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3"/>
    <p:sldMasterId id="2147483676" r:id="rId4"/>
    <p:sldMasterId id="2147483690" r:id="rId5"/>
    <p:sldMasterId id="2147483704" r:id="rId6"/>
  </p:sldMasterIdLst>
  <p:notesMasterIdLst>
    <p:notesMasterId r:id="rId62"/>
  </p:notesMasterIdLst>
  <p:sldIdLst>
    <p:sldId id="256" r:id="rId7"/>
    <p:sldId id="257" r:id="rId8"/>
    <p:sldId id="260" r:id="rId9"/>
    <p:sldId id="261" r:id="rId10"/>
    <p:sldId id="390" r:id="rId11"/>
    <p:sldId id="262" r:id="rId12"/>
    <p:sldId id="278" r:id="rId13"/>
    <p:sldId id="263" r:id="rId14"/>
    <p:sldId id="292" r:id="rId15"/>
    <p:sldId id="264" r:id="rId16"/>
    <p:sldId id="387" r:id="rId17"/>
    <p:sldId id="266" r:id="rId18"/>
    <p:sldId id="294" r:id="rId19"/>
    <p:sldId id="267" r:id="rId20"/>
    <p:sldId id="611" r:id="rId21"/>
    <p:sldId id="268" r:id="rId22"/>
    <p:sldId id="343" r:id="rId23"/>
    <p:sldId id="269" r:id="rId24"/>
    <p:sldId id="389" r:id="rId25"/>
    <p:sldId id="445" r:id="rId26"/>
    <p:sldId id="495" r:id="rId27"/>
    <p:sldId id="496" r:id="rId28"/>
    <p:sldId id="497" r:id="rId29"/>
    <p:sldId id="498" r:id="rId30"/>
    <p:sldId id="271" r:id="rId31"/>
    <p:sldId id="538" r:id="rId32"/>
    <p:sldId id="344" r:id="rId33"/>
    <p:sldId id="301" r:id="rId34"/>
    <p:sldId id="303" r:id="rId35"/>
    <p:sldId id="612" r:id="rId36"/>
    <p:sldId id="305" r:id="rId37"/>
    <p:sldId id="615" r:id="rId38"/>
    <p:sldId id="307" r:id="rId39"/>
    <p:sldId id="308" r:id="rId40"/>
    <p:sldId id="534" r:id="rId41"/>
    <p:sldId id="310" r:id="rId42"/>
    <p:sldId id="312" r:id="rId43"/>
    <p:sldId id="345" r:id="rId44"/>
    <p:sldId id="313" r:id="rId45"/>
    <p:sldId id="297" r:id="rId46"/>
    <p:sldId id="540" r:id="rId47"/>
    <p:sldId id="315" r:id="rId48"/>
    <p:sldId id="295" r:id="rId49"/>
    <p:sldId id="289" r:id="rId50"/>
    <p:sldId id="288" r:id="rId51"/>
    <p:sldId id="320" r:id="rId52"/>
    <p:sldId id="322" r:id="rId53"/>
    <p:sldId id="535" r:id="rId54"/>
    <p:sldId id="336" r:id="rId55"/>
    <p:sldId id="340" r:id="rId56"/>
    <p:sldId id="341" r:id="rId57"/>
    <p:sldId id="330" r:id="rId58"/>
    <p:sldId id="332" r:id="rId59"/>
    <p:sldId id="539" r:id="rId60"/>
    <p:sldId id="347" r:id="rId61"/>
  </p:sldIdLst>
  <p:sldSz cx="9144000" cy="6858000" type="screen4x3"/>
  <p:notesSz cx="6858000" cy="9144000"/>
  <p:custDataLst>
    <p:tags r:id="rId66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2" charset="0"/>
        <a:ea typeface="SimSun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2" charset="0"/>
        <a:ea typeface="SimSun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2" charset="0"/>
        <a:ea typeface="SimSun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2" charset="0"/>
        <a:ea typeface="SimSun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2" charset="0"/>
        <a:ea typeface="SimSun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2" charset="0"/>
        <a:ea typeface="SimSun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2" charset="0"/>
        <a:ea typeface="SimSun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2" charset="0"/>
        <a:ea typeface="SimSun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400" b="0" i="0" u="none" kern="1200" baseline="0">
        <a:solidFill>
          <a:schemeClr val="tx1"/>
        </a:solidFill>
        <a:latin typeface="Times New Roman" panose="02020603050405020304" pitchFamily="2" charset="0"/>
        <a:ea typeface="SimSun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A3A195"/>
    <a:srgbClr val="990033"/>
    <a:srgbClr val="6C0296"/>
    <a:srgbClr val="FEFA52"/>
    <a:srgbClr val="CCFFFF"/>
    <a:srgbClr val="FEFB6E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124" d="100"/>
          <a:sy n="124" d="100"/>
        </p:scale>
        <p:origin x="-1200" y="-96"/>
      </p:cViewPr>
      <p:guideLst>
        <p:guide orient="horz" pos="2160"/>
        <p:guide pos="28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slide" Target="slides/slide1.xml"/><Relationship Id="rId66" Type="http://schemas.openxmlformats.org/officeDocument/2006/relationships/tags" Target="tags/tag3.xml"/><Relationship Id="rId65" Type="http://schemas.openxmlformats.org/officeDocument/2006/relationships/tableStyles" Target="tableStyles.xml"/><Relationship Id="rId64" Type="http://schemas.openxmlformats.org/officeDocument/2006/relationships/viewProps" Target="viewProps.xml"/><Relationship Id="rId63" Type="http://schemas.openxmlformats.org/officeDocument/2006/relationships/presProps" Target="presProps.xml"/><Relationship Id="rId62" Type="http://schemas.openxmlformats.org/officeDocument/2006/relationships/notesMaster" Target="notesMasters/notesMaster1.xml"/><Relationship Id="rId61" Type="http://schemas.openxmlformats.org/officeDocument/2006/relationships/slide" Target="slides/slide55.xml"/><Relationship Id="rId60" Type="http://schemas.openxmlformats.org/officeDocument/2006/relationships/slide" Target="slides/slide54.xml"/><Relationship Id="rId6" Type="http://schemas.openxmlformats.org/officeDocument/2006/relationships/slideMaster" Target="slideMasters/slideMaster5.xml"/><Relationship Id="rId59" Type="http://schemas.openxmlformats.org/officeDocument/2006/relationships/slide" Target="slides/slide53.xml"/><Relationship Id="rId58" Type="http://schemas.openxmlformats.org/officeDocument/2006/relationships/slide" Target="slides/slide52.xml"/><Relationship Id="rId57" Type="http://schemas.openxmlformats.org/officeDocument/2006/relationships/slide" Target="slides/slide51.xml"/><Relationship Id="rId56" Type="http://schemas.openxmlformats.org/officeDocument/2006/relationships/slide" Target="slides/slide50.xml"/><Relationship Id="rId55" Type="http://schemas.openxmlformats.org/officeDocument/2006/relationships/slide" Target="slides/slide49.xml"/><Relationship Id="rId54" Type="http://schemas.openxmlformats.org/officeDocument/2006/relationships/slide" Target="slides/slide48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" Type="http://schemas.openxmlformats.org/officeDocument/2006/relationships/slideMaster" Target="slideMasters/slideMaster4.xml"/><Relationship Id="rId49" Type="http://schemas.openxmlformats.org/officeDocument/2006/relationships/slide" Target="slides/slide4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0" Type="http://schemas.openxmlformats.org/officeDocument/2006/relationships/slide" Target="slides/slide34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t" anchorCtr="0" compatLnSpc="1"/>
          <a:lstStyle>
            <a:lvl1pPr>
              <a:defRPr kumimoji="1" sz="1200" smtClean="0">
                <a:latin typeface="Times New Roman" panose="02020603050405020304" pitchFamily="2" charset="0"/>
                <a:ea typeface="SimSun" panose="02010600030101010101" pitchFamily="2" charset="-122"/>
                <a:cs typeface="SimSun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t" anchorCtr="0" compatLnSpc="1"/>
          <a:lstStyle>
            <a:lvl1pPr algn="r">
              <a:defRPr kumimoji="1" sz="1200" smtClean="0">
                <a:latin typeface="Times New Roman" panose="02020603050405020304" pitchFamily="2" charset="0"/>
                <a:ea typeface="SimSun" panose="02010600030101010101" pitchFamily="2" charset="-122"/>
                <a:cs typeface="SimSun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11268" name="Rectangle 4"/>
          <p:cNvSpPr>
            <a:spLocks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1269" name="Rectangle 5"/>
          <p:cNvSpPr>
            <a:spLocks noGrp="1"/>
          </p:cNvSpPr>
          <p:nvPr>
            <p:ph type="body" sz="quarter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</a:ln>
        </p:spPr>
        <p:txBody>
          <a:bodyPr vert="horz" wrap="none" lIns="91440" tIns="45720" rIns="91440" bIns="45720" anchor="t" anchorCtr="0"/>
          <a:p>
            <a:pPr lvl="0"/>
            <a:r>
              <a:rPr lang="zh-CN" altLang="en-US" dirty="0"/>
              <a:t>单击此处编辑母版文本样式</a:t>
            </a:r>
            <a:endParaRPr lang="en-US" altLang="zh-CN" dirty="0"/>
          </a:p>
          <a:p>
            <a:pPr lvl="1" indent="0"/>
            <a:r>
              <a:rPr lang="zh-CN" altLang="en-US" dirty="0"/>
              <a:t>第二级</a:t>
            </a:r>
            <a:endParaRPr lang="en-US" altLang="zh-CN" dirty="0"/>
          </a:p>
          <a:p>
            <a:pPr lvl="2" indent="0"/>
            <a:r>
              <a:rPr lang="zh-CN" altLang="en-US" dirty="0"/>
              <a:t>第三级</a:t>
            </a:r>
            <a:endParaRPr lang="en-US" altLang="zh-CN" dirty="0"/>
          </a:p>
          <a:p>
            <a:pPr lvl="3" indent="0"/>
            <a:r>
              <a:rPr lang="zh-CN" altLang="en-US" dirty="0"/>
              <a:t>第四级</a:t>
            </a:r>
            <a:endParaRPr lang="en-US" altLang="zh-CN" dirty="0"/>
          </a:p>
          <a:p>
            <a:pPr lvl="4" indent="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b" anchorCtr="0" compatLnSpc="1"/>
          <a:lstStyle>
            <a:lvl1pPr>
              <a:defRPr kumimoji="1" sz="1200" smtClean="0">
                <a:latin typeface="Times New Roman" panose="02020603050405020304" pitchFamily="2" charset="0"/>
                <a:ea typeface="SimSun" panose="02010600030101010101" pitchFamily="2" charset="-122"/>
                <a:cs typeface="SimSun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b" anchorCtr="0" compatLnSpc="1"/>
          <a:p>
            <a:pPr lvl="0" algn="r" fontAlgn="base"/>
            <a:fld id="{9A0DB2DC-4C9A-4742-B13C-FB6460FD3503}" type="slidenum">
              <a:rPr lang="en-US" altLang="zh-CN" sz="1200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z="1200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2" charset="0"/>
        <a:ea typeface="SimSun" panose="02010600030101010101" pitchFamily="2" charset="-122"/>
        <a:cs typeface="SimSun" panose="02010600030101010101" pitchFamily="2" charset="-122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2" charset="0"/>
        <a:ea typeface="SimSun" panose="02010600030101010101" pitchFamily="2" charset="-122"/>
        <a:cs typeface="SimSun" panose="02010600030101010101" pitchFamily="2" charset="-122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2" charset="0"/>
        <a:ea typeface="SimSun" panose="02010600030101010101" pitchFamily="2" charset="-122"/>
        <a:cs typeface="SimSun" panose="02010600030101010101" pitchFamily="2" charset="-122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2" charset="0"/>
        <a:ea typeface="SimSun" panose="02010600030101010101" pitchFamily="2" charset="-122"/>
        <a:cs typeface="SimSun" panose="02010600030101010101" pitchFamily="2" charset="-122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2" charset="0"/>
        <a:ea typeface="SimSun" panose="02010600030101010101" pitchFamily="2" charset="-122"/>
        <a:cs typeface="SimSun" panose="02010600030101010101" pitchFamily="2" charset="-122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/>
          <p:nvPr/>
        </p:nvGrpSpPr>
        <p:grpSpPr>
          <a:xfrm>
            <a:off x="0" y="-19050"/>
            <a:ext cx="9144000" cy="6877050"/>
            <a:chOff x="0" y="-12"/>
            <a:chExt cx="5760" cy="4332"/>
          </a:xfrm>
        </p:grpSpPr>
        <p:sp>
          <p:nvSpPr>
            <p:cNvPr id="161" name="Rectangle 3"/>
            <p:cNvSpPr>
              <a:spLocks noChangeArrowheads="1"/>
            </p:cNvSpPr>
            <p:nvPr/>
          </p:nvSpPr>
          <p:spPr bwMode="hidden">
            <a:xfrm>
              <a:off x="1104" y="1008"/>
              <a:ext cx="4656" cy="331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2" charset="0"/>
                <a:ea typeface="SimSun" panose="02010600030101010101" pitchFamily="2" charset="-122"/>
                <a:cs typeface="SimSun" panose="02010600030101010101" pitchFamily="2" charset="-122"/>
              </a:endParaRPr>
            </a:p>
          </p:txBody>
        </p:sp>
        <p:grpSp>
          <p:nvGrpSpPr>
            <p:cNvPr id="6148" name="Group 4"/>
            <p:cNvGrpSpPr/>
            <p:nvPr userDrawn="1"/>
          </p:nvGrpSpPr>
          <p:grpSpPr>
            <a:xfrm>
              <a:off x="0" y="-12"/>
              <a:ext cx="5760" cy="1045"/>
              <a:chOff x="0" y="-9"/>
              <a:chExt cx="5760" cy="1045"/>
            </a:xfrm>
          </p:grpSpPr>
          <p:sp>
            <p:nvSpPr>
              <p:cNvPr id="6149" name="Freeform 5"/>
              <p:cNvSpPr/>
              <p:nvPr userDrawn="1"/>
            </p:nvSpPr>
            <p:spPr>
              <a:xfrm>
                <a:off x="0" y="4"/>
                <a:ext cx="5760" cy="1032"/>
              </a:xfrm>
              <a:custGeom>
                <a:avLst/>
                <a:gdLst/>
                <a:ahLst/>
                <a:cxnLst>
                  <a:cxn ang="0">
                    <a:pos x="5760" y="1032"/>
                  </a:cxn>
                  <a:cxn ang="0">
                    <a:pos x="0" y="1032"/>
                  </a:cxn>
                  <a:cxn ang="0">
                    <a:pos x="0" y="0"/>
                  </a:cxn>
                  <a:cxn ang="0">
                    <a:pos x="5760" y="0"/>
                  </a:cxn>
                  <a:cxn ang="0">
                    <a:pos x="5760" y="1032"/>
                  </a:cxn>
                </a:cxnLst>
                <a:pathLst>
                  <a:path w="4848" h="432">
                    <a:moveTo>
                      <a:pt x="4848" y="432"/>
                    </a:moveTo>
                    <a:lnTo>
                      <a:pt x="0" y="432"/>
                    </a:lnTo>
                    <a:lnTo>
                      <a:pt x="0" y="0"/>
                    </a:lnTo>
                    <a:lnTo>
                      <a:pt x="4848" y="0"/>
                    </a:lnTo>
                    <a:lnTo>
                      <a:pt x="4848" y="432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grpSp>
            <p:nvGrpSpPr>
              <p:cNvPr id="6150" name="Group 6"/>
              <p:cNvGrpSpPr/>
              <p:nvPr userDrawn="1"/>
            </p:nvGrpSpPr>
            <p:grpSpPr>
              <a:xfrm>
                <a:off x="333" y="-9"/>
                <a:ext cx="5176" cy="1044"/>
                <a:chOff x="333" y="-9"/>
                <a:chExt cx="5176" cy="1044"/>
              </a:xfrm>
            </p:grpSpPr>
            <p:sp>
              <p:nvSpPr>
                <p:cNvPr id="6151" name="Freeform 7"/>
                <p:cNvSpPr/>
                <p:nvPr userDrawn="1"/>
              </p:nvSpPr>
              <p:spPr>
                <a:xfrm>
                  <a:off x="3230" y="949"/>
                  <a:ext cx="17" cy="20"/>
                </a:xfrm>
                <a:custGeom>
                  <a:avLst/>
                  <a:gdLst/>
                  <a:ahLst/>
                  <a:cxnLst>
                    <a:cxn ang="0">
                      <a:pos x="6" y="10"/>
                    </a:cxn>
                    <a:cxn ang="0">
                      <a:pos x="17" y="4"/>
                    </a:cxn>
                    <a:cxn ang="0">
                      <a:pos x="15" y="15"/>
                    </a:cxn>
                    <a:cxn ang="0">
                      <a:pos x="6" y="10"/>
                    </a:cxn>
                  </a:cxnLst>
                  <a:pathLst>
                    <a:path w="15" h="23">
                      <a:moveTo>
                        <a:pt x="5" y="11"/>
                      </a:moveTo>
                      <a:cubicBezTo>
                        <a:pt x="2" y="1"/>
                        <a:pt x="7" y="0"/>
                        <a:pt x="15" y="5"/>
                      </a:cubicBezTo>
                      <a:cubicBezTo>
                        <a:pt x="14" y="9"/>
                        <a:pt x="15" y="13"/>
                        <a:pt x="13" y="17"/>
                      </a:cubicBezTo>
                      <a:cubicBezTo>
                        <a:pt x="9" y="23"/>
                        <a:pt x="0" y="16"/>
                        <a:pt x="5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52" name="Freeform 8"/>
                <p:cNvSpPr/>
                <p:nvPr userDrawn="1"/>
              </p:nvSpPr>
              <p:spPr>
                <a:xfrm>
                  <a:off x="3406" y="1015"/>
                  <a:ext cx="21" cy="20"/>
                </a:xfrm>
                <a:custGeom>
                  <a:avLst/>
                  <a:gdLst/>
                  <a:ahLst/>
                  <a:cxnLst>
                    <a:cxn ang="0">
                      <a:pos x="3" y="11"/>
                    </a:cxn>
                    <a:cxn ang="0">
                      <a:pos x="12" y="3"/>
                    </a:cxn>
                    <a:cxn ang="0">
                      <a:pos x="7" y="17"/>
                    </a:cxn>
                    <a:cxn ang="0">
                      <a:pos x="3" y="11"/>
                    </a:cxn>
                  </a:cxnLst>
                  <a:pathLst>
                    <a:path w="20" h="23">
                      <a:moveTo>
                        <a:pt x="3" y="13"/>
                      </a:moveTo>
                      <a:cubicBezTo>
                        <a:pt x="0" y="5"/>
                        <a:pt x="2" y="0"/>
                        <a:pt x="11" y="3"/>
                      </a:cubicBezTo>
                      <a:cubicBezTo>
                        <a:pt x="16" y="10"/>
                        <a:pt x="20" y="23"/>
                        <a:pt x="7" y="19"/>
                      </a:cubicBezTo>
                      <a:cubicBezTo>
                        <a:pt x="6" y="17"/>
                        <a:pt x="3" y="13"/>
                        <a:pt x="3" y="1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53" name="Freeform 9"/>
                <p:cNvSpPr/>
                <p:nvPr userDrawn="1"/>
              </p:nvSpPr>
              <p:spPr>
                <a:xfrm>
                  <a:off x="2909" y="908"/>
                  <a:ext cx="31" cy="34"/>
                </a:xfrm>
                <a:custGeom>
                  <a:avLst/>
                  <a:gdLst/>
                  <a:ahLst/>
                  <a:cxnLst>
                    <a:cxn ang="0">
                      <a:pos x="17" y="27"/>
                    </a:cxn>
                    <a:cxn ang="0">
                      <a:pos x="8" y="17"/>
                    </a:cxn>
                    <a:cxn ang="0">
                      <a:pos x="0" y="7"/>
                    </a:cxn>
                    <a:cxn ang="0">
                      <a:pos x="17" y="2"/>
                    </a:cxn>
                    <a:cxn ang="0">
                      <a:pos x="31" y="19"/>
                    </a:cxn>
                    <a:cxn ang="0">
                      <a:pos x="29" y="25"/>
                    </a:cxn>
                    <a:cxn ang="0">
                      <a:pos x="17" y="27"/>
                    </a:cxn>
                  </a:cxnLst>
                  <a:pathLst>
                    <a:path w="30" h="42">
                      <a:moveTo>
                        <a:pt x="16" y="33"/>
                      </a:moveTo>
                      <a:cubicBezTo>
                        <a:pt x="3" y="20"/>
                        <a:pt x="15" y="34"/>
                        <a:pt x="8" y="21"/>
                      </a:cubicBezTo>
                      <a:cubicBezTo>
                        <a:pt x="6" y="17"/>
                        <a:pt x="0" y="9"/>
                        <a:pt x="0" y="9"/>
                      </a:cubicBezTo>
                      <a:cubicBezTo>
                        <a:pt x="5" y="1"/>
                        <a:pt x="7" y="0"/>
                        <a:pt x="16" y="3"/>
                      </a:cubicBezTo>
                      <a:cubicBezTo>
                        <a:pt x="25" y="16"/>
                        <a:pt x="10" y="16"/>
                        <a:pt x="30" y="23"/>
                      </a:cubicBezTo>
                      <a:cubicBezTo>
                        <a:pt x="29" y="26"/>
                        <a:pt x="30" y="29"/>
                        <a:pt x="28" y="31"/>
                      </a:cubicBezTo>
                      <a:cubicBezTo>
                        <a:pt x="15" y="42"/>
                        <a:pt x="16" y="38"/>
                        <a:pt x="16" y="3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54" name="Freeform 10"/>
                <p:cNvSpPr/>
                <p:nvPr userDrawn="1"/>
              </p:nvSpPr>
              <p:spPr>
                <a:xfrm>
                  <a:off x="2551" y="940"/>
                  <a:ext cx="25" cy="12"/>
                </a:xfrm>
                <a:custGeom>
                  <a:avLst/>
                  <a:gdLst/>
                  <a:ahLst/>
                  <a:cxnLst>
                    <a:cxn ang="0">
                      <a:pos x="15" y="12"/>
                    </a:cxn>
                    <a:cxn ang="0">
                      <a:pos x="3" y="6"/>
                    </a:cxn>
                    <a:cxn ang="0">
                      <a:pos x="15" y="0"/>
                    </a:cxn>
                    <a:cxn ang="0">
                      <a:pos x="15" y="12"/>
                    </a:cxn>
                  </a:cxnLst>
                  <a:pathLst>
                    <a:path w="25" h="16">
                      <a:moveTo>
                        <a:pt x="15" y="16"/>
                      </a:moveTo>
                      <a:cubicBezTo>
                        <a:pt x="10" y="15"/>
                        <a:pt x="0" y="12"/>
                        <a:pt x="3" y="8"/>
                      </a:cubicBezTo>
                      <a:cubicBezTo>
                        <a:pt x="6" y="4"/>
                        <a:pt x="15" y="0"/>
                        <a:pt x="15" y="0"/>
                      </a:cubicBezTo>
                      <a:cubicBezTo>
                        <a:pt x="17" y="3"/>
                        <a:pt x="25" y="16"/>
                        <a:pt x="15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55" name="Freeform 11"/>
                <p:cNvSpPr/>
                <p:nvPr userDrawn="1"/>
              </p:nvSpPr>
              <p:spPr>
                <a:xfrm>
                  <a:off x="2443" y="954"/>
                  <a:ext cx="65" cy="39"/>
                </a:xfrm>
                <a:custGeom>
                  <a:avLst/>
                  <a:gdLst/>
                  <a:ahLst/>
                  <a:cxnLst>
                    <a:cxn ang="0">
                      <a:pos x="14" y="20"/>
                    </a:cxn>
                    <a:cxn ang="0">
                      <a:pos x="30" y="3"/>
                    </a:cxn>
                    <a:cxn ang="0">
                      <a:pos x="42" y="0"/>
                    </a:cxn>
                    <a:cxn ang="0">
                      <a:pos x="58" y="10"/>
                    </a:cxn>
                    <a:cxn ang="0">
                      <a:pos x="32" y="22"/>
                    </a:cxn>
                    <a:cxn ang="0">
                      <a:pos x="12" y="39"/>
                    </a:cxn>
                    <a:cxn ang="0">
                      <a:pos x="8" y="17"/>
                    </a:cxn>
                    <a:cxn ang="0">
                      <a:pos x="12" y="12"/>
                    </a:cxn>
                    <a:cxn ang="0">
                      <a:pos x="14" y="20"/>
                    </a:cxn>
                  </a:cxnLst>
                  <a:pathLst>
                    <a:path w="65" h="46">
                      <a:moveTo>
                        <a:pt x="14" y="24"/>
                      </a:moveTo>
                      <a:cubicBezTo>
                        <a:pt x="18" y="13"/>
                        <a:pt x="16" y="9"/>
                        <a:pt x="30" y="4"/>
                      </a:cubicBezTo>
                      <a:cubicBezTo>
                        <a:pt x="34" y="3"/>
                        <a:pt x="42" y="0"/>
                        <a:pt x="42" y="0"/>
                      </a:cubicBezTo>
                      <a:cubicBezTo>
                        <a:pt x="50" y="1"/>
                        <a:pt x="65" y="0"/>
                        <a:pt x="58" y="12"/>
                      </a:cubicBezTo>
                      <a:cubicBezTo>
                        <a:pt x="53" y="21"/>
                        <a:pt x="40" y="21"/>
                        <a:pt x="32" y="26"/>
                      </a:cubicBezTo>
                      <a:cubicBezTo>
                        <a:pt x="26" y="35"/>
                        <a:pt x="23" y="42"/>
                        <a:pt x="12" y="46"/>
                      </a:cubicBezTo>
                      <a:cubicBezTo>
                        <a:pt x="0" y="42"/>
                        <a:pt x="5" y="30"/>
                        <a:pt x="8" y="20"/>
                      </a:cubicBezTo>
                      <a:cubicBezTo>
                        <a:pt x="9" y="18"/>
                        <a:pt x="10" y="13"/>
                        <a:pt x="12" y="14"/>
                      </a:cubicBezTo>
                      <a:cubicBezTo>
                        <a:pt x="15" y="16"/>
                        <a:pt x="13" y="21"/>
                        <a:pt x="14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56" name="Freeform 12"/>
                <p:cNvSpPr/>
                <p:nvPr userDrawn="1"/>
              </p:nvSpPr>
              <p:spPr>
                <a:xfrm>
                  <a:off x="2375" y="952"/>
                  <a:ext cx="68" cy="39"/>
                </a:xfrm>
                <a:custGeom>
                  <a:avLst/>
                  <a:gdLst/>
                  <a:ahLst/>
                  <a:cxnLst>
                    <a:cxn ang="0">
                      <a:pos x="0" y="26"/>
                    </a:cxn>
                    <a:cxn ang="0">
                      <a:pos x="18" y="21"/>
                    </a:cxn>
                    <a:cxn ang="0">
                      <a:pos x="51" y="1"/>
                    </a:cxn>
                    <a:cxn ang="0">
                      <a:pos x="63" y="2"/>
                    </a:cxn>
                    <a:cxn ang="0">
                      <a:pos x="49" y="16"/>
                    </a:cxn>
                    <a:cxn ang="0">
                      <a:pos x="28" y="27"/>
                    </a:cxn>
                    <a:cxn ang="0">
                      <a:pos x="22" y="39"/>
                    </a:cxn>
                    <a:cxn ang="0">
                      <a:pos x="16" y="37"/>
                    </a:cxn>
                    <a:cxn ang="0">
                      <a:pos x="12" y="32"/>
                    </a:cxn>
                    <a:cxn ang="0">
                      <a:pos x="0" y="29"/>
                    </a:cxn>
                    <a:cxn ang="0">
                      <a:pos x="0" y="26"/>
                    </a:cxn>
                  </a:cxnLst>
                  <a:pathLst>
                    <a:path w="69" h="47">
                      <a:moveTo>
                        <a:pt x="0" y="31"/>
                      </a:moveTo>
                      <a:cubicBezTo>
                        <a:pt x="7" y="24"/>
                        <a:pt x="9" y="22"/>
                        <a:pt x="18" y="25"/>
                      </a:cubicBezTo>
                      <a:cubicBezTo>
                        <a:pt x="25" y="4"/>
                        <a:pt x="36" y="12"/>
                        <a:pt x="52" y="1"/>
                      </a:cubicBezTo>
                      <a:cubicBezTo>
                        <a:pt x="56" y="2"/>
                        <a:pt x="61" y="0"/>
                        <a:pt x="64" y="3"/>
                      </a:cubicBezTo>
                      <a:cubicBezTo>
                        <a:pt x="69" y="8"/>
                        <a:pt x="50" y="19"/>
                        <a:pt x="50" y="19"/>
                      </a:cubicBezTo>
                      <a:cubicBezTo>
                        <a:pt x="46" y="31"/>
                        <a:pt x="35" y="22"/>
                        <a:pt x="28" y="33"/>
                      </a:cubicBezTo>
                      <a:cubicBezTo>
                        <a:pt x="31" y="41"/>
                        <a:pt x="31" y="44"/>
                        <a:pt x="22" y="47"/>
                      </a:cubicBezTo>
                      <a:cubicBezTo>
                        <a:pt x="20" y="46"/>
                        <a:pt x="18" y="46"/>
                        <a:pt x="16" y="45"/>
                      </a:cubicBezTo>
                      <a:cubicBezTo>
                        <a:pt x="14" y="43"/>
                        <a:pt x="14" y="40"/>
                        <a:pt x="12" y="39"/>
                      </a:cubicBezTo>
                      <a:cubicBezTo>
                        <a:pt x="8" y="37"/>
                        <a:pt x="0" y="35"/>
                        <a:pt x="0" y="35"/>
                      </a:cubicBezTo>
                      <a:cubicBezTo>
                        <a:pt x="2" y="26"/>
                        <a:pt x="3" y="25"/>
                        <a:pt x="0" y="3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57" name="Freeform 13"/>
                <p:cNvSpPr/>
                <p:nvPr userDrawn="1"/>
              </p:nvSpPr>
              <p:spPr>
                <a:xfrm>
                  <a:off x="2007" y="739"/>
                  <a:ext cx="354" cy="228"/>
                </a:xfrm>
                <a:custGeom>
                  <a:avLst/>
                  <a:gdLst/>
                  <a:ahLst/>
                  <a:cxnLst>
                    <a:cxn ang="0">
                      <a:pos x="10" y="3"/>
                    </a:cxn>
                    <a:cxn ang="0">
                      <a:pos x="36" y="15"/>
                    </a:cxn>
                    <a:cxn ang="0">
                      <a:pos x="46" y="25"/>
                    </a:cxn>
                    <a:cxn ang="0">
                      <a:pos x="76" y="43"/>
                    </a:cxn>
                    <a:cxn ang="0">
                      <a:pos x="92" y="54"/>
                    </a:cxn>
                    <a:cxn ang="0">
                      <a:pos x="122" y="81"/>
                    </a:cxn>
                    <a:cxn ang="0">
                      <a:pos x="136" y="105"/>
                    </a:cxn>
                    <a:cxn ang="0">
                      <a:pos x="148" y="109"/>
                    </a:cxn>
                    <a:cxn ang="0">
                      <a:pos x="154" y="123"/>
                    </a:cxn>
                    <a:cxn ang="0">
                      <a:pos x="176" y="125"/>
                    </a:cxn>
                    <a:cxn ang="0">
                      <a:pos x="170" y="161"/>
                    </a:cxn>
                    <a:cxn ang="0">
                      <a:pos x="179" y="184"/>
                    </a:cxn>
                    <a:cxn ang="0">
                      <a:pos x="197" y="191"/>
                    </a:cxn>
                    <a:cxn ang="0">
                      <a:pos x="215" y="193"/>
                    </a:cxn>
                    <a:cxn ang="0">
                      <a:pos x="235" y="199"/>
                    </a:cxn>
                    <a:cxn ang="0">
                      <a:pos x="253" y="194"/>
                    </a:cxn>
                    <a:cxn ang="0">
                      <a:pos x="271" y="204"/>
                    </a:cxn>
                    <a:cxn ang="0">
                      <a:pos x="295" y="211"/>
                    </a:cxn>
                    <a:cxn ang="0">
                      <a:pos x="313" y="217"/>
                    </a:cxn>
                    <a:cxn ang="0">
                      <a:pos x="351" y="219"/>
                    </a:cxn>
                    <a:cxn ang="0">
                      <a:pos x="341" y="226"/>
                    </a:cxn>
                    <a:cxn ang="0">
                      <a:pos x="321" y="224"/>
                    </a:cxn>
                    <a:cxn ang="0">
                      <a:pos x="299" y="222"/>
                    </a:cxn>
                    <a:cxn ang="0">
                      <a:pos x="287" y="219"/>
                    </a:cxn>
                    <a:cxn ang="0">
                      <a:pos x="251" y="217"/>
                    </a:cxn>
                    <a:cxn ang="0">
                      <a:pos x="233" y="214"/>
                    </a:cxn>
                    <a:cxn ang="0">
                      <a:pos x="172" y="199"/>
                    </a:cxn>
                    <a:cxn ang="0">
                      <a:pos x="160" y="178"/>
                    </a:cxn>
                    <a:cxn ang="0">
                      <a:pos x="126" y="165"/>
                    </a:cxn>
                    <a:cxn ang="0">
                      <a:pos x="108" y="153"/>
                    </a:cxn>
                    <a:cxn ang="0">
                      <a:pos x="94" y="130"/>
                    </a:cxn>
                    <a:cxn ang="0">
                      <a:pos x="68" y="89"/>
                    </a:cxn>
                    <a:cxn ang="0">
                      <a:pos x="64" y="84"/>
                    </a:cxn>
                    <a:cxn ang="0">
                      <a:pos x="58" y="82"/>
                    </a:cxn>
                    <a:cxn ang="0">
                      <a:pos x="54" y="72"/>
                    </a:cxn>
                    <a:cxn ang="0">
                      <a:pos x="38" y="48"/>
                    </a:cxn>
                    <a:cxn ang="0">
                      <a:pos x="20" y="33"/>
                    </a:cxn>
                    <a:cxn ang="0">
                      <a:pos x="4" y="18"/>
                    </a:cxn>
                    <a:cxn ang="0">
                      <a:pos x="10" y="2"/>
                    </a:cxn>
                    <a:cxn ang="0">
                      <a:pos x="10" y="3"/>
                    </a:cxn>
                  </a:cxnLst>
                  <a:pathLst>
                    <a:path w="355" h="277">
                      <a:moveTo>
                        <a:pt x="10" y="4"/>
                      </a:moveTo>
                      <a:cubicBezTo>
                        <a:pt x="22" y="0"/>
                        <a:pt x="24" y="14"/>
                        <a:pt x="36" y="18"/>
                      </a:cubicBezTo>
                      <a:cubicBezTo>
                        <a:pt x="37" y="19"/>
                        <a:pt x="45" y="29"/>
                        <a:pt x="46" y="30"/>
                      </a:cubicBezTo>
                      <a:cubicBezTo>
                        <a:pt x="56" y="40"/>
                        <a:pt x="67" y="38"/>
                        <a:pt x="76" y="52"/>
                      </a:cubicBezTo>
                      <a:cubicBezTo>
                        <a:pt x="80" y="58"/>
                        <a:pt x="92" y="66"/>
                        <a:pt x="92" y="66"/>
                      </a:cubicBezTo>
                      <a:cubicBezTo>
                        <a:pt x="96" y="79"/>
                        <a:pt x="112" y="88"/>
                        <a:pt x="122" y="98"/>
                      </a:cubicBezTo>
                      <a:cubicBezTo>
                        <a:pt x="124" y="105"/>
                        <a:pt x="130" y="124"/>
                        <a:pt x="136" y="128"/>
                      </a:cubicBezTo>
                      <a:cubicBezTo>
                        <a:pt x="140" y="130"/>
                        <a:pt x="148" y="132"/>
                        <a:pt x="148" y="132"/>
                      </a:cubicBezTo>
                      <a:cubicBezTo>
                        <a:pt x="150" y="138"/>
                        <a:pt x="154" y="150"/>
                        <a:pt x="154" y="150"/>
                      </a:cubicBezTo>
                      <a:cubicBezTo>
                        <a:pt x="161" y="139"/>
                        <a:pt x="168" y="144"/>
                        <a:pt x="176" y="152"/>
                      </a:cubicBezTo>
                      <a:cubicBezTo>
                        <a:pt x="174" y="167"/>
                        <a:pt x="173" y="181"/>
                        <a:pt x="170" y="196"/>
                      </a:cubicBezTo>
                      <a:cubicBezTo>
                        <a:pt x="171" y="202"/>
                        <a:pt x="174" y="220"/>
                        <a:pt x="180" y="224"/>
                      </a:cubicBezTo>
                      <a:cubicBezTo>
                        <a:pt x="185" y="228"/>
                        <a:pt x="193" y="228"/>
                        <a:pt x="198" y="232"/>
                      </a:cubicBezTo>
                      <a:cubicBezTo>
                        <a:pt x="204" y="230"/>
                        <a:pt x="216" y="234"/>
                        <a:pt x="216" y="234"/>
                      </a:cubicBezTo>
                      <a:cubicBezTo>
                        <a:pt x="223" y="241"/>
                        <a:pt x="225" y="245"/>
                        <a:pt x="236" y="242"/>
                      </a:cubicBezTo>
                      <a:cubicBezTo>
                        <a:pt x="242" y="240"/>
                        <a:pt x="254" y="236"/>
                        <a:pt x="254" y="236"/>
                      </a:cubicBezTo>
                      <a:cubicBezTo>
                        <a:pt x="260" y="240"/>
                        <a:pt x="265" y="246"/>
                        <a:pt x="272" y="248"/>
                      </a:cubicBezTo>
                      <a:cubicBezTo>
                        <a:pt x="277" y="250"/>
                        <a:pt x="291" y="252"/>
                        <a:pt x="296" y="256"/>
                      </a:cubicBezTo>
                      <a:cubicBezTo>
                        <a:pt x="301" y="260"/>
                        <a:pt x="314" y="264"/>
                        <a:pt x="314" y="264"/>
                      </a:cubicBezTo>
                      <a:cubicBezTo>
                        <a:pt x="330" y="263"/>
                        <a:pt x="338" y="261"/>
                        <a:pt x="352" y="266"/>
                      </a:cubicBezTo>
                      <a:cubicBezTo>
                        <a:pt x="355" y="275"/>
                        <a:pt x="350" y="277"/>
                        <a:pt x="342" y="274"/>
                      </a:cubicBezTo>
                      <a:cubicBezTo>
                        <a:pt x="336" y="276"/>
                        <a:pt x="322" y="272"/>
                        <a:pt x="322" y="272"/>
                      </a:cubicBezTo>
                      <a:cubicBezTo>
                        <a:pt x="314" y="275"/>
                        <a:pt x="308" y="272"/>
                        <a:pt x="300" y="270"/>
                      </a:cubicBezTo>
                      <a:cubicBezTo>
                        <a:pt x="296" y="269"/>
                        <a:pt x="288" y="266"/>
                        <a:pt x="288" y="266"/>
                      </a:cubicBezTo>
                      <a:cubicBezTo>
                        <a:pt x="276" y="270"/>
                        <a:pt x="264" y="266"/>
                        <a:pt x="252" y="264"/>
                      </a:cubicBezTo>
                      <a:cubicBezTo>
                        <a:pt x="245" y="259"/>
                        <a:pt x="242" y="257"/>
                        <a:pt x="234" y="260"/>
                      </a:cubicBezTo>
                      <a:cubicBezTo>
                        <a:pt x="211" y="252"/>
                        <a:pt x="192" y="256"/>
                        <a:pt x="172" y="242"/>
                      </a:cubicBezTo>
                      <a:cubicBezTo>
                        <a:pt x="165" y="231"/>
                        <a:pt x="176" y="221"/>
                        <a:pt x="160" y="216"/>
                      </a:cubicBezTo>
                      <a:cubicBezTo>
                        <a:pt x="154" y="233"/>
                        <a:pt x="136" y="203"/>
                        <a:pt x="126" y="200"/>
                      </a:cubicBezTo>
                      <a:cubicBezTo>
                        <a:pt x="120" y="196"/>
                        <a:pt x="114" y="190"/>
                        <a:pt x="108" y="186"/>
                      </a:cubicBezTo>
                      <a:cubicBezTo>
                        <a:pt x="104" y="175"/>
                        <a:pt x="104" y="165"/>
                        <a:pt x="94" y="158"/>
                      </a:cubicBezTo>
                      <a:cubicBezTo>
                        <a:pt x="83" y="142"/>
                        <a:pt x="85" y="119"/>
                        <a:pt x="68" y="108"/>
                      </a:cubicBezTo>
                      <a:cubicBezTo>
                        <a:pt x="67" y="106"/>
                        <a:pt x="66" y="104"/>
                        <a:pt x="64" y="102"/>
                      </a:cubicBezTo>
                      <a:cubicBezTo>
                        <a:pt x="62" y="101"/>
                        <a:pt x="59" y="102"/>
                        <a:pt x="58" y="100"/>
                      </a:cubicBezTo>
                      <a:cubicBezTo>
                        <a:pt x="56" y="97"/>
                        <a:pt x="54" y="88"/>
                        <a:pt x="54" y="88"/>
                      </a:cubicBezTo>
                      <a:cubicBezTo>
                        <a:pt x="59" y="73"/>
                        <a:pt x="52" y="61"/>
                        <a:pt x="38" y="58"/>
                      </a:cubicBezTo>
                      <a:cubicBezTo>
                        <a:pt x="32" y="49"/>
                        <a:pt x="31" y="44"/>
                        <a:pt x="20" y="40"/>
                      </a:cubicBezTo>
                      <a:cubicBezTo>
                        <a:pt x="16" y="27"/>
                        <a:pt x="16" y="26"/>
                        <a:pt x="4" y="22"/>
                      </a:cubicBezTo>
                      <a:cubicBezTo>
                        <a:pt x="1" y="13"/>
                        <a:pt x="0" y="5"/>
                        <a:pt x="10" y="2"/>
                      </a:cubicBezTo>
                      <a:cubicBezTo>
                        <a:pt x="18" y="5"/>
                        <a:pt x="18" y="4"/>
                        <a:pt x="10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58" name="Freeform 14"/>
                <p:cNvSpPr/>
                <p:nvPr userDrawn="1"/>
              </p:nvSpPr>
              <p:spPr>
                <a:xfrm>
                  <a:off x="2222" y="724"/>
                  <a:ext cx="157" cy="167"/>
                </a:xfrm>
                <a:custGeom>
                  <a:avLst/>
                  <a:gdLst/>
                  <a:ahLst/>
                  <a:cxnLst>
                    <a:cxn ang="0">
                      <a:pos x="54" y="54"/>
                    </a:cxn>
                    <a:cxn ang="0">
                      <a:pos x="66" y="47"/>
                    </a:cxn>
                    <a:cxn ang="0">
                      <a:pos x="68" y="42"/>
                    </a:cxn>
                    <a:cxn ang="0">
                      <a:pos x="81" y="36"/>
                    </a:cxn>
                    <a:cxn ang="0">
                      <a:pos x="107" y="18"/>
                    </a:cxn>
                    <a:cxn ang="0">
                      <a:pos x="113" y="3"/>
                    </a:cxn>
                    <a:cxn ang="0">
                      <a:pos x="125" y="0"/>
                    </a:cxn>
                    <a:cxn ang="0">
                      <a:pos x="151" y="23"/>
                    </a:cxn>
                    <a:cxn ang="0">
                      <a:pos x="147" y="36"/>
                    </a:cxn>
                    <a:cxn ang="0">
                      <a:pos x="127" y="52"/>
                    </a:cxn>
                    <a:cxn ang="0">
                      <a:pos x="133" y="76"/>
                    </a:cxn>
                    <a:cxn ang="0">
                      <a:pos x="143" y="89"/>
                    </a:cxn>
                    <a:cxn ang="0">
                      <a:pos x="147" y="104"/>
                    </a:cxn>
                    <a:cxn ang="0">
                      <a:pos x="129" y="104"/>
                    </a:cxn>
                    <a:cxn ang="0">
                      <a:pos x="117" y="118"/>
                    </a:cxn>
                    <a:cxn ang="0">
                      <a:pos x="105" y="126"/>
                    </a:cxn>
                    <a:cxn ang="0">
                      <a:pos x="101" y="161"/>
                    </a:cxn>
                    <a:cxn ang="0">
                      <a:pos x="89" y="164"/>
                    </a:cxn>
                    <a:cxn ang="0">
                      <a:pos x="83" y="167"/>
                    </a:cxn>
                    <a:cxn ang="0">
                      <a:pos x="76" y="164"/>
                    </a:cxn>
                    <a:cxn ang="0">
                      <a:pos x="72" y="154"/>
                    </a:cxn>
                    <a:cxn ang="0">
                      <a:pos x="60" y="151"/>
                    </a:cxn>
                    <a:cxn ang="0">
                      <a:pos x="42" y="157"/>
                    </a:cxn>
                    <a:cxn ang="0">
                      <a:pos x="28" y="151"/>
                    </a:cxn>
                    <a:cxn ang="0">
                      <a:pos x="10" y="120"/>
                    </a:cxn>
                    <a:cxn ang="0">
                      <a:pos x="4" y="105"/>
                    </a:cxn>
                    <a:cxn ang="0">
                      <a:pos x="0" y="96"/>
                    </a:cxn>
                    <a:cxn ang="0">
                      <a:pos x="20" y="78"/>
                    </a:cxn>
                    <a:cxn ang="0">
                      <a:pos x="32" y="84"/>
                    </a:cxn>
                    <a:cxn ang="0">
                      <a:pos x="34" y="65"/>
                    </a:cxn>
                    <a:cxn ang="0">
                      <a:pos x="52" y="57"/>
                    </a:cxn>
                    <a:cxn ang="0">
                      <a:pos x="54" y="54"/>
                    </a:cxn>
                  </a:cxnLst>
                  <a:pathLst>
                    <a:path w="156" h="206">
                      <a:moveTo>
                        <a:pt x="54" y="66"/>
                      </a:moveTo>
                      <a:cubicBezTo>
                        <a:pt x="58" y="63"/>
                        <a:pt x="64" y="63"/>
                        <a:pt x="66" y="58"/>
                      </a:cubicBezTo>
                      <a:cubicBezTo>
                        <a:pt x="67" y="56"/>
                        <a:pt x="67" y="53"/>
                        <a:pt x="68" y="52"/>
                      </a:cubicBezTo>
                      <a:cubicBezTo>
                        <a:pt x="71" y="49"/>
                        <a:pt x="80" y="44"/>
                        <a:pt x="80" y="44"/>
                      </a:cubicBezTo>
                      <a:cubicBezTo>
                        <a:pt x="113" y="55"/>
                        <a:pt x="85" y="29"/>
                        <a:pt x="106" y="22"/>
                      </a:cubicBezTo>
                      <a:cubicBezTo>
                        <a:pt x="110" y="17"/>
                        <a:pt x="108" y="9"/>
                        <a:pt x="112" y="4"/>
                      </a:cubicBezTo>
                      <a:cubicBezTo>
                        <a:pt x="115" y="1"/>
                        <a:pt x="124" y="0"/>
                        <a:pt x="124" y="0"/>
                      </a:cubicBezTo>
                      <a:cubicBezTo>
                        <a:pt x="138" y="14"/>
                        <a:pt x="126" y="23"/>
                        <a:pt x="150" y="28"/>
                      </a:cubicBezTo>
                      <a:cubicBezTo>
                        <a:pt x="156" y="36"/>
                        <a:pt x="154" y="39"/>
                        <a:pt x="146" y="44"/>
                      </a:cubicBezTo>
                      <a:cubicBezTo>
                        <a:pt x="141" y="52"/>
                        <a:pt x="135" y="61"/>
                        <a:pt x="126" y="64"/>
                      </a:cubicBezTo>
                      <a:cubicBezTo>
                        <a:pt x="118" y="75"/>
                        <a:pt x="128" y="83"/>
                        <a:pt x="132" y="94"/>
                      </a:cubicBezTo>
                      <a:cubicBezTo>
                        <a:pt x="129" y="103"/>
                        <a:pt x="135" y="105"/>
                        <a:pt x="142" y="110"/>
                      </a:cubicBezTo>
                      <a:cubicBezTo>
                        <a:pt x="145" y="119"/>
                        <a:pt x="141" y="120"/>
                        <a:pt x="146" y="128"/>
                      </a:cubicBezTo>
                      <a:cubicBezTo>
                        <a:pt x="142" y="139"/>
                        <a:pt x="135" y="133"/>
                        <a:pt x="128" y="128"/>
                      </a:cubicBezTo>
                      <a:cubicBezTo>
                        <a:pt x="116" y="132"/>
                        <a:pt x="122" y="136"/>
                        <a:pt x="116" y="146"/>
                      </a:cubicBezTo>
                      <a:cubicBezTo>
                        <a:pt x="113" y="151"/>
                        <a:pt x="108" y="152"/>
                        <a:pt x="104" y="156"/>
                      </a:cubicBezTo>
                      <a:cubicBezTo>
                        <a:pt x="107" y="167"/>
                        <a:pt x="112" y="191"/>
                        <a:pt x="100" y="198"/>
                      </a:cubicBezTo>
                      <a:cubicBezTo>
                        <a:pt x="96" y="200"/>
                        <a:pt x="92" y="200"/>
                        <a:pt x="88" y="202"/>
                      </a:cubicBezTo>
                      <a:cubicBezTo>
                        <a:pt x="86" y="203"/>
                        <a:pt x="84" y="205"/>
                        <a:pt x="82" y="206"/>
                      </a:cubicBezTo>
                      <a:cubicBezTo>
                        <a:pt x="80" y="205"/>
                        <a:pt x="77" y="204"/>
                        <a:pt x="76" y="202"/>
                      </a:cubicBezTo>
                      <a:cubicBezTo>
                        <a:pt x="74" y="198"/>
                        <a:pt x="76" y="191"/>
                        <a:pt x="72" y="190"/>
                      </a:cubicBezTo>
                      <a:cubicBezTo>
                        <a:pt x="68" y="189"/>
                        <a:pt x="60" y="186"/>
                        <a:pt x="60" y="186"/>
                      </a:cubicBezTo>
                      <a:cubicBezTo>
                        <a:pt x="53" y="188"/>
                        <a:pt x="49" y="192"/>
                        <a:pt x="42" y="194"/>
                      </a:cubicBezTo>
                      <a:cubicBezTo>
                        <a:pt x="34" y="189"/>
                        <a:pt x="37" y="183"/>
                        <a:pt x="28" y="186"/>
                      </a:cubicBezTo>
                      <a:cubicBezTo>
                        <a:pt x="12" y="181"/>
                        <a:pt x="19" y="161"/>
                        <a:pt x="10" y="148"/>
                      </a:cubicBezTo>
                      <a:cubicBezTo>
                        <a:pt x="5" y="121"/>
                        <a:pt x="11" y="147"/>
                        <a:pt x="4" y="130"/>
                      </a:cubicBezTo>
                      <a:cubicBezTo>
                        <a:pt x="2" y="126"/>
                        <a:pt x="0" y="118"/>
                        <a:pt x="0" y="118"/>
                      </a:cubicBezTo>
                      <a:cubicBezTo>
                        <a:pt x="2" y="95"/>
                        <a:pt x="0" y="83"/>
                        <a:pt x="20" y="96"/>
                      </a:cubicBezTo>
                      <a:cubicBezTo>
                        <a:pt x="23" y="105"/>
                        <a:pt x="23" y="110"/>
                        <a:pt x="32" y="104"/>
                      </a:cubicBezTo>
                      <a:cubicBezTo>
                        <a:pt x="35" y="95"/>
                        <a:pt x="29" y="88"/>
                        <a:pt x="34" y="80"/>
                      </a:cubicBezTo>
                      <a:cubicBezTo>
                        <a:pt x="36" y="76"/>
                        <a:pt x="48" y="73"/>
                        <a:pt x="52" y="70"/>
                      </a:cubicBezTo>
                      <a:cubicBezTo>
                        <a:pt x="57" y="63"/>
                        <a:pt x="58" y="62"/>
                        <a:pt x="54" y="6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59" name="Freeform 15"/>
                <p:cNvSpPr/>
                <p:nvPr userDrawn="1"/>
              </p:nvSpPr>
              <p:spPr>
                <a:xfrm>
                  <a:off x="2375" y="800"/>
                  <a:ext cx="110" cy="32"/>
                </a:xfrm>
                <a:custGeom>
                  <a:avLst/>
                  <a:gdLst/>
                  <a:ahLst/>
                  <a:cxnLst>
                    <a:cxn ang="0">
                      <a:pos x="4" y="27"/>
                    </a:cxn>
                    <a:cxn ang="0">
                      <a:pos x="18" y="8"/>
                    </a:cxn>
                    <a:cxn ang="0">
                      <a:pos x="46" y="17"/>
                    </a:cxn>
                    <a:cxn ang="0">
                      <a:pos x="73" y="12"/>
                    </a:cxn>
                    <a:cxn ang="0">
                      <a:pos x="91" y="0"/>
                    </a:cxn>
                    <a:cxn ang="0">
                      <a:pos x="77" y="22"/>
                    </a:cxn>
                    <a:cxn ang="0">
                      <a:pos x="61" y="32"/>
                    </a:cxn>
                    <a:cxn ang="0">
                      <a:pos x="42" y="27"/>
                    </a:cxn>
                    <a:cxn ang="0">
                      <a:pos x="14" y="25"/>
                    </a:cxn>
                    <a:cxn ang="0">
                      <a:pos x="4" y="27"/>
                    </a:cxn>
                  </a:cxnLst>
                  <a:pathLst>
                    <a:path w="109" h="38">
                      <a:moveTo>
                        <a:pt x="4" y="32"/>
                      </a:moveTo>
                      <a:cubicBezTo>
                        <a:pt x="7" y="22"/>
                        <a:pt x="7" y="14"/>
                        <a:pt x="18" y="10"/>
                      </a:cubicBezTo>
                      <a:cubicBezTo>
                        <a:pt x="28" y="12"/>
                        <a:pt x="37" y="14"/>
                        <a:pt x="46" y="20"/>
                      </a:cubicBezTo>
                      <a:cubicBezTo>
                        <a:pt x="62" y="15"/>
                        <a:pt x="54" y="17"/>
                        <a:pt x="72" y="14"/>
                      </a:cubicBezTo>
                      <a:cubicBezTo>
                        <a:pt x="77" y="9"/>
                        <a:pt x="90" y="0"/>
                        <a:pt x="90" y="0"/>
                      </a:cubicBezTo>
                      <a:cubicBezTo>
                        <a:pt x="109" y="6"/>
                        <a:pt x="85" y="23"/>
                        <a:pt x="76" y="26"/>
                      </a:cubicBezTo>
                      <a:cubicBezTo>
                        <a:pt x="71" y="33"/>
                        <a:pt x="68" y="35"/>
                        <a:pt x="60" y="38"/>
                      </a:cubicBezTo>
                      <a:cubicBezTo>
                        <a:pt x="54" y="36"/>
                        <a:pt x="42" y="32"/>
                        <a:pt x="42" y="32"/>
                      </a:cubicBezTo>
                      <a:cubicBezTo>
                        <a:pt x="33" y="23"/>
                        <a:pt x="26" y="26"/>
                        <a:pt x="14" y="30"/>
                      </a:cubicBezTo>
                      <a:cubicBezTo>
                        <a:pt x="1" y="28"/>
                        <a:pt x="0" y="24"/>
                        <a:pt x="4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60" name="Freeform 16"/>
                <p:cNvSpPr/>
                <p:nvPr userDrawn="1"/>
              </p:nvSpPr>
              <p:spPr>
                <a:xfrm>
                  <a:off x="2370" y="839"/>
                  <a:ext cx="75" cy="84"/>
                </a:xfrm>
                <a:custGeom>
                  <a:avLst/>
                  <a:gdLst/>
                  <a:ahLst/>
                  <a:cxnLst>
                    <a:cxn ang="0">
                      <a:pos x="8" y="15"/>
                    </a:cxn>
                    <a:cxn ang="0">
                      <a:pos x="18" y="0"/>
                    </a:cxn>
                    <a:cxn ang="0">
                      <a:pos x="34" y="15"/>
                    </a:cxn>
                    <a:cxn ang="0">
                      <a:pos x="61" y="3"/>
                    </a:cxn>
                    <a:cxn ang="0">
                      <a:pos x="45" y="27"/>
                    </a:cxn>
                    <a:cxn ang="0">
                      <a:pos x="53" y="39"/>
                    </a:cxn>
                    <a:cxn ang="0">
                      <a:pos x="57" y="48"/>
                    </a:cxn>
                    <a:cxn ang="0">
                      <a:pos x="45" y="60"/>
                    </a:cxn>
                    <a:cxn ang="0">
                      <a:pos x="34" y="48"/>
                    </a:cxn>
                    <a:cxn ang="0">
                      <a:pos x="22" y="39"/>
                    </a:cxn>
                    <a:cxn ang="0">
                      <a:pos x="28" y="55"/>
                    </a:cxn>
                    <a:cxn ang="0">
                      <a:pos x="30" y="60"/>
                    </a:cxn>
                    <a:cxn ang="0">
                      <a:pos x="20" y="84"/>
                    </a:cxn>
                    <a:cxn ang="0">
                      <a:pos x="12" y="82"/>
                    </a:cxn>
                    <a:cxn ang="0">
                      <a:pos x="8" y="73"/>
                    </a:cxn>
                    <a:cxn ang="0">
                      <a:pos x="0" y="44"/>
                    </a:cxn>
                    <a:cxn ang="0">
                      <a:pos x="2" y="24"/>
                    </a:cxn>
                    <a:cxn ang="0">
                      <a:pos x="8" y="15"/>
                    </a:cxn>
                  </a:cxnLst>
                  <a:pathLst>
                    <a:path w="76" h="104">
                      <a:moveTo>
                        <a:pt x="8" y="18"/>
                      </a:moveTo>
                      <a:cubicBezTo>
                        <a:pt x="10" y="8"/>
                        <a:pt x="9" y="3"/>
                        <a:pt x="18" y="0"/>
                      </a:cubicBezTo>
                      <a:cubicBezTo>
                        <a:pt x="28" y="3"/>
                        <a:pt x="25" y="12"/>
                        <a:pt x="34" y="18"/>
                      </a:cubicBezTo>
                      <a:cubicBezTo>
                        <a:pt x="46" y="16"/>
                        <a:pt x="51" y="8"/>
                        <a:pt x="62" y="4"/>
                      </a:cubicBezTo>
                      <a:cubicBezTo>
                        <a:pt x="76" y="9"/>
                        <a:pt x="56" y="31"/>
                        <a:pt x="46" y="34"/>
                      </a:cubicBezTo>
                      <a:cubicBezTo>
                        <a:pt x="51" y="56"/>
                        <a:pt x="43" y="29"/>
                        <a:pt x="54" y="48"/>
                      </a:cubicBezTo>
                      <a:cubicBezTo>
                        <a:pt x="56" y="52"/>
                        <a:pt x="58" y="60"/>
                        <a:pt x="58" y="60"/>
                      </a:cubicBezTo>
                      <a:cubicBezTo>
                        <a:pt x="55" y="68"/>
                        <a:pt x="54" y="71"/>
                        <a:pt x="46" y="74"/>
                      </a:cubicBezTo>
                      <a:cubicBezTo>
                        <a:pt x="38" y="71"/>
                        <a:pt x="37" y="68"/>
                        <a:pt x="34" y="60"/>
                      </a:cubicBezTo>
                      <a:cubicBezTo>
                        <a:pt x="33" y="50"/>
                        <a:pt x="32" y="33"/>
                        <a:pt x="22" y="48"/>
                      </a:cubicBezTo>
                      <a:cubicBezTo>
                        <a:pt x="25" y="60"/>
                        <a:pt x="23" y="53"/>
                        <a:pt x="28" y="68"/>
                      </a:cubicBezTo>
                      <a:cubicBezTo>
                        <a:pt x="29" y="70"/>
                        <a:pt x="30" y="74"/>
                        <a:pt x="30" y="74"/>
                      </a:cubicBezTo>
                      <a:cubicBezTo>
                        <a:pt x="24" y="84"/>
                        <a:pt x="22" y="93"/>
                        <a:pt x="20" y="104"/>
                      </a:cubicBezTo>
                      <a:cubicBezTo>
                        <a:pt x="17" y="103"/>
                        <a:pt x="14" y="104"/>
                        <a:pt x="12" y="102"/>
                      </a:cubicBezTo>
                      <a:cubicBezTo>
                        <a:pt x="9" y="99"/>
                        <a:pt x="8" y="90"/>
                        <a:pt x="8" y="90"/>
                      </a:cubicBezTo>
                      <a:cubicBezTo>
                        <a:pt x="13" y="75"/>
                        <a:pt x="14" y="64"/>
                        <a:pt x="0" y="54"/>
                      </a:cubicBezTo>
                      <a:cubicBezTo>
                        <a:pt x="1" y="46"/>
                        <a:pt x="1" y="38"/>
                        <a:pt x="2" y="30"/>
                      </a:cubicBezTo>
                      <a:cubicBezTo>
                        <a:pt x="2" y="27"/>
                        <a:pt x="13" y="2"/>
                        <a:pt x="8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61" name="Freeform 17"/>
                <p:cNvSpPr/>
                <p:nvPr userDrawn="1"/>
              </p:nvSpPr>
              <p:spPr>
                <a:xfrm>
                  <a:off x="2497" y="793"/>
                  <a:ext cx="37" cy="49"/>
                </a:xfrm>
                <a:custGeom>
                  <a:avLst/>
                  <a:gdLst/>
                  <a:ahLst/>
                  <a:cxnLst>
                    <a:cxn ang="0">
                      <a:pos x="3" y="22"/>
                    </a:cxn>
                    <a:cxn ang="0">
                      <a:pos x="13" y="0"/>
                    </a:cxn>
                    <a:cxn ang="0">
                      <a:pos x="15" y="22"/>
                    </a:cxn>
                    <a:cxn ang="0">
                      <a:pos x="37" y="31"/>
                    </a:cxn>
                    <a:cxn ang="0">
                      <a:pos x="19" y="35"/>
                    </a:cxn>
                    <a:cxn ang="0">
                      <a:pos x="5" y="47"/>
                    </a:cxn>
                    <a:cxn ang="0">
                      <a:pos x="1" y="27"/>
                    </a:cxn>
                    <a:cxn ang="0">
                      <a:pos x="3" y="22"/>
                    </a:cxn>
                  </a:cxnLst>
                  <a:pathLst>
                    <a:path w="37" h="61">
                      <a:moveTo>
                        <a:pt x="3" y="28"/>
                      </a:moveTo>
                      <a:cubicBezTo>
                        <a:pt x="5" y="14"/>
                        <a:pt x="2" y="7"/>
                        <a:pt x="13" y="0"/>
                      </a:cubicBezTo>
                      <a:cubicBezTo>
                        <a:pt x="26" y="9"/>
                        <a:pt x="23" y="17"/>
                        <a:pt x="15" y="28"/>
                      </a:cubicBezTo>
                      <a:cubicBezTo>
                        <a:pt x="25" y="31"/>
                        <a:pt x="33" y="27"/>
                        <a:pt x="37" y="38"/>
                      </a:cubicBezTo>
                      <a:cubicBezTo>
                        <a:pt x="30" y="45"/>
                        <a:pt x="28" y="47"/>
                        <a:pt x="19" y="44"/>
                      </a:cubicBezTo>
                      <a:cubicBezTo>
                        <a:pt x="13" y="54"/>
                        <a:pt x="18" y="61"/>
                        <a:pt x="5" y="58"/>
                      </a:cubicBezTo>
                      <a:cubicBezTo>
                        <a:pt x="0" y="50"/>
                        <a:pt x="3" y="44"/>
                        <a:pt x="1" y="34"/>
                      </a:cubicBezTo>
                      <a:cubicBezTo>
                        <a:pt x="2" y="32"/>
                        <a:pt x="3" y="28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62" name="Freeform 18"/>
                <p:cNvSpPr/>
                <p:nvPr userDrawn="1"/>
              </p:nvSpPr>
              <p:spPr>
                <a:xfrm>
                  <a:off x="2506" y="869"/>
                  <a:ext cx="47" cy="24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28" y="0"/>
                    </a:cxn>
                    <a:cxn ang="0">
                      <a:pos x="47" y="13"/>
                    </a:cxn>
                    <a:cxn ang="0">
                      <a:pos x="34" y="12"/>
                    </a:cxn>
                    <a:cxn ang="0">
                      <a:pos x="3" y="13"/>
                    </a:cxn>
                    <a:cxn ang="0">
                      <a:pos x="7" y="0"/>
                    </a:cxn>
                  </a:cxnLst>
                  <a:pathLst>
                    <a:path w="49" h="29">
                      <a:moveTo>
                        <a:pt x="7" y="0"/>
                      </a:moveTo>
                      <a:cubicBezTo>
                        <a:pt x="15" y="6"/>
                        <a:pt x="19" y="2"/>
                        <a:pt x="29" y="0"/>
                      </a:cubicBezTo>
                      <a:cubicBezTo>
                        <a:pt x="45" y="5"/>
                        <a:pt x="40" y="3"/>
                        <a:pt x="49" y="16"/>
                      </a:cubicBezTo>
                      <a:cubicBezTo>
                        <a:pt x="46" y="29"/>
                        <a:pt x="42" y="21"/>
                        <a:pt x="35" y="14"/>
                      </a:cubicBezTo>
                      <a:cubicBezTo>
                        <a:pt x="26" y="15"/>
                        <a:pt x="12" y="19"/>
                        <a:pt x="3" y="16"/>
                      </a:cubicBezTo>
                      <a:cubicBezTo>
                        <a:pt x="0" y="6"/>
                        <a:pt x="7" y="10"/>
                        <a:pt x="7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63" name="Freeform 19"/>
                <p:cNvSpPr/>
                <p:nvPr userDrawn="1"/>
              </p:nvSpPr>
              <p:spPr>
                <a:xfrm>
                  <a:off x="2555" y="832"/>
                  <a:ext cx="61" cy="42"/>
                </a:xfrm>
                <a:custGeom>
                  <a:avLst/>
                  <a:gdLst/>
                  <a:ahLst/>
                  <a:cxnLst>
                    <a:cxn ang="0">
                      <a:pos x="21" y="33"/>
                    </a:cxn>
                    <a:cxn ang="0">
                      <a:pos x="15" y="23"/>
                    </a:cxn>
                    <a:cxn ang="0">
                      <a:pos x="3" y="19"/>
                    </a:cxn>
                    <a:cxn ang="0">
                      <a:pos x="13" y="7"/>
                    </a:cxn>
                    <a:cxn ang="0">
                      <a:pos x="25" y="0"/>
                    </a:cxn>
                    <a:cxn ang="0">
                      <a:pos x="49" y="9"/>
                    </a:cxn>
                    <a:cxn ang="0">
                      <a:pos x="53" y="18"/>
                    </a:cxn>
                    <a:cxn ang="0">
                      <a:pos x="61" y="28"/>
                    </a:cxn>
                    <a:cxn ang="0">
                      <a:pos x="41" y="33"/>
                    </a:cxn>
                    <a:cxn ang="0">
                      <a:pos x="23" y="39"/>
                    </a:cxn>
                    <a:cxn ang="0">
                      <a:pos x="21" y="33"/>
                    </a:cxn>
                  </a:cxnLst>
                  <a:pathLst>
                    <a:path w="61" h="48">
                      <a:moveTo>
                        <a:pt x="21" y="38"/>
                      </a:moveTo>
                      <a:cubicBezTo>
                        <a:pt x="19" y="34"/>
                        <a:pt x="19" y="29"/>
                        <a:pt x="15" y="26"/>
                      </a:cubicBezTo>
                      <a:cubicBezTo>
                        <a:pt x="12" y="24"/>
                        <a:pt x="3" y="22"/>
                        <a:pt x="3" y="22"/>
                      </a:cubicBezTo>
                      <a:cubicBezTo>
                        <a:pt x="0" y="12"/>
                        <a:pt x="5" y="12"/>
                        <a:pt x="13" y="8"/>
                      </a:cubicBezTo>
                      <a:cubicBezTo>
                        <a:pt x="17" y="6"/>
                        <a:pt x="25" y="0"/>
                        <a:pt x="25" y="0"/>
                      </a:cubicBezTo>
                      <a:cubicBezTo>
                        <a:pt x="37" y="2"/>
                        <a:pt x="41" y="2"/>
                        <a:pt x="49" y="10"/>
                      </a:cubicBezTo>
                      <a:cubicBezTo>
                        <a:pt x="45" y="21"/>
                        <a:pt x="46" y="12"/>
                        <a:pt x="53" y="20"/>
                      </a:cubicBezTo>
                      <a:cubicBezTo>
                        <a:pt x="56" y="24"/>
                        <a:pt x="61" y="32"/>
                        <a:pt x="61" y="32"/>
                      </a:cubicBezTo>
                      <a:cubicBezTo>
                        <a:pt x="56" y="47"/>
                        <a:pt x="53" y="42"/>
                        <a:pt x="41" y="38"/>
                      </a:cubicBezTo>
                      <a:cubicBezTo>
                        <a:pt x="27" y="47"/>
                        <a:pt x="34" y="48"/>
                        <a:pt x="23" y="44"/>
                      </a:cubicBezTo>
                      <a:cubicBezTo>
                        <a:pt x="22" y="42"/>
                        <a:pt x="21" y="38"/>
                        <a:pt x="21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64" name="Freeform 20"/>
                <p:cNvSpPr/>
                <p:nvPr userDrawn="1"/>
              </p:nvSpPr>
              <p:spPr>
                <a:xfrm>
                  <a:off x="2572" y="852"/>
                  <a:ext cx="286" cy="149"/>
                </a:xfrm>
                <a:custGeom>
                  <a:avLst/>
                  <a:gdLst/>
                  <a:ahLst/>
                  <a:cxnLst>
                    <a:cxn ang="0">
                      <a:pos x="46" y="23"/>
                    </a:cxn>
                    <a:cxn ang="0">
                      <a:pos x="36" y="11"/>
                    </a:cxn>
                    <a:cxn ang="0">
                      <a:pos x="26" y="25"/>
                    </a:cxn>
                    <a:cxn ang="0">
                      <a:pos x="0" y="20"/>
                    </a:cxn>
                    <a:cxn ang="0">
                      <a:pos x="10" y="34"/>
                    </a:cxn>
                    <a:cxn ang="0">
                      <a:pos x="16" y="51"/>
                    </a:cxn>
                    <a:cxn ang="0">
                      <a:pos x="24" y="39"/>
                    </a:cxn>
                    <a:cxn ang="0">
                      <a:pos x="30" y="36"/>
                    </a:cxn>
                    <a:cxn ang="0">
                      <a:pos x="48" y="46"/>
                    </a:cxn>
                    <a:cxn ang="0">
                      <a:pos x="70" y="51"/>
                    </a:cxn>
                    <a:cxn ang="0">
                      <a:pos x="88" y="59"/>
                    </a:cxn>
                    <a:cxn ang="0">
                      <a:pos x="106" y="84"/>
                    </a:cxn>
                    <a:cxn ang="0">
                      <a:pos x="104" y="100"/>
                    </a:cxn>
                    <a:cxn ang="0">
                      <a:pos x="98" y="110"/>
                    </a:cxn>
                    <a:cxn ang="0">
                      <a:pos x="122" y="105"/>
                    </a:cxn>
                    <a:cxn ang="0">
                      <a:pos x="140" y="115"/>
                    </a:cxn>
                    <a:cxn ang="0">
                      <a:pos x="168" y="121"/>
                    </a:cxn>
                    <a:cxn ang="0">
                      <a:pos x="174" y="120"/>
                    </a:cxn>
                    <a:cxn ang="0">
                      <a:pos x="168" y="110"/>
                    </a:cxn>
                    <a:cxn ang="0">
                      <a:pos x="178" y="111"/>
                    </a:cxn>
                    <a:cxn ang="0">
                      <a:pos x="186" y="97"/>
                    </a:cxn>
                    <a:cxn ang="0">
                      <a:pos x="202" y="100"/>
                    </a:cxn>
                    <a:cxn ang="0">
                      <a:pos x="214" y="106"/>
                    </a:cxn>
                    <a:cxn ang="0">
                      <a:pos x="244" y="138"/>
                    </a:cxn>
                    <a:cxn ang="0">
                      <a:pos x="262" y="146"/>
                    </a:cxn>
                    <a:cxn ang="0">
                      <a:pos x="284" y="139"/>
                    </a:cxn>
                    <a:cxn ang="0">
                      <a:pos x="268" y="131"/>
                    </a:cxn>
                    <a:cxn ang="0">
                      <a:pos x="256" y="113"/>
                    </a:cxn>
                    <a:cxn ang="0">
                      <a:pos x="250" y="108"/>
                    </a:cxn>
                    <a:cxn ang="0">
                      <a:pos x="248" y="100"/>
                    </a:cxn>
                    <a:cxn ang="0">
                      <a:pos x="236" y="95"/>
                    </a:cxn>
                    <a:cxn ang="0">
                      <a:pos x="240" y="79"/>
                    </a:cxn>
                    <a:cxn ang="0">
                      <a:pos x="220" y="70"/>
                    </a:cxn>
                    <a:cxn ang="0">
                      <a:pos x="210" y="57"/>
                    </a:cxn>
                    <a:cxn ang="0">
                      <a:pos x="190" y="44"/>
                    </a:cxn>
                    <a:cxn ang="0">
                      <a:pos x="168" y="31"/>
                    </a:cxn>
                    <a:cxn ang="0">
                      <a:pos x="156" y="28"/>
                    </a:cxn>
                    <a:cxn ang="0">
                      <a:pos x="120" y="13"/>
                    </a:cxn>
                    <a:cxn ang="0">
                      <a:pos x="102" y="3"/>
                    </a:cxn>
                    <a:cxn ang="0">
                      <a:pos x="96" y="0"/>
                    </a:cxn>
                    <a:cxn ang="0">
                      <a:pos x="70" y="8"/>
                    </a:cxn>
                    <a:cxn ang="0">
                      <a:pos x="56" y="26"/>
                    </a:cxn>
                    <a:cxn ang="0">
                      <a:pos x="46" y="23"/>
                    </a:cxn>
                  </a:cxnLst>
                  <a:pathLst>
                    <a:path w="286" h="182">
                      <a:moveTo>
                        <a:pt x="46" y="28"/>
                      </a:moveTo>
                      <a:cubicBezTo>
                        <a:pt x="41" y="14"/>
                        <a:pt x="46" y="17"/>
                        <a:pt x="36" y="14"/>
                      </a:cubicBezTo>
                      <a:cubicBezTo>
                        <a:pt x="31" y="17"/>
                        <a:pt x="26" y="30"/>
                        <a:pt x="26" y="30"/>
                      </a:cubicBezTo>
                      <a:cubicBezTo>
                        <a:pt x="12" y="25"/>
                        <a:pt x="19" y="21"/>
                        <a:pt x="0" y="24"/>
                      </a:cubicBezTo>
                      <a:cubicBezTo>
                        <a:pt x="2" y="33"/>
                        <a:pt x="2" y="37"/>
                        <a:pt x="10" y="42"/>
                      </a:cubicBezTo>
                      <a:cubicBezTo>
                        <a:pt x="12" y="49"/>
                        <a:pt x="14" y="55"/>
                        <a:pt x="16" y="62"/>
                      </a:cubicBezTo>
                      <a:cubicBezTo>
                        <a:pt x="24" y="59"/>
                        <a:pt x="27" y="57"/>
                        <a:pt x="24" y="48"/>
                      </a:cubicBezTo>
                      <a:cubicBezTo>
                        <a:pt x="26" y="47"/>
                        <a:pt x="28" y="43"/>
                        <a:pt x="30" y="44"/>
                      </a:cubicBezTo>
                      <a:cubicBezTo>
                        <a:pt x="48" y="48"/>
                        <a:pt x="36" y="52"/>
                        <a:pt x="48" y="56"/>
                      </a:cubicBezTo>
                      <a:cubicBezTo>
                        <a:pt x="74" y="65"/>
                        <a:pt x="47" y="56"/>
                        <a:pt x="70" y="62"/>
                      </a:cubicBezTo>
                      <a:cubicBezTo>
                        <a:pt x="77" y="64"/>
                        <a:pt x="88" y="72"/>
                        <a:pt x="88" y="72"/>
                      </a:cubicBezTo>
                      <a:cubicBezTo>
                        <a:pt x="96" y="84"/>
                        <a:pt x="102" y="87"/>
                        <a:pt x="106" y="102"/>
                      </a:cubicBezTo>
                      <a:cubicBezTo>
                        <a:pt x="105" y="109"/>
                        <a:pt x="106" y="115"/>
                        <a:pt x="104" y="122"/>
                      </a:cubicBezTo>
                      <a:cubicBezTo>
                        <a:pt x="103" y="126"/>
                        <a:pt x="94" y="132"/>
                        <a:pt x="98" y="134"/>
                      </a:cubicBezTo>
                      <a:cubicBezTo>
                        <a:pt x="106" y="137"/>
                        <a:pt x="122" y="128"/>
                        <a:pt x="122" y="128"/>
                      </a:cubicBezTo>
                      <a:cubicBezTo>
                        <a:pt x="130" y="131"/>
                        <a:pt x="133" y="135"/>
                        <a:pt x="140" y="140"/>
                      </a:cubicBezTo>
                      <a:cubicBezTo>
                        <a:pt x="148" y="145"/>
                        <a:pt x="159" y="145"/>
                        <a:pt x="168" y="148"/>
                      </a:cubicBezTo>
                      <a:cubicBezTo>
                        <a:pt x="170" y="147"/>
                        <a:pt x="173" y="148"/>
                        <a:pt x="174" y="146"/>
                      </a:cubicBezTo>
                      <a:cubicBezTo>
                        <a:pt x="176" y="142"/>
                        <a:pt x="164" y="136"/>
                        <a:pt x="168" y="134"/>
                      </a:cubicBezTo>
                      <a:cubicBezTo>
                        <a:pt x="171" y="132"/>
                        <a:pt x="175" y="135"/>
                        <a:pt x="178" y="136"/>
                      </a:cubicBezTo>
                      <a:cubicBezTo>
                        <a:pt x="182" y="131"/>
                        <a:pt x="186" y="118"/>
                        <a:pt x="186" y="118"/>
                      </a:cubicBezTo>
                      <a:cubicBezTo>
                        <a:pt x="189" y="119"/>
                        <a:pt x="199" y="120"/>
                        <a:pt x="202" y="122"/>
                      </a:cubicBezTo>
                      <a:cubicBezTo>
                        <a:pt x="206" y="124"/>
                        <a:pt x="214" y="130"/>
                        <a:pt x="214" y="130"/>
                      </a:cubicBezTo>
                      <a:cubicBezTo>
                        <a:pt x="224" y="145"/>
                        <a:pt x="228" y="158"/>
                        <a:pt x="244" y="168"/>
                      </a:cubicBezTo>
                      <a:cubicBezTo>
                        <a:pt x="250" y="172"/>
                        <a:pt x="262" y="178"/>
                        <a:pt x="262" y="178"/>
                      </a:cubicBezTo>
                      <a:cubicBezTo>
                        <a:pt x="265" y="178"/>
                        <a:pt x="286" y="182"/>
                        <a:pt x="284" y="170"/>
                      </a:cubicBezTo>
                      <a:cubicBezTo>
                        <a:pt x="283" y="164"/>
                        <a:pt x="268" y="160"/>
                        <a:pt x="268" y="160"/>
                      </a:cubicBezTo>
                      <a:cubicBezTo>
                        <a:pt x="261" y="150"/>
                        <a:pt x="270" y="143"/>
                        <a:pt x="256" y="138"/>
                      </a:cubicBezTo>
                      <a:cubicBezTo>
                        <a:pt x="254" y="136"/>
                        <a:pt x="251" y="135"/>
                        <a:pt x="250" y="132"/>
                      </a:cubicBezTo>
                      <a:cubicBezTo>
                        <a:pt x="248" y="129"/>
                        <a:pt x="250" y="125"/>
                        <a:pt x="248" y="122"/>
                      </a:cubicBezTo>
                      <a:cubicBezTo>
                        <a:pt x="246" y="118"/>
                        <a:pt x="240" y="118"/>
                        <a:pt x="236" y="116"/>
                      </a:cubicBezTo>
                      <a:cubicBezTo>
                        <a:pt x="230" y="107"/>
                        <a:pt x="227" y="100"/>
                        <a:pt x="240" y="96"/>
                      </a:cubicBezTo>
                      <a:cubicBezTo>
                        <a:pt x="236" y="83"/>
                        <a:pt x="236" y="84"/>
                        <a:pt x="220" y="86"/>
                      </a:cubicBezTo>
                      <a:cubicBezTo>
                        <a:pt x="209" y="82"/>
                        <a:pt x="208" y="82"/>
                        <a:pt x="210" y="70"/>
                      </a:cubicBezTo>
                      <a:cubicBezTo>
                        <a:pt x="207" y="60"/>
                        <a:pt x="199" y="57"/>
                        <a:pt x="190" y="54"/>
                      </a:cubicBezTo>
                      <a:cubicBezTo>
                        <a:pt x="181" y="45"/>
                        <a:pt x="181" y="42"/>
                        <a:pt x="168" y="38"/>
                      </a:cubicBezTo>
                      <a:cubicBezTo>
                        <a:pt x="164" y="37"/>
                        <a:pt x="156" y="34"/>
                        <a:pt x="156" y="34"/>
                      </a:cubicBezTo>
                      <a:cubicBezTo>
                        <a:pt x="146" y="24"/>
                        <a:pt x="134" y="21"/>
                        <a:pt x="120" y="16"/>
                      </a:cubicBezTo>
                      <a:cubicBezTo>
                        <a:pt x="113" y="14"/>
                        <a:pt x="108" y="8"/>
                        <a:pt x="102" y="4"/>
                      </a:cubicBezTo>
                      <a:cubicBezTo>
                        <a:pt x="100" y="3"/>
                        <a:pt x="96" y="0"/>
                        <a:pt x="96" y="0"/>
                      </a:cubicBezTo>
                      <a:cubicBezTo>
                        <a:pt x="83" y="2"/>
                        <a:pt x="79" y="1"/>
                        <a:pt x="70" y="10"/>
                      </a:cubicBezTo>
                      <a:cubicBezTo>
                        <a:pt x="67" y="19"/>
                        <a:pt x="63" y="27"/>
                        <a:pt x="56" y="32"/>
                      </a:cubicBezTo>
                      <a:cubicBezTo>
                        <a:pt x="49" y="30"/>
                        <a:pt x="52" y="31"/>
                        <a:pt x="4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65" name="Freeform 21"/>
                <p:cNvSpPr/>
                <p:nvPr userDrawn="1"/>
              </p:nvSpPr>
              <p:spPr>
                <a:xfrm>
                  <a:off x="2820" y="866"/>
                  <a:ext cx="78" cy="64"/>
                </a:xfrm>
                <a:custGeom>
                  <a:avLst/>
                  <a:gdLst/>
                  <a:ahLst/>
                  <a:cxnLst>
                    <a:cxn ang="0">
                      <a:pos x="1" y="48"/>
                    </a:cxn>
                    <a:cxn ang="0">
                      <a:pos x="27" y="49"/>
                    </a:cxn>
                    <a:cxn ang="0">
                      <a:pos x="45" y="39"/>
                    </a:cxn>
                    <a:cxn ang="0">
                      <a:pos x="57" y="25"/>
                    </a:cxn>
                    <a:cxn ang="0">
                      <a:pos x="43" y="11"/>
                    </a:cxn>
                    <a:cxn ang="0">
                      <a:pos x="43" y="3"/>
                    </a:cxn>
                    <a:cxn ang="0">
                      <a:pos x="71" y="21"/>
                    </a:cxn>
                    <a:cxn ang="0">
                      <a:pos x="67" y="44"/>
                    </a:cxn>
                    <a:cxn ang="0">
                      <a:pos x="33" y="64"/>
                    </a:cxn>
                    <a:cxn ang="0">
                      <a:pos x="9" y="54"/>
                    </a:cxn>
                    <a:cxn ang="0">
                      <a:pos x="3" y="51"/>
                    </a:cxn>
                    <a:cxn ang="0">
                      <a:pos x="1" y="48"/>
                    </a:cxn>
                  </a:cxnLst>
                  <a:pathLst>
                    <a:path w="78" h="78">
                      <a:moveTo>
                        <a:pt x="1" y="58"/>
                      </a:moveTo>
                      <a:cubicBezTo>
                        <a:pt x="6" y="44"/>
                        <a:pt x="18" y="57"/>
                        <a:pt x="27" y="60"/>
                      </a:cubicBezTo>
                      <a:cubicBezTo>
                        <a:pt x="35" y="57"/>
                        <a:pt x="38" y="52"/>
                        <a:pt x="45" y="48"/>
                      </a:cubicBezTo>
                      <a:cubicBezTo>
                        <a:pt x="48" y="40"/>
                        <a:pt x="51" y="36"/>
                        <a:pt x="57" y="30"/>
                      </a:cubicBezTo>
                      <a:cubicBezTo>
                        <a:pt x="55" y="23"/>
                        <a:pt x="43" y="14"/>
                        <a:pt x="43" y="14"/>
                      </a:cubicBezTo>
                      <a:cubicBezTo>
                        <a:pt x="33" y="0"/>
                        <a:pt x="30" y="1"/>
                        <a:pt x="43" y="4"/>
                      </a:cubicBezTo>
                      <a:cubicBezTo>
                        <a:pt x="54" y="11"/>
                        <a:pt x="58" y="22"/>
                        <a:pt x="71" y="26"/>
                      </a:cubicBezTo>
                      <a:cubicBezTo>
                        <a:pt x="78" y="37"/>
                        <a:pt x="78" y="46"/>
                        <a:pt x="67" y="54"/>
                      </a:cubicBezTo>
                      <a:cubicBezTo>
                        <a:pt x="51" y="49"/>
                        <a:pt x="53" y="71"/>
                        <a:pt x="33" y="78"/>
                      </a:cubicBezTo>
                      <a:cubicBezTo>
                        <a:pt x="16" y="72"/>
                        <a:pt x="25" y="76"/>
                        <a:pt x="9" y="66"/>
                      </a:cubicBezTo>
                      <a:cubicBezTo>
                        <a:pt x="7" y="65"/>
                        <a:pt x="3" y="62"/>
                        <a:pt x="3" y="62"/>
                      </a:cubicBezTo>
                      <a:cubicBezTo>
                        <a:pt x="0" y="54"/>
                        <a:pt x="13" y="42"/>
                        <a:pt x="1" y="5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66" name="Freeform 22"/>
                <p:cNvSpPr/>
                <p:nvPr userDrawn="1"/>
              </p:nvSpPr>
              <p:spPr>
                <a:xfrm>
                  <a:off x="2984" y="732"/>
                  <a:ext cx="19" cy="14"/>
                </a:xfrm>
                <a:custGeom>
                  <a:avLst/>
                  <a:gdLst/>
                  <a:ahLst/>
                  <a:cxnLst>
                    <a:cxn ang="0">
                      <a:pos x="3" y="3"/>
                    </a:cxn>
                    <a:cxn ang="0">
                      <a:pos x="3" y="11"/>
                    </a:cxn>
                    <a:cxn ang="0">
                      <a:pos x="3" y="3"/>
                    </a:cxn>
                  </a:cxnLst>
                  <a:pathLst>
                    <a:path w="17" h="18">
                      <a:moveTo>
                        <a:pt x="3" y="4"/>
                      </a:moveTo>
                      <a:cubicBezTo>
                        <a:pt x="17" y="7"/>
                        <a:pt x="16" y="18"/>
                        <a:pt x="3" y="14"/>
                      </a:cubicBezTo>
                      <a:cubicBezTo>
                        <a:pt x="0" y="6"/>
                        <a:pt x="7" y="0"/>
                        <a:pt x="3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67" name="Freeform 23"/>
                <p:cNvSpPr/>
                <p:nvPr userDrawn="1"/>
              </p:nvSpPr>
              <p:spPr>
                <a:xfrm>
                  <a:off x="3083" y="830"/>
                  <a:ext cx="26" cy="19"/>
                </a:xfrm>
                <a:custGeom>
                  <a:avLst/>
                  <a:gdLst/>
                  <a:ahLst/>
                  <a:cxnLst>
                    <a:cxn ang="0">
                      <a:pos x="8" y="12"/>
                    </a:cxn>
                    <a:cxn ang="0">
                      <a:pos x="14" y="0"/>
                    </a:cxn>
                    <a:cxn ang="0">
                      <a:pos x="14" y="19"/>
                    </a:cxn>
                    <a:cxn ang="0">
                      <a:pos x="8" y="12"/>
                    </a:cxn>
                  </a:cxnLst>
                  <a:pathLst>
                    <a:path w="26" h="22">
                      <a:moveTo>
                        <a:pt x="8" y="14"/>
                      </a:moveTo>
                      <a:cubicBezTo>
                        <a:pt x="5" y="6"/>
                        <a:pt x="5" y="3"/>
                        <a:pt x="14" y="0"/>
                      </a:cubicBezTo>
                      <a:cubicBezTo>
                        <a:pt x="26" y="4"/>
                        <a:pt x="23" y="16"/>
                        <a:pt x="14" y="22"/>
                      </a:cubicBezTo>
                      <a:cubicBezTo>
                        <a:pt x="0" y="17"/>
                        <a:pt x="13" y="3"/>
                        <a:pt x="8" y="1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68" name="Freeform 24"/>
                <p:cNvSpPr/>
                <p:nvPr userDrawn="1"/>
              </p:nvSpPr>
              <p:spPr>
                <a:xfrm>
                  <a:off x="2766" y="610"/>
                  <a:ext cx="19" cy="12"/>
                </a:xfrm>
                <a:custGeom>
                  <a:avLst/>
                  <a:gdLst/>
                  <a:ahLst/>
                  <a:cxnLst>
                    <a:cxn ang="0">
                      <a:pos x="7" y="10"/>
                    </a:cxn>
                    <a:cxn ang="0">
                      <a:pos x="16" y="2"/>
                    </a:cxn>
                    <a:cxn ang="0">
                      <a:pos x="9" y="10"/>
                    </a:cxn>
                    <a:cxn ang="0">
                      <a:pos x="7" y="10"/>
                    </a:cxn>
                  </a:cxnLst>
                  <a:pathLst>
                    <a:path w="20" h="15">
                      <a:moveTo>
                        <a:pt x="7" y="12"/>
                      </a:moveTo>
                      <a:cubicBezTo>
                        <a:pt x="0" y="1"/>
                        <a:pt x="6" y="0"/>
                        <a:pt x="17" y="2"/>
                      </a:cubicBezTo>
                      <a:cubicBezTo>
                        <a:pt x="20" y="10"/>
                        <a:pt x="18" y="15"/>
                        <a:pt x="9" y="12"/>
                      </a:cubicBezTo>
                      <a:cubicBezTo>
                        <a:pt x="4" y="4"/>
                        <a:pt x="4" y="4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69" name="Freeform 25"/>
                <p:cNvSpPr/>
                <p:nvPr userDrawn="1"/>
              </p:nvSpPr>
              <p:spPr>
                <a:xfrm>
                  <a:off x="2600" y="712"/>
                  <a:ext cx="19" cy="12"/>
                </a:xfrm>
                <a:custGeom>
                  <a:avLst/>
                  <a:gdLst/>
                  <a:ahLst/>
                  <a:cxnLst>
                    <a:cxn ang="0">
                      <a:pos x="7" y="10"/>
                    </a:cxn>
                    <a:cxn ang="0">
                      <a:pos x="14" y="2"/>
                    </a:cxn>
                    <a:cxn ang="0">
                      <a:pos x="14" y="11"/>
                    </a:cxn>
                    <a:cxn ang="0">
                      <a:pos x="7" y="10"/>
                    </a:cxn>
                  </a:cxnLst>
                  <a:pathLst>
                    <a:path w="20" h="15">
                      <a:moveTo>
                        <a:pt x="7" y="12"/>
                      </a:moveTo>
                      <a:cubicBezTo>
                        <a:pt x="0" y="2"/>
                        <a:pt x="3" y="0"/>
                        <a:pt x="15" y="2"/>
                      </a:cubicBezTo>
                      <a:cubicBezTo>
                        <a:pt x="16" y="4"/>
                        <a:pt x="20" y="12"/>
                        <a:pt x="15" y="14"/>
                      </a:cubicBezTo>
                      <a:cubicBezTo>
                        <a:pt x="12" y="15"/>
                        <a:pt x="7" y="12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70" name="Freeform 26"/>
                <p:cNvSpPr/>
                <p:nvPr userDrawn="1"/>
              </p:nvSpPr>
              <p:spPr>
                <a:xfrm>
                  <a:off x="2417" y="680"/>
                  <a:ext cx="80" cy="66"/>
                </a:xfrm>
                <a:custGeom>
                  <a:avLst/>
                  <a:gdLst/>
                  <a:ahLst/>
                  <a:cxnLst>
                    <a:cxn ang="0">
                      <a:pos x="0" y="41"/>
                    </a:cxn>
                    <a:cxn ang="0">
                      <a:pos x="14" y="20"/>
                    </a:cxn>
                    <a:cxn ang="0">
                      <a:pos x="26" y="17"/>
                    </a:cxn>
                    <a:cxn ang="0">
                      <a:pos x="48" y="15"/>
                    </a:cxn>
                    <a:cxn ang="0">
                      <a:pos x="58" y="0"/>
                    </a:cxn>
                    <a:cxn ang="0">
                      <a:pos x="80" y="33"/>
                    </a:cxn>
                    <a:cxn ang="0">
                      <a:pos x="70" y="46"/>
                    </a:cxn>
                    <a:cxn ang="0">
                      <a:pos x="54" y="51"/>
                    </a:cxn>
                    <a:cxn ang="0">
                      <a:pos x="48" y="66"/>
                    </a:cxn>
                    <a:cxn ang="0">
                      <a:pos x="32" y="56"/>
                    </a:cxn>
                    <a:cxn ang="0">
                      <a:pos x="38" y="43"/>
                    </a:cxn>
                    <a:cxn ang="0">
                      <a:pos x="30" y="23"/>
                    </a:cxn>
                    <a:cxn ang="0">
                      <a:pos x="20" y="40"/>
                    </a:cxn>
                    <a:cxn ang="0">
                      <a:pos x="8" y="46"/>
                    </a:cxn>
                    <a:cxn ang="0">
                      <a:pos x="0" y="41"/>
                    </a:cxn>
                  </a:cxnLst>
                  <a:pathLst>
                    <a:path w="80" h="80">
                      <a:moveTo>
                        <a:pt x="0" y="50"/>
                      </a:moveTo>
                      <a:cubicBezTo>
                        <a:pt x="1" y="47"/>
                        <a:pt x="12" y="25"/>
                        <a:pt x="14" y="24"/>
                      </a:cubicBezTo>
                      <a:cubicBezTo>
                        <a:pt x="17" y="22"/>
                        <a:pt x="26" y="20"/>
                        <a:pt x="26" y="20"/>
                      </a:cubicBezTo>
                      <a:cubicBezTo>
                        <a:pt x="34" y="23"/>
                        <a:pt x="40" y="21"/>
                        <a:pt x="48" y="18"/>
                      </a:cubicBezTo>
                      <a:cubicBezTo>
                        <a:pt x="52" y="12"/>
                        <a:pt x="54" y="6"/>
                        <a:pt x="58" y="0"/>
                      </a:cubicBezTo>
                      <a:cubicBezTo>
                        <a:pt x="70" y="4"/>
                        <a:pt x="76" y="28"/>
                        <a:pt x="80" y="40"/>
                      </a:cubicBezTo>
                      <a:cubicBezTo>
                        <a:pt x="75" y="54"/>
                        <a:pt x="80" y="50"/>
                        <a:pt x="70" y="56"/>
                      </a:cubicBezTo>
                      <a:cubicBezTo>
                        <a:pt x="61" y="53"/>
                        <a:pt x="59" y="54"/>
                        <a:pt x="54" y="62"/>
                      </a:cubicBezTo>
                      <a:cubicBezTo>
                        <a:pt x="57" y="71"/>
                        <a:pt x="56" y="75"/>
                        <a:pt x="48" y="80"/>
                      </a:cubicBezTo>
                      <a:cubicBezTo>
                        <a:pt x="40" y="77"/>
                        <a:pt x="39" y="72"/>
                        <a:pt x="32" y="68"/>
                      </a:cubicBezTo>
                      <a:cubicBezTo>
                        <a:pt x="26" y="59"/>
                        <a:pt x="30" y="57"/>
                        <a:pt x="38" y="52"/>
                      </a:cubicBezTo>
                      <a:cubicBezTo>
                        <a:pt x="41" y="42"/>
                        <a:pt x="39" y="34"/>
                        <a:pt x="30" y="28"/>
                      </a:cubicBezTo>
                      <a:cubicBezTo>
                        <a:pt x="20" y="31"/>
                        <a:pt x="30" y="40"/>
                        <a:pt x="20" y="48"/>
                      </a:cubicBezTo>
                      <a:cubicBezTo>
                        <a:pt x="16" y="51"/>
                        <a:pt x="8" y="56"/>
                        <a:pt x="8" y="56"/>
                      </a:cubicBezTo>
                      <a:cubicBezTo>
                        <a:pt x="2" y="50"/>
                        <a:pt x="5" y="50"/>
                        <a:pt x="0" y="5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71" name="Freeform 27"/>
                <p:cNvSpPr/>
                <p:nvPr userDrawn="1"/>
              </p:nvSpPr>
              <p:spPr>
                <a:xfrm>
                  <a:off x="2391" y="541"/>
                  <a:ext cx="94" cy="142"/>
                </a:xfrm>
                <a:custGeom>
                  <a:avLst/>
                  <a:gdLst/>
                  <a:ahLst/>
                  <a:cxnLst>
                    <a:cxn ang="0">
                      <a:pos x="14" y="78"/>
                    </a:cxn>
                    <a:cxn ang="0">
                      <a:pos x="26" y="104"/>
                    </a:cxn>
                    <a:cxn ang="0">
                      <a:pos x="32" y="88"/>
                    </a:cxn>
                    <a:cxn ang="0">
                      <a:pos x="52" y="82"/>
                    </a:cxn>
                    <a:cxn ang="0">
                      <a:pos x="46" y="101"/>
                    </a:cxn>
                    <a:cxn ang="0">
                      <a:pos x="66" y="103"/>
                    </a:cxn>
                    <a:cxn ang="0">
                      <a:pos x="76" y="116"/>
                    </a:cxn>
                    <a:cxn ang="0">
                      <a:pos x="58" y="121"/>
                    </a:cxn>
                    <a:cxn ang="0">
                      <a:pos x="74" y="142"/>
                    </a:cxn>
                    <a:cxn ang="0">
                      <a:pos x="84" y="126"/>
                    </a:cxn>
                    <a:cxn ang="0">
                      <a:pos x="82" y="91"/>
                    </a:cxn>
                    <a:cxn ang="0">
                      <a:pos x="60" y="87"/>
                    </a:cxn>
                    <a:cxn ang="0">
                      <a:pos x="50" y="67"/>
                    </a:cxn>
                    <a:cxn ang="0">
                      <a:pos x="34" y="67"/>
                    </a:cxn>
                    <a:cxn ang="0">
                      <a:pos x="30" y="57"/>
                    </a:cxn>
                    <a:cxn ang="0">
                      <a:pos x="42" y="34"/>
                    </a:cxn>
                    <a:cxn ang="0">
                      <a:pos x="30" y="0"/>
                    </a:cxn>
                    <a:cxn ang="0">
                      <a:pos x="18" y="18"/>
                    </a:cxn>
                    <a:cxn ang="0">
                      <a:pos x="4" y="38"/>
                    </a:cxn>
                    <a:cxn ang="0">
                      <a:pos x="14" y="62"/>
                    </a:cxn>
                    <a:cxn ang="0">
                      <a:pos x="14" y="78"/>
                    </a:cxn>
                  </a:cxnLst>
                  <a:pathLst>
                    <a:path w="94" h="174">
                      <a:moveTo>
                        <a:pt x="14" y="96"/>
                      </a:moveTo>
                      <a:cubicBezTo>
                        <a:pt x="11" y="109"/>
                        <a:pt x="15" y="120"/>
                        <a:pt x="26" y="128"/>
                      </a:cubicBezTo>
                      <a:cubicBezTo>
                        <a:pt x="34" y="120"/>
                        <a:pt x="35" y="119"/>
                        <a:pt x="32" y="108"/>
                      </a:cubicBezTo>
                      <a:cubicBezTo>
                        <a:pt x="35" y="92"/>
                        <a:pt x="39" y="92"/>
                        <a:pt x="52" y="100"/>
                      </a:cubicBezTo>
                      <a:cubicBezTo>
                        <a:pt x="59" y="110"/>
                        <a:pt x="49" y="114"/>
                        <a:pt x="46" y="124"/>
                      </a:cubicBezTo>
                      <a:cubicBezTo>
                        <a:pt x="50" y="137"/>
                        <a:pt x="57" y="129"/>
                        <a:pt x="66" y="126"/>
                      </a:cubicBezTo>
                      <a:cubicBezTo>
                        <a:pt x="77" y="129"/>
                        <a:pt x="79" y="131"/>
                        <a:pt x="76" y="142"/>
                      </a:cubicBezTo>
                      <a:cubicBezTo>
                        <a:pt x="67" y="139"/>
                        <a:pt x="65" y="141"/>
                        <a:pt x="58" y="148"/>
                      </a:cubicBezTo>
                      <a:cubicBezTo>
                        <a:pt x="60" y="160"/>
                        <a:pt x="62" y="170"/>
                        <a:pt x="74" y="174"/>
                      </a:cubicBezTo>
                      <a:cubicBezTo>
                        <a:pt x="77" y="165"/>
                        <a:pt x="74" y="157"/>
                        <a:pt x="84" y="154"/>
                      </a:cubicBezTo>
                      <a:cubicBezTo>
                        <a:pt x="91" y="143"/>
                        <a:pt x="94" y="122"/>
                        <a:pt x="82" y="112"/>
                      </a:cubicBezTo>
                      <a:cubicBezTo>
                        <a:pt x="77" y="108"/>
                        <a:pt x="66" y="108"/>
                        <a:pt x="60" y="106"/>
                      </a:cubicBezTo>
                      <a:cubicBezTo>
                        <a:pt x="65" y="92"/>
                        <a:pt x="66" y="87"/>
                        <a:pt x="50" y="82"/>
                      </a:cubicBezTo>
                      <a:cubicBezTo>
                        <a:pt x="48" y="82"/>
                        <a:pt x="37" y="86"/>
                        <a:pt x="34" y="82"/>
                      </a:cubicBezTo>
                      <a:cubicBezTo>
                        <a:pt x="32" y="79"/>
                        <a:pt x="30" y="70"/>
                        <a:pt x="30" y="70"/>
                      </a:cubicBezTo>
                      <a:cubicBezTo>
                        <a:pt x="32" y="54"/>
                        <a:pt x="32" y="52"/>
                        <a:pt x="42" y="42"/>
                      </a:cubicBezTo>
                      <a:cubicBezTo>
                        <a:pt x="41" y="30"/>
                        <a:pt x="45" y="5"/>
                        <a:pt x="30" y="0"/>
                      </a:cubicBezTo>
                      <a:cubicBezTo>
                        <a:pt x="14" y="4"/>
                        <a:pt x="16" y="4"/>
                        <a:pt x="18" y="22"/>
                      </a:cubicBezTo>
                      <a:cubicBezTo>
                        <a:pt x="16" y="39"/>
                        <a:pt x="15" y="35"/>
                        <a:pt x="4" y="46"/>
                      </a:cubicBezTo>
                      <a:cubicBezTo>
                        <a:pt x="0" y="59"/>
                        <a:pt x="5" y="67"/>
                        <a:pt x="14" y="76"/>
                      </a:cubicBezTo>
                      <a:cubicBezTo>
                        <a:pt x="15" y="80"/>
                        <a:pt x="17" y="93"/>
                        <a:pt x="14" y="9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72" name="Freeform 28"/>
                <p:cNvSpPr/>
                <p:nvPr userDrawn="1"/>
              </p:nvSpPr>
              <p:spPr>
                <a:xfrm>
                  <a:off x="2415" y="644"/>
                  <a:ext cx="32" cy="41"/>
                </a:xfrm>
                <a:custGeom>
                  <a:avLst/>
                  <a:gdLst/>
                  <a:ahLst/>
                  <a:cxnLst>
                    <a:cxn ang="0">
                      <a:pos x="6" y="20"/>
                    </a:cxn>
                    <a:cxn ang="0">
                      <a:pos x="12" y="0"/>
                    </a:cxn>
                    <a:cxn ang="0">
                      <a:pos x="20" y="13"/>
                    </a:cxn>
                    <a:cxn ang="0">
                      <a:pos x="22" y="20"/>
                    </a:cxn>
                    <a:cxn ang="0">
                      <a:pos x="28" y="21"/>
                    </a:cxn>
                    <a:cxn ang="0">
                      <a:pos x="32" y="31"/>
                    </a:cxn>
                    <a:cxn ang="0">
                      <a:pos x="18" y="41"/>
                    </a:cxn>
                    <a:cxn ang="0">
                      <a:pos x="6" y="20"/>
                    </a:cxn>
                  </a:cxnLst>
                  <a:pathLst>
                    <a:path w="32" h="50">
                      <a:moveTo>
                        <a:pt x="6" y="24"/>
                      </a:moveTo>
                      <a:cubicBezTo>
                        <a:pt x="0" y="15"/>
                        <a:pt x="3" y="6"/>
                        <a:pt x="12" y="0"/>
                      </a:cubicBezTo>
                      <a:cubicBezTo>
                        <a:pt x="23" y="3"/>
                        <a:pt x="23" y="5"/>
                        <a:pt x="20" y="16"/>
                      </a:cubicBezTo>
                      <a:cubicBezTo>
                        <a:pt x="21" y="19"/>
                        <a:pt x="20" y="22"/>
                        <a:pt x="22" y="24"/>
                      </a:cubicBezTo>
                      <a:cubicBezTo>
                        <a:pt x="23" y="26"/>
                        <a:pt x="27" y="24"/>
                        <a:pt x="28" y="26"/>
                      </a:cubicBezTo>
                      <a:cubicBezTo>
                        <a:pt x="30" y="29"/>
                        <a:pt x="32" y="38"/>
                        <a:pt x="32" y="38"/>
                      </a:cubicBezTo>
                      <a:cubicBezTo>
                        <a:pt x="29" y="46"/>
                        <a:pt x="26" y="47"/>
                        <a:pt x="18" y="50"/>
                      </a:cubicBezTo>
                      <a:cubicBezTo>
                        <a:pt x="12" y="41"/>
                        <a:pt x="18" y="24"/>
                        <a:pt x="6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73" name="Freeform 29"/>
                <p:cNvSpPr/>
                <p:nvPr userDrawn="1"/>
              </p:nvSpPr>
              <p:spPr>
                <a:xfrm>
                  <a:off x="2349" y="654"/>
                  <a:ext cx="45" cy="41"/>
                </a:xfrm>
                <a:custGeom>
                  <a:avLst/>
                  <a:gdLst/>
                  <a:ahLst/>
                  <a:cxnLst>
                    <a:cxn ang="0">
                      <a:pos x="0" y="36"/>
                    </a:cxn>
                    <a:cxn ang="0">
                      <a:pos x="23" y="16"/>
                    </a:cxn>
                    <a:cxn ang="0">
                      <a:pos x="38" y="0"/>
                    </a:cxn>
                    <a:cxn ang="0">
                      <a:pos x="25" y="23"/>
                    </a:cxn>
                    <a:cxn ang="0">
                      <a:pos x="2" y="41"/>
                    </a:cxn>
                    <a:cxn ang="0">
                      <a:pos x="0" y="36"/>
                    </a:cxn>
                  </a:cxnLst>
                  <a:pathLst>
                    <a:path w="43" h="50">
                      <a:moveTo>
                        <a:pt x="0" y="44"/>
                      </a:moveTo>
                      <a:cubicBezTo>
                        <a:pt x="6" y="38"/>
                        <a:pt x="18" y="29"/>
                        <a:pt x="22" y="20"/>
                      </a:cubicBezTo>
                      <a:cubicBezTo>
                        <a:pt x="27" y="10"/>
                        <a:pt x="25" y="4"/>
                        <a:pt x="36" y="0"/>
                      </a:cubicBezTo>
                      <a:cubicBezTo>
                        <a:pt x="43" y="11"/>
                        <a:pt x="36" y="24"/>
                        <a:pt x="24" y="28"/>
                      </a:cubicBezTo>
                      <a:cubicBezTo>
                        <a:pt x="21" y="38"/>
                        <a:pt x="12" y="47"/>
                        <a:pt x="2" y="50"/>
                      </a:cubicBezTo>
                      <a:cubicBezTo>
                        <a:pt x="1" y="48"/>
                        <a:pt x="0" y="44"/>
                        <a:pt x="0" y="4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74" name="Freeform 30"/>
                <p:cNvSpPr/>
                <p:nvPr userDrawn="1"/>
              </p:nvSpPr>
              <p:spPr>
                <a:xfrm>
                  <a:off x="4808" y="597"/>
                  <a:ext cx="701" cy="438"/>
                </a:xfrm>
                <a:custGeom>
                  <a:avLst/>
                  <a:gdLst/>
                  <a:ahLst/>
                  <a:cxnLst>
                    <a:cxn ang="0">
                      <a:pos x="31" y="436"/>
                    </a:cxn>
                    <a:cxn ang="0">
                      <a:pos x="36" y="390"/>
                    </a:cxn>
                    <a:cxn ang="0">
                      <a:pos x="33" y="382"/>
                    </a:cxn>
                    <a:cxn ang="0">
                      <a:pos x="24" y="340"/>
                    </a:cxn>
                    <a:cxn ang="0">
                      <a:pos x="6" y="335"/>
                    </a:cxn>
                    <a:cxn ang="0">
                      <a:pos x="0" y="298"/>
                    </a:cxn>
                    <a:cxn ang="0">
                      <a:pos x="18" y="281"/>
                    </a:cxn>
                    <a:cxn ang="0">
                      <a:pos x="9" y="257"/>
                    </a:cxn>
                    <a:cxn ang="0">
                      <a:pos x="3" y="249"/>
                    </a:cxn>
                    <a:cxn ang="0">
                      <a:pos x="42" y="187"/>
                    </a:cxn>
                    <a:cxn ang="0">
                      <a:pos x="65" y="150"/>
                    </a:cxn>
                    <a:cxn ang="0">
                      <a:pos x="63" y="109"/>
                    </a:cxn>
                    <a:cxn ang="0">
                      <a:pos x="36" y="67"/>
                    </a:cxn>
                    <a:cxn ang="0">
                      <a:pos x="30" y="50"/>
                    </a:cxn>
                    <a:cxn ang="0">
                      <a:pos x="39" y="56"/>
                    </a:cxn>
                    <a:cxn ang="0">
                      <a:pos x="71" y="55"/>
                    </a:cxn>
                    <a:cxn ang="0">
                      <a:pos x="95" y="17"/>
                    </a:cxn>
                    <a:cxn ang="0">
                      <a:pos x="122" y="0"/>
                    </a:cxn>
                    <a:cxn ang="0">
                      <a:pos x="131" y="3"/>
                    </a:cxn>
                    <a:cxn ang="0">
                      <a:pos x="137" y="14"/>
                    </a:cxn>
                    <a:cxn ang="0">
                      <a:pos x="146" y="8"/>
                    </a:cxn>
                    <a:cxn ang="0">
                      <a:pos x="164" y="12"/>
                    </a:cxn>
                    <a:cxn ang="0">
                      <a:pos x="173" y="14"/>
                    </a:cxn>
                    <a:cxn ang="0">
                      <a:pos x="210" y="22"/>
                    </a:cxn>
                    <a:cxn ang="0">
                      <a:pos x="231" y="37"/>
                    </a:cxn>
                    <a:cxn ang="0">
                      <a:pos x="249" y="26"/>
                    </a:cxn>
                    <a:cxn ang="0">
                      <a:pos x="257" y="22"/>
                    </a:cxn>
                    <a:cxn ang="0">
                      <a:pos x="290" y="22"/>
                    </a:cxn>
                    <a:cxn ang="0">
                      <a:pos x="314" y="50"/>
                    </a:cxn>
                    <a:cxn ang="0">
                      <a:pos x="344" y="92"/>
                    </a:cxn>
                    <a:cxn ang="0">
                      <a:pos x="365" y="109"/>
                    </a:cxn>
                    <a:cxn ang="0">
                      <a:pos x="382" y="106"/>
                    </a:cxn>
                    <a:cxn ang="0">
                      <a:pos x="402" y="101"/>
                    </a:cxn>
                    <a:cxn ang="0">
                      <a:pos x="432" y="111"/>
                    </a:cxn>
                    <a:cxn ang="0">
                      <a:pos x="446" y="126"/>
                    </a:cxn>
                    <a:cxn ang="0">
                      <a:pos x="458" y="140"/>
                    </a:cxn>
                    <a:cxn ang="0">
                      <a:pos x="473" y="173"/>
                    </a:cxn>
                    <a:cxn ang="0">
                      <a:pos x="479" y="187"/>
                    </a:cxn>
                    <a:cxn ang="0">
                      <a:pos x="482" y="195"/>
                    </a:cxn>
                    <a:cxn ang="0">
                      <a:pos x="461" y="221"/>
                    </a:cxn>
                    <a:cxn ang="0">
                      <a:pos x="479" y="220"/>
                    </a:cxn>
                    <a:cxn ang="0">
                      <a:pos x="509" y="242"/>
                    </a:cxn>
                    <a:cxn ang="0">
                      <a:pos x="542" y="245"/>
                    </a:cxn>
                    <a:cxn ang="0">
                      <a:pos x="566" y="262"/>
                    </a:cxn>
                    <a:cxn ang="0">
                      <a:pos x="569" y="268"/>
                    </a:cxn>
                    <a:cxn ang="0">
                      <a:pos x="569" y="274"/>
                    </a:cxn>
                    <a:cxn ang="0">
                      <a:pos x="586" y="268"/>
                    </a:cxn>
                    <a:cxn ang="0">
                      <a:pos x="595" y="267"/>
                    </a:cxn>
                    <a:cxn ang="0">
                      <a:pos x="653" y="288"/>
                    </a:cxn>
                    <a:cxn ang="0">
                      <a:pos x="665" y="310"/>
                    </a:cxn>
                    <a:cxn ang="0">
                      <a:pos x="692" y="313"/>
                    </a:cxn>
                    <a:cxn ang="0">
                      <a:pos x="701" y="335"/>
                    </a:cxn>
                    <a:cxn ang="0">
                      <a:pos x="671" y="402"/>
                    </a:cxn>
                    <a:cxn ang="0">
                      <a:pos x="647" y="438"/>
                    </a:cxn>
                  </a:cxnLst>
                  <a:pathLst>
                    <a:path w="471" h="281">
                      <a:moveTo>
                        <a:pt x="21" y="280"/>
                      </a:moveTo>
                      <a:cubicBezTo>
                        <a:pt x="32" y="281"/>
                        <a:pt x="25" y="253"/>
                        <a:pt x="24" y="250"/>
                      </a:cubicBezTo>
                      <a:cubicBezTo>
                        <a:pt x="23" y="248"/>
                        <a:pt x="22" y="245"/>
                        <a:pt x="22" y="245"/>
                      </a:cubicBezTo>
                      <a:cubicBezTo>
                        <a:pt x="21" y="243"/>
                        <a:pt x="20" y="221"/>
                        <a:pt x="16" y="218"/>
                      </a:cubicBezTo>
                      <a:cubicBezTo>
                        <a:pt x="13" y="216"/>
                        <a:pt x="4" y="215"/>
                        <a:pt x="4" y="215"/>
                      </a:cubicBezTo>
                      <a:cubicBezTo>
                        <a:pt x="0" y="207"/>
                        <a:pt x="3" y="200"/>
                        <a:pt x="0" y="191"/>
                      </a:cubicBezTo>
                      <a:cubicBezTo>
                        <a:pt x="2" y="185"/>
                        <a:pt x="7" y="186"/>
                        <a:pt x="12" y="180"/>
                      </a:cubicBezTo>
                      <a:cubicBezTo>
                        <a:pt x="14" y="172"/>
                        <a:pt x="14" y="169"/>
                        <a:pt x="6" y="165"/>
                      </a:cubicBezTo>
                      <a:cubicBezTo>
                        <a:pt x="4" y="163"/>
                        <a:pt x="2" y="162"/>
                        <a:pt x="2" y="160"/>
                      </a:cubicBezTo>
                      <a:cubicBezTo>
                        <a:pt x="2" y="150"/>
                        <a:pt x="16" y="123"/>
                        <a:pt x="28" y="120"/>
                      </a:cubicBezTo>
                      <a:cubicBezTo>
                        <a:pt x="32" y="111"/>
                        <a:pt x="40" y="105"/>
                        <a:pt x="44" y="96"/>
                      </a:cubicBezTo>
                      <a:cubicBezTo>
                        <a:pt x="39" y="83"/>
                        <a:pt x="38" y="85"/>
                        <a:pt x="42" y="70"/>
                      </a:cubicBezTo>
                      <a:cubicBezTo>
                        <a:pt x="38" y="60"/>
                        <a:pt x="34" y="48"/>
                        <a:pt x="24" y="43"/>
                      </a:cubicBezTo>
                      <a:cubicBezTo>
                        <a:pt x="18" y="36"/>
                        <a:pt x="10" y="37"/>
                        <a:pt x="20" y="32"/>
                      </a:cubicBezTo>
                      <a:cubicBezTo>
                        <a:pt x="27" y="34"/>
                        <a:pt x="26" y="32"/>
                        <a:pt x="26" y="36"/>
                      </a:cubicBezTo>
                      <a:cubicBezTo>
                        <a:pt x="34" y="41"/>
                        <a:pt x="39" y="39"/>
                        <a:pt x="48" y="35"/>
                      </a:cubicBezTo>
                      <a:cubicBezTo>
                        <a:pt x="45" y="22"/>
                        <a:pt x="48" y="14"/>
                        <a:pt x="64" y="11"/>
                      </a:cubicBezTo>
                      <a:cubicBezTo>
                        <a:pt x="71" y="8"/>
                        <a:pt x="75" y="3"/>
                        <a:pt x="82" y="0"/>
                      </a:cubicBezTo>
                      <a:cubicBezTo>
                        <a:pt x="84" y="1"/>
                        <a:pt x="88" y="0"/>
                        <a:pt x="88" y="2"/>
                      </a:cubicBezTo>
                      <a:cubicBezTo>
                        <a:pt x="90" y="12"/>
                        <a:pt x="75" y="13"/>
                        <a:pt x="92" y="9"/>
                      </a:cubicBezTo>
                      <a:cubicBezTo>
                        <a:pt x="94" y="8"/>
                        <a:pt x="96" y="5"/>
                        <a:pt x="98" y="5"/>
                      </a:cubicBezTo>
                      <a:cubicBezTo>
                        <a:pt x="102" y="4"/>
                        <a:pt x="106" y="7"/>
                        <a:pt x="110" y="8"/>
                      </a:cubicBezTo>
                      <a:cubicBezTo>
                        <a:pt x="112" y="8"/>
                        <a:pt x="116" y="9"/>
                        <a:pt x="116" y="9"/>
                      </a:cubicBezTo>
                      <a:cubicBezTo>
                        <a:pt x="122" y="16"/>
                        <a:pt x="129" y="13"/>
                        <a:pt x="141" y="14"/>
                      </a:cubicBezTo>
                      <a:cubicBezTo>
                        <a:pt x="143" y="21"/>
                        <a:pt x="147" y="22"/>
                        <a:pt x="155" y="24"/>
                      </a:cubicBezTo>
                      <a:cubicBezTo>
                        <a:pt x="159" y="22"/>
                        <a:pt x="163" y="20"/>
                        <a:pt x="167" y="17"/>
                      </a:cubicBezTo>
                      <a:cubicBezTo>
                        <a:pt x="169" y="16"/>
                        <a:pt x="173" y="14"/>
                        <a:pt x="173" y="14"/>
                      </a:cubicBezTo>
                      <a:cubicBezTo>
                        <a:pt x="195" y="26"/>
                        <a:pt x="175" y="20"/>
                        <a:pt x="195" y="14"/>
                      </a:cubicBezTo>
                      <a:cubicBezTo>
                        <a:pt x="207" y="17"/>
                        <a:pt x="201" y="26"/>
                        <a:pt x="211" y="32"/>
                      </a:cubicBezTo>
                      <a:cubicBezTo>
                        <a:pt x="214" y="38"/>
                        <a:pt x="224" y="55"/>
                        <a:pt x="231" y="59"/>
                      </a:cubicBezTo>
                      <a:cubicBezTo>
                        <a:pt x="241" y="70"/>
                        <a:pt x="235" y="67"/>
                        <a:pt x="245" y="70"/>
                      </a:cubicBezTo>
                      <a:cubicBezTo>
                        <a:pt x="249" y="69"/>
                        <a:pt x="253" y="69"/>
                        <a:pt x="257" y="68"/>
                      </a:cubicBezTo>
                      <a:cubicBezTo>
                        <a:pt x="261" y="67"/>
                        <a:pt x="270" y="65"/>
                        <a:pt x="270" y="65"/>
                      </a:cubicBezTo>
                      <a:cubicBezTo>
                        <a:pt x="278" y="66"/>
                        <a:pt x="283" y="67"/>
                        <a:pt x="290" y="71"/>
                      </a:cubicBezTo>
                      <a:cubicBezTo>
                        <a:pt x="304" y="88"/>
                        <a:pt x="282" y="62"/>
                        <a:pt x="300" y="81"/>
                      </a:cubicBezTo>
                      <a:cubicBezTo>
                        <a:pt x="302" y="84"/>
                        <a:pt x="308" y="90"/>
                        <a:pt x="308" y="90"/>
                      </a:cubicBezTo>
                      <a:cubicBezTo>
                        <a:pt x="311" y="98"/>
                        <a:pt x="315" y="103"/>
                        <a:pt x="318" y="111"/>
                      </a:cubicBezTo>
                      <a:cubicBezTo>
                        <a:pt x="319" y="114"/>
                        <a:pt x="321" y="117"/>
                        <a:pt x="322" y="120"/>
                      </a:cubicBezTo>
                      <a:cubicBezTo>
                        <a:pt x="323" y="122"/>
                        <a:pt x="324" y="125"/>
                        <a:pt x="324" y="125"/>
                      </a:cubicBezTo>
                      <a:cubicBezTo>
                        <a:pt x="321" y="132"/>
                        <a:pt x="313" y="134"/>
                        <a:pt x="310" y="142"/>
                      </a:cubicBezTo>
                      <a:cubicBezTo>
                        <a:pt x="313" y="151"/>
                        <a:pt x="317" y="146"/>
                        <a:pt x="322" y="141"/>
                      </a:cubicBezTo>
                      <a:cubicBezTo>
                        <a:pt x="341" y="143"/>
                        <a:pt x="339" y="142"/>
                        <a:pt x="342" y="155"/>
                      </a:cubicBezTo>
                      <a:cubicBezTo>
                        <a:pt x="351" y="150"/>
                        <a:pt x="355" y="152"/>
                        <a:pt x="364" y="157"/>
                      </a:cubicBezTo>
                      <a:cubicBezTo>
                        <a:pt x="369" y="162"/>
                        <a:pt x="372" y="166"/>
                        <a:pt x="380" y="168"/>
                      </a:cubicBezTo>
                      <a:cubicBezTo>
                        <a:pt x="381" y="169"/>
                        <a:pt x="383" y="171"/>
                        <a:pt x="382" y="172"/>
                      </a:cubicBezTo>
                      <a:cubicBezTo>
                        <a:pt x="380" y="176"/>
                        <a:pt x="368" y="172"/>
                        <a:pt x="382" y="176"/>
                      </a:cubicBezTo>
                      <a:cubicBezTo>
                        <a:pt x="386" y="175"/>
                        <a:pt x="390" y="173"/>
                        <a:pt x="394" y="172"/>
                      </a:cubicBezTo>
                      <a:cubicBezTo>
                        <a:pt x="396" y="172"/>
                        <a:pt x="400" y="171"/>
                        <a:pt x="400" y="171"/>
                      </a:cubicBezTo>
                      <a:cubicBezTo>
                        <a:pt x="413" y="177"/>
                        <a:pt x="427" y="179"/>
                        <a:pt x="439" y="185"/>
                      </a:cubicBezTo>
                      <a:cubicBezTo>
                        <a:pt x="441" y="190"/>
                        <a:pt x="445" y="194"/>
                        <a:pt x="447" y="199"/>
                      </a:cubicBezTo>
                      <a:cubicBezTo>
                        <a:pt x="453" y="198"/>
                        <a:pt x="460" y="195"/>
                        <a:pt x="465" y="201"/>
                      </a:cubicBezTo>
                      <a:cubicBezTo>
                        <a:pt x="468" y="205"/>
                        <a:pt x="471" y="215"/>
                        <a:pt x="471" y="215"/>
                      </a:cubicBezTo>
                      <a:cubicBezTo>
                        <a:pt x="468" y="231"/>
                        <a:pt x="469" y="248"/>
                        <a:pt x="451" y="258"/>
                      </a:cubicBezTo>
                      <a:cubicBezTo>
                        <a:pt x="447" y="262"/>
                        <a:pt x="437" y="275"/>
                        <a:pt x="435" y="281"/>
                      </a:cubicBezTo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75" name="Freeform 31"/>
                <p:cNvSpPr/>
                <p:nvPr userDrawn="1"/>
              </p:nvSpPr>
              <p:spPr>
                <a:xfrm>
                  <a:off x="3880" y="-7"/>
                  <a:ext cx="984" cy="692"/>
                </a:xfrm>
                <a:custGeom>
                  <a:avLst/>
                  <a:gdLst/>
                  <a:ahLst/>
                  <a:cxnLst>
                    <a:cxn ang="0">
                      <a:pos x="406" y="5"/>
                    </a:cxn>
                    <a:cxn ang="0">
                      <a:pos x="502" y="28"/>
                    </a:cxn>
                    <a:cxn ang="0">
                      <a:pos x="550" y="31"/>
                    </a:cxn>
                    <a:cxn ang="0">
                      <a:pos x="578" y="107"/>
                    </a:cxn>
                    <a:cxn ang="0">
                      <a:pos x="586" y="74"/>
                    </a:cxn>
                    <a:cxn ang="0">
                      <a:pos x="606" y="57"/>
                    </a:cxn>
                    <a:cxn ang="0">
                      <a:pos x="642" y="103"/>
                    </a:cxn>
                    <a:cxn ang="0">
                      <a:pos x="682" y="80"/>
                    </a:cxn>
                    <a:cxn ang="0">
                      <a:pos x="706" y="71"/>
                    </a:cxn>
                    <a:cxn ang="0">
                      <a:pos x="762" y="2"/>
                    </a:cxn>
                    <a:cxn ang="0">
                      <a:pos x="798" y="57"/>
                    </a:cxn>
                    <a:cxn ang="0">
                      <a:pos x="798" y="107"/>
                    </a:cxn>
                    <a:cxn ang="0">
                      <a:pos x="790" y="130"/>
                    </a:cxn>
                    <a:cxn ang="0">
                      <a:pos x="766" y="133"/>
                    </a:cxn>
                    <a:cxn ang="0">
                      <a:pos x="762" y="153"/>
                    </a:cxn>
                    <a:cxn ang="0">
                      <a:pos x="802" y="185"/>
                    </a:cxn>
                    <a:cxn ang="0">
                      <a:pos x="786" y="264"/>
                    </a:cxn>
                    <a:cxn ang="0">
                      <a:pos x="830" y="339"/>
                    </a:cxn>
                    <a:cxn ang="0">
                      <a:pos x="854" y="369"/>
                    </a:cxn>
                    <a:cxn ang="0">
                      <a:pos x="830" y="369"/>
                    </a:cxn>
                    <a:cxn ang="0">
                      <a:pos x="746" y="310"/>
                    </a:cxn>
                    <a:cxn ang="0">
                      <a:pos x="678" y="330"/>
                    </a:cxn>
                    <a:cxn ang="0">
                      <a:pos x="590" y="362"/>
                    </a:cxn>
                    <a:cxn ang="0">
                      <a:pos x="642" y="474"/>
                    </a:cxn>
                    <a:cxn ang="0">
                      <a:pos x="710" y="500"/>
                    </a:cxn>
                    <a:cxn ang="0">
                      <a:pos x="738" y="451"/>
                    </a:cxn>
                    <a:cxn ang="0">
                      <a:pos x="774" y="467"/>
                    </a:cxn>
                    <a:cxn ang="0">
                      <a:pos x="766" y="517"/>
                    </a:cxn>
                    <a:cxn ang="0">
                      <a:pos x="802" y="549"/>
                    </a:cxn>
                    <a:cxn ang="0">
                      <a:pos x="838" y="539"/>
                    </a:cxn>
                    <a:cxn ang="0">
                      <a:pos x="922" y="661"/>
                    </a:cxn>
                    <a:cxn ang="0">
                      <a:pos x="942" y="677"/>
                    </a:cxn>
                    <a:cxn ang="0">
                      <a:pos x="874" y="664"/>
                    </a:cxn>
                    <a:cxn ang="0">
                      <a:pos x="830" y="621"/>
                    </a:cxn>
                    <a:cxn ang="0">
                      <a:pos x="778" y="582"/>
                    </a:cxn>
                    <a:cxn ang="0">
                      <a:pos x="702" y="543"/>
                    </a:cxn>
                    <a:cxn ang="0">
                      <a:pos x="614" y="530"/>
                    </a:cxn>
                    <a:cxn ang="0">
                      <a:pos x="506" y="487"/>
                    </a:cxn>
                    <a:cxn ang="0">
                      <a:pos x="462" y="415"/>
                    </a:cxn>
                    <a:cxn ang="0">
                      <a:pos x="430" y="379"/>
                    </a:cxn>
                    <a:cxn ang="0">
                      <a:pos x="382" y="353"/>
                    </a:cxn>
                    <a:cxn ang="0">
                      <a:pos x="342" y="303"/>
                    </a:cxn>
                    <a:cxn ang="0">
                      <a:pos x="354" y="339"/>
                    </a:cxn>
                    <a:cxn ang="0">
                      <a:pos x="418" y="405"/>
                    </a:cxn>
                    <a:cxn ang="0">
                      <a:pos x="422" y="431"/>
                    </a:cxn>
                    <a:cxn ang="0">
                      <a:pos x="394" y="408"/>
                    </a:cxn>
                    <a:cxn ang="0">
                      <a:pos x="354" y="382"/>
                    </a:cxn>
                    <a:cxn ang="0">
                      <a:pos x="314" y="330"/>
                    </a:cxn>
                    <a:cxn ang="0">
                      <a:pos x="266" y="284"/>
                    </a:cxn>
                    <a:cxn ang="0">
                      <a:pos x="210" y="257"/>
                    </a:cxn>
                    <a:cxn ang="0">
                      <a:pos x="154" y="195"/>
                    </a:cxn>
                    <a:cxn ang="0">
                      <a:pos x="66" y="54"/>
                    </a:cxn>
                    <a:cxn ang="0">
                      <a:pos x="34" y="31"/>
                    </a:cxn>
                    <a:cxn ang="0">
                      <a:pos x="46" y="18"/>
                    </a:cxn>
                    <a:cxn ang="0">
                      <a:pos x="102" y="57"/>
                    </a:cxn>
                  </a:cxnLst>
                  <a:pathLst>
                    <a:path w="984" h="844">
                      <a:moveTo>
                        <a:pt x="82" y="38"/>
                      </a:moveTo>
                      <a:lnTo>
                        <a:pt x="406" y="6"/>
                      </a:lnTo>
                      <a:cubicBezTo>
                        <a:pt x="497" y="22"/>
                        <a:pt x="465" y="0"/>
                        <a:pt x="474" y="54"/>
                      </a:cubicBezTo>
                      <a:cubicBezTo>
                        <a:pt x="492" y="48"/>
                        <a:pt x="484" y="40"/>
                        <a:pt x="502" y="34"/>
                      </a:cubicBezTo>
                      <a:cubicBezTo>
                        <a:pt x="510" y="37"/>
                        <a:pt x="517" y="46"/>
                        <a:pt x="526" y="46"/>
                      </a:cubicBezTo>
                      <a:cubicBezTo>
                        <a:pt x="534" y="46"/>
                        <a:pt x="550" y="38"/>
                        <a:pt x="550" y="38"/>
                      </a:cubicBezTo>
                      <a:cubicBezTo>
                        <a:pt x="556" y="55"/>
                        <a:pt x="552" y="60"/>
                        <a:pt x="542" y="74"/>
                      </a:cubicBezTo>
                      <a:cubicBezTo>
                        <a:pt x="555" y="114"/>
                        <a:pt x="550" y="102"/>
                        <a:pt x="578" y="130"/>
                      </a:cubicBezTo>
                      <a:cubicBezTo>
                        <a:pt x="584" y="148"/>
                        <a:pt x="590" y="148"/>
                        <a:pt x="606" y="138"/>
                      </a:cubicBezTo>
                      <a:cubicBezTo>
                        <a:pt x="600" y="119"/>
                        <a:pt x="594" y="107"/>
                        <a:pt x="586" y="90"/>
                      </a:cubicBezTo>
                      <a:cubicBezTo>
                        <a:pt x="583" y="82"/>
                        <a:pt x="578" y="66"/>
                        <a:pt x="578" y="66"/>
                      </a:cubicBezTo>
                      <a:cubicBezTo>
                        <a:pt x="585" y="44"/>
                        <a:pt x="597" y="56"/>
                        <a:pt x="606" y="70"/>
                      </a:cubicBezTo>
                      <a:cubicBezTo>
                        <a:pt x="609" y="86"/>
                        <a:pt x="608" y="117"/>
                        <a:pt x="626" y="90"/>
                      </a:cubicBezTo>
                      <a:cubicBezTo>
                        <a:pt x="648" y="97"/>
                        <a:pt x="646" y="104"/>
                        <a:pt x="642" y="126"/>
                      </a:cubicBezTo>
                      <a:cubicBezTo>
                        <a:pt x="650" y="150"/>
                        <a:pt x="665" y="141"/>
                        <a:pt x="682" y="130"/>
                      </a:cubicBezTo>
                      <a:cubicBezTo>
                        <a:pt x="689" y="108"/>
                        <a:pt x="673" y="124"/>
                        <a:pt x="682" y="98"/>
                      </a:cubicBezTo>
                      <a:cubicBezTo>
                        <a:pt x="683" y="94"/>
                        <a:pt x="690" y="96"/>
                        <a:pt x="694" y="94"/>
                      </a:cubicBezTo>
                      <a:cubicBezTo>
                        <a:pt x="698" y="92"/>
                        <a:pt x="702" y="89"/>
                        <a:pt x="706" y="86"/>
                      </a:cubicBezTo>
                      <a:cubicBezTo>
                        <a:pt x="717" y="54"/>
                        <a:pt x="688" y="54"/>
                        <a:pt x="742" y="46"/>
                      </a:cubicBezTo>
                      <a:cubicBezTo>
                        <a:pt x="748" y="27"/>
                        <a:pt x="741" y="9"/>
                        <a:pt x="762" y="2"/>
                      </a:cubicBezTo>
                      <a:cubicBezTo>
                        <a:pt x="788" y="11"/>
                        <a:pt x="777" y="38"/>
                        <a:pt x="802" y="46"/>
                      </a:cubicBezTo>
                      <a:cubicBezTo>
                        <a:pt x="831" y="36"/>
                        <a:pt x="805" y="63"/>
                        <a:pt x="798" y="70"/>
                      </a:cubicBezTo>
                      <a:cubicBezTo>
                        <a:pt x="789" y="96"/>
                        <a:pt x="787" y="96"/>
                        <a:pt x="802" y="118"/>
                      </a:cubicBezTo>
                      <a:cubicBezTo>
                        <a:pt x="801" y="122"/>
                        <a:pt x="801" y="127"/>
                        <a:pt x="798" y="130"/>
                      </a:cubicBezTo>
                      <a:cubicBezTo>
                        <a:pt x="794" y="133"/>
                        <a:pt x="784" y="129"/>
                        <a:pt x="782" y="134"/>
                      </a:cubicBezTo>
                      <a:cubicBezTo>
                        <a:pt x="780" y="142"/>
                        <a:pt x="790" y="158"/>
                        <a:pt x="790" y="158"/>
                      </a:cubicBezTo>
                      <a:cubicBezTo>
                        <a:pt x="786" y="161"/>
                        <a:pt x="783" y="165"/>
                        <a:pt x="778" y="166"/>
                      </a:cubicBezTo>
                      <a:cubicBezTo>
                        <a:pt x="774" y="167"/>
                        <a:pt x="769" y="159"/>
                        <a:pt x="766" y="162"/>
                      </a:cubicBezTo>
                      <a:cubicBezTo>
                        <a:pt x="758" y="170"/>
                        <a:pt x="794" y="182"/>
                        <a:pt x="794" y="182"/>
                      </a:cubicBezTo>
                      <a:cubicBezTo>
                        <a:pt x="804" y="211"/>
                        <a:pt x="775" y="190"/>
                        <a:pt x="762" y="186"/>
                      </a:cubicBezTo>
                      <a:cubicBezTo>
                        <a:pt x="767" y="194"/>
                        <a:pt x="773" y="202"/>
                        <a:pt x="778" y="210"/>
                      </a:cubicBezTo>
                      <a:cubicBezTo>
                        <a:pt x="783" y="218"/>
                        <a:pt x="802" y="226"/>
                        <a:pt x="802" y="226"/>
                      </a:cubicBezTo>
                      <a:cubicBezTo>
                        <a:pt x="813" y="242"/>
                        <a:pt x="804" y="245"/>
                        <a:pt x="810" y="262"/>
                      </a:cubicBezTo>
                      <a:cubicBezTo>
                        <a:pt x="803" y="282"/>
                        <a:pt x="793" y="301"/>
                        <a:pt x="786" y="322"/>
                      </a:cubicBezTo>
                      <a:cubicBezTo>
                        <a:pt x="783" y="330"/>
                        <a:pt x="778" y="346"/>
                        <a:pt x="778" y="346"/>
                      </a:cubicBezTo>
                      <a:cubicBezTo>
                        <a:pt x="785" y="366"/>
                        <a:pt x="817" y="394"/>
                        <a:pt x="830" y="414"/>
                      </a:cubicBezTo>
                      <a:cubicBezTo>
                        <a:pt x="835" y="422"/>
                        <a:pt x="841" y="430"/>
                        <a:pt x="846" y="438"/>
                      </a:cubicBezTo>
                      <a:cubicBezTo>
                        <a:pt x="849" y="442"/>
                        <a:pt x="854" y="450"/>
                        <a:pt x="854" y="450"/>
                      </a:cubicBezTo>
                      <a:cubicBezTo>
                        <a:pt x="853" y="457"/>
                        <a:pt x="855" y="466"/>
                        <a:pt x="850" y="470"/>
                      </a:cubicBezTo>
                      <a:cubicBezTo>
                        <a:pt x="844" y="475"/>
                        <a:pt x="831" y="451"/>
                        <a:pt x="830" y="450"/>
                      </a:cubicBezTo>
                      <a:cubicBezTo>
                        <a:pt x="811" y="431"/>
                        <a:pt x="789" y="421"/>
                        <a:pt x="774" y="398"/>
                      </a:cubicBezTo>
                      <a:cubicBezTo>
                        <a:pt x="769" y="379"/>
                        <a:pt x="766" y="371"/>
                        <a:pt x="746" y="378"/>
                      </a:cubicBezTo>
                      <a:cubicBezTo>
                        <a:pt x="717" y="368"/>
                        <a:pt x="730" y="368"/>
                        <a:pt x="706" y="374"/>
                      </a:cubicBezTo>
                      <a:cubicBezTo>
                        <a:pt x="688" y="402"/>
                        <a:pt x="699" y="395"/>
                        <a:pt x="678" y="402"/>
                      </a:cubicBezTo>
                      <a:cubicBezTo>
                        <a:pt x="654" y="386"/>
                        <a:pt x="650" y="390"/>
                        <a:pt x="618" y="394"/>
                      </a:cubicBezTo>
                      <a:cubicBezTo>
                        <a:pt x="607" y="411"/>
                        <a:pt x="601" y="426"/>
                        <a:pt x="590" y="442"/>
                      </a:cubicBezTo>
                      <a:cubicBezTo>
                        <a:pt x="600" y="471"/>
                        <a:pt x="593" y="459"/>
                        <a:pt x="606" y="478"/>
                      </a:cubicBezTo>
                      <a:cubicBezTo>
                        <a:pt x="593" y="518"/>
                        <a:pt x="622" y="548"/>
                        <a:pt x="642" y="578"/>
                      </a:cubicBezTo>
                      <a:cubicBezTo>
                        <a:pt x="651" y="591"/>
                        <a:pt x="651" y="601"/>
                        <a:pt x="666" y="606"/>
                      </a:cubicBezTo>
                      <a:cubicBezTo>
                        <a:pt x="680" y="627"/>
                        <a:pt x="691" y="623"/>
                        <a:pt x="710" y="610"/>
                      </a:cubicBezTo>
                      <a:cubicBezTo>
                        <a:pt x="729" y="616"/>
                        <a:pt x="729" y="606"/>
                        <a:pt x="734" y="590"/>
                      </a:cubicBezTo>
                      <a:cubicBezTo>
                        <a:pt x="735" y="577"/>
                        <a:pt x="731" y="562"/>
                        <a:pt x="738" y="550"/>
                      </a:cubicBezTo>
                      <a:cubicBezTo>
                        <a:pt x="742" y="543"/>
                        <a:pt x="762" y="542"/>
                        <a:pt x="762" y="542"/>
                      </a:cubicBezTo>
                      <a:cubicBezTo>
                        <a:pt x="783" y="547"/>
                        <a:pt x="786" y="552"/>
                        <a:pt x="774" y="570"/>
                      </a:cubicBezTo>
                      <a:cubicBezTo>
                        <a:pt x="779" y="590"/>
                        <a:pt x="790" y="605"/>
                        <a:pt x="770" y="618"/>
                      </a:cubicBezTo>
                      <a:cubicBezTo>
                        <a:pt x="769" y="622"/>
                        <a:pt x="764" y="626"/>
                        <a:pt x="766" y="630"/>
                      </a:cubicBezTo>
                      <a:cubicBezTo>
                        <a:pt x="768" y="634"/>
                        <a:pt x="775" y="634"/>
                        <a:pt x="778" y="638"/>
                      </a:cubicBezTo>
                      <a:cubicBezTo>
                        <a:pt x="788" y="651"/>
                        <a:pt x="786" y="660"/>
                        <a:pt x="802" y="670"/>
                      </a:cubicBezTo>
                      <a:cubicBezTo>
                        <a:pt x="810" y="667"/>
                        <a:pt x="818" y="665"/>
                        <a:pt x="826" y="662"/>
                      </a:cubicBezTo>
                      <a:cubicBezTo>
                        <a:pt x="830" y="661"/>
                        <a:pt x="838" y="658"/>
                        <a:pt x="838" y="658"/>
                      </a:cubicBezTo>
                      <a:cubicBezTo>
                        <a:pt x="857" y="664"/>
                        <a:pt x="864" y="680"/>
                        <a:pt x="870" y="698"/>
                      </a:cubicBezTo>
                      <a:cubicBezTo>
                        <a:pt x="859" y="731"/>
                        <a:pt x="887" y="794"/>
                        <a:pt x="922" y="806"/>
                      </a:cubicBezTo>
                      <a:cubicBezTo>
                        <a:pt x="938" y="801"/>
                        <a:pt x="941" y="792"/>
                        <a:pt x="958" y="798"/>
                      </a:cubicBezTo>
                      <a:cubicBezTo>
                        <a:pt x="984" y="837"/>
                        <a:pt x="928" y="784"/>
                        <a:pt x="942" y="826"/>
                      </a:cubicBezTo>
                      <a:cubicBezTo>
                        <a:pt x="936" y="844"/>
                        <a:pt x="930" y="844"/>
                        <a:pt x="914" y="834"/>
                      </a:cubicBezTo>
                      <a:cubicBezTo>
                        <a:pt x="903" y="817"/>
                        <a:pt x="890" y="821"/>
                        <a:pt x="874" y="810"/>
                      </a:cubicBezTo>
                      <a:cubicBezTo>
                        <a:pt x="851" y="776"/>
                        <a:pt x="882" y="816"/>
                        <a:pt x="854" y="794"/>
                      </a:cubicBezTo>
                      <a:cubicBezTo>
                        <a:pt x="843" y="785"/>
                        <a:pt x="840" y="768"/>
                        <a:pt x="830" y="758"/>
                      </a:cubicBezTo>
                      <a:cubicBezTo>
                        <a:pt x="824" y="739"/>
                        <a:pt x="817" y="724"/>
                        <a:pt x="798" y="718"/>
                      </a:cubicBezTo>
                      <a:cubicBezTo>
                        <a:pt x="791" y="696"/>
                        <a:pt x="800" y="712"/>
                        <a:pt x="778" y="710"/>
                      </a:cubicBezTo>
                      <a:cubicBezTo>
                        <a:pt x="767" y="709"/>
                        <a:pt x="746" y="702"/>
                        <a:pt x="746" y="702"/>
                      </a:cubicBezTo>
                      <a:cubicBezTo>
                        <a:pt x="729" y="691"/>
                        <a:pt x="720" y="674"/>
                        <a:pt x="702" y="662"/>
                      </a:cubicBezTo>
                      <a:cubicBezTo>
                        <a:pt x="694" y="665"/>
                        <a:pt x="687" y="673"/>
                        <a:pt x="678" y="674"/>
                      </a:cubicBezTo>
                      <a:cubicBezTo>
                        <a:pt x="657" y="677"/>
                        <a:pt x="630" y="657"/>
                        <a:pt x="614" y="646"/>
                      </a:cubicBezTo>
                      <a:cubicBezTo>
                        <a:pt x="600" y="637"/>
                        <a:pt x="580" y="639"/>
                        <a:pt x="566" y="630"/>
                      </a:cubicBezTo>
                      <a:cubicBezTo>
                        <a:pt x="546" y="617"/>
                        <a:pt x="525" y="607"/>
                        <a:pt x="506" y="594"/>
                      </a:cubicBezTo>
                      <a:cubicBezTo>
                        <a:pt x="513" y="572"/>
                        <a:pt x="509" y="551"/>
                        <a:pt x="490" y="538"/>
                      </a:cubicBezTo>
                      <a:cubicBezTo>
                        <a:pt x="485" y="522"/>
                        <a:pt x="476" y="515"/>
                        <a:pt x="462" y="506"/>
                      </a:cubicBezTo>
                      <a:cubicBezTo>
                        <a:pt x="441" y="474"/>
                        <a:pt x="469" y="513"/>
                        <a:pt x="442" y="486"/>
                      </a:cubicBezTo>
                      <a:cubicBezTo>
                        <a:pt x="436" y="480"/>
                        <a:pt x="436" y="468"/>
                        <a:pt x="430" y="462"/>
                      </a:cubicBezTo>
                      <a:cubicBezTo>
                        <a:pt x="427" y="459"/>
                        <a:pt x="422" y="459"/>
                        <a:pt x="418" y="458"/>
                      </a:cubicBezTo>
                      <a:cubicBezTo>
                        <a:pt x="407" y="447"/>
                        <a:pt x="382" y="430"/>
                        <a:pt x="382" y="430"/>
                      </a:cubicBezTo>
                      <a:cubicBezTo>
                        <a:pt x="371" y="413"/>
                        <a:pt x="358" y="399"/>
                        <a:pt x="346" y="382"/>
                      </a:cubicBezTo>
                      <a:cubicBezTo>
                        <a:pt x="344" y="378"/>
                        <a:pt x="345" y="373"/>
                        <a:pt x="342" y="370"/>
                      </a:cubicBezTo>
                      <a:cubicBezTo>
                        <a:pt x="339" y="367"/>
                        <a:pt x="334" y="367"/>
                        <a:pt x="330" y="366"/>
                      </a:cubicBezTo>
                      <a:cubicBezTo>
                        <a:pt x="322" y="390"/>
                        <a:pt x="342" y="398"/>
                        <a:pt x="354" y="414"/>
                      </a:cubicBezTo>
                      <a:cubicBezTo>
                        <a:pt x="368" y="432"/>
                        <a:pt x="372" y="446"/>
                        <a:pt x="390" y="458"/>
                      </a:cubicBezTo>
                      <a:cubicBezTo>
                        <a:pt x="409" y="487"/>
                        <a:pt x="399" y="475"/>
                        <a:pt x="418" y="494"/>
                      </a:cubicBezTo>
                      <a:cubicBezTo>
                        <a:pt x="423" y="510"/>
                        <a:pt x="428" y="517"/>
                        <a:pt x="442" y="526"/>
                      </a:cubicBezTo>
                      <a:cubicBezTo>
                        <a:pt x="450" y="550"/>
                        <a:pt x="432" y="533"/>
                        <a:pt x="422" y="526"/>
                      </a:cubicBezTo>
                      <a:cubicBezTo>
                        <a:pt x="399" y="492"/>
                        <a:pt x="430" y="532"/>
                        <a:pt x="402" y="510"/>
                      </a:cubicBezTo>
                      <a:cubicBezTo>
                        <a:pt x="398" y="507"/>
                        <a:pt x="397" y="501"/>
                        <a:pt x="394" y="498"/>
                      </a:cubicBezTo>
                      <a:cubicBezTo>
                        <a:pt x="391" y="495"/>
                        <a:pt x="386" y="493"/>
                        <a:pt x="382" y="490"/>
                      </a:cubicBezTo>
                      <a:cubicBezTo>
                        <a:pt x="377" y="474"/>
                        <a:pt x="370" y="471"/>
                        <a:pt x="354" y="466"/>
                      </a:cubicBezTo>
                      <a:cubicBezTo>
                        <a:pt x="344" y="452"/>
                        <a:pt x="340" y="447"/>
                        <a:pt x="346" y="430"/>
                      </a:cubicBezTo>
                      <a:cubicBezTo>
                        <a:pt x="338" y="418"/>
                        <a:pt x="314" y="402"/>
                        <a:pt x="314" y="402"/>
                      </a:cubicBezTo>
                      <a:cubicBezTo>
                        <a:pt x="306" y="390"/>
                        <a:pt x="298" y="378"/>
                        <a:pt x="290" y="366"/>
                      </a:cubicBezTo>
                      <a:cubicBezTo>
                        <a:pt x="284" y="357"/>
                        <a:pt x="273" y="354"/>
                        <a:pt x="266" y="346"/>
                      </a:cubicBezTo>
                      <a:cubicBezTo>
                        <a:pt x="263" y="342"/>
                        <a:pt x="262" y="337"/>
                        <a:pt x="258" y="334"/>
                      </a:cubicBezTo>
                      <a:cubicBezTo>
                        <a:pt x="243" y="324"/>
                        <a:pt x="225" y="324"/>
                        <a:pt x="210" y="314"/>
                      </a:cubicBezTo>
                      <a:cubicBezTo>
                        <a:pt x="201" y="300"/>
                        <a:pt x="194" y="291"/>
                        <a:pt x="178" y="286"/>
                      </a:cubicBezTo>
                      <a:cubicBezTo>
                        <a:pt x="160" y="260"/>
                        <a:pt x="192" y="247"/>
                        <a:pt x="154" y="238"/>
                      </a:cubicBezTo>
                      <a:cubicBezTo>
                        <a:pt x="111" y="209"/>
                        <a:pt x="106" y="149"/>
                        <a:pt x="90" y="102"/>
                      </a:cubicBezTo>
                      <a:cubicBezTo>
                        <a:pt x="86" y="90"/>
                        <a:pt x="76" y="73"/>
                        <a:pt x="66" y="66"/>
                      </a:cubicBezTo>
                      <a:cubicBezTo>
                        <a:pt x="58" y="60"/>
                        <a:pt x="42" y="50"/>
                        <a:pt x="42" y="50"/>
                      </a:cubicBezTo>
                      <a:cubicBezTo>
                        <a:pt x="39" y="46"/>
                        <a:pt x="38" y="41"/>
                        <a:pt x="34" y="38"/>
                      </a:cubicBezTo>
                      <a:cubicBezTo>
                        <a:pt x="27" y="34"/>
                        <a:pt x="10" y="30"/>
                        <a:pt x="10" y="30"/>
                      </a:cubicBezTo>
                      <a:cubicBezTo>
                        <a:pt x="0" y="1"/>
                        <a:pt x="31" y="17"/>
                        <a:pt x="46" y="22"/>
                      </a:cubicBezTo>
                      <a:cubicBezTo>
                        <a:pt x="65" y="51"/>
                        <a:pt x="61" y="41"/>
                        <a:pt x="86" y="58"/>
                      </a:cubicBezTo>
                      <a:cubicBezTo>
                        <a:pt x="94" y="70"/>
                        <a:pt x="94" y="93"/>
                        <a:pt x="102" y="70"/>
                      </a:cubicBezTo>
                      <a:cubicBezTo>
                        <a:pt x="95" y="49"/>
                        <a:pt x="82" y="62"/>
                        <a:pt x="82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76" name="Freeform 32"/>
                <p:cNvSpPr/>
                <p:nvPr userDrawn="1"/>
              </p:nvSpPr>
              <p:spPr>
                <a:xfrm>
                  <a:off x="3577" y="490"/>
                  <a:ext cx="36" cy="39"/>
                </a:xfrm>
                <a:custGeom>
                  <a:avLst/>
                  <a:gdLst/>
                  <a:ahLst/>
                  <a:cxnLst>
                    <a:cxn ang="0">
                      <a:pos x="6" y="23"/>
                    </a:cxn>
                    <a:cxn ang="0">
                      <a:pos x="10" y="39"/>
                    </a:cxn>
                    <a:cxn ang="0">
                      <a:pos x="6" y="23"/>
                    </a:cxn>
                  </a:cxnLst>
                  <a:pathLst>
                    <a:path w="36" h="48">
                      <a:moveTo>
                        <a:pt x="6" y="28"/>
                      </a:moveTo>
                      <a:cubicBezTo>
                        <a:pt x="25" y="0"/>
                        <a:pt x="36" y="31"/>
                        <a:pt x="10" y="48"/>
                      </a:cubicBezTo>
                      <a:cubicBezTo>
                        <a:pt x="0" y="34"/>
                        <a:pt x="0" y="40"/>
                        <a:pt x="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77" name="Freeform 33"/>
                <p:cNvSpPr/>
                <p:nvPr userDrawn="1"/>
              </p:nvSpPr>
              <p:spPr>
                <a:xfrm>
                  <a:off x="3549" y="475"/>
                  <a:ext cx="38" cy="29"/>
                </a:xfrm>
                <a:custGeom>
                  <a:avLst/>
                  <a:gdLst/>
                  <a:ahLst/>
                  <a:cxnLst>
                    <a:cxn ang="0">
                      <a:pos x="0" y="4"/>
                    </a:cxn>
                    <a:cxn ang="0">
                      <a:pos x="13" y="1"/>
                    </a:cxn>
                    <a:cxn ang="0">
                      <a:pos x="38" y="13"/>
                    </a:cxn>
                    <a:cxn ang="0">
                      <a:pos x="8" y="13"/>
                    </a:cxn>
                    <a:cxn ang="0">
                      <a:pos x="0" y="4"/>
                    </a:cxn>
                  </a:cxnLst>
                  <a:pathLst>
                    <a:path w="36" h="37">
                      <a:moveTo>
                        <a:pt x="0" y="5"/>
                      </a:moveTo>
                      <a:cubicBezTo>
                        <a:pt x="4" y="4"/>
                        <a:pt x="8" y="0"/>
                        <a:pt x="12" y="1"/>
                      </a:cubicBezTo>
                      <a:cubicBezTo>
                        <a:pt x="21" y="4"/>
                        <a:pt x="36" y="17"/>
                        <a:pt x="36" y="17"/>
                      </a:cubicBezTo>
                      <a:cubicBezTo>
                        <a:pt x="29" y="37"/>
                        <a:pt x="22" y="26"/>
                        <a:pt x="8" y="17"/>
                      </a:cubicBezTo>
                      <a:cubicBezTo>
                        <a:pt x="5" y="13"/>
                        <a:pt x="0" y="5"/>
                        <a:pt x="0" y="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78" name="Freeform 34"/>
                <p:cNvSpPr/>
                <p:nvPr userDrawn="1"/>
              </p:nvSpPr>
              <p:spPr>
                <a:xfrm>
                  <a:off x="4686" y="394"/>
                  <a:ext cx="171" cy="81"/>
                </a:xfrm>
                <a:custGeom>
                  <a:avLst/>
                  <a:gdLst/>
                  <a:ahLst/>
                  <a:cxnLst>
                    <a:cxn ang="0">
                      <a:pos x="0" y="41"/>
                    </a:cxn>
                    <a:cxn ang="0">
                      <a:pos x="28" y="21"/>
                    </a:cxn>
                    <a:cxn ang="0">
                      <a:pos x="56" y="18"/>
                    </a:cxn>
                    <a:cxn ang="0">
                      <a:pos x="80" y="8"/>
                    </a:cxn>
                    <a:cxn ang="0">
                      <a:pos x="64" y="21"/>
                    </a:cxn>
                    <a:cxn ang="0">
                      <a:pos x="125" y="41"/>
                    </a:cxn>
                    <a:cxn ang="0">
                      <a:pos x="161" y="55"/>
                    </a:cxn>
                    <a:cxn ang="0">
                      <a:pos x="117" y="65"/>
                    </a:cxn>
                    <a:cxn ang="0">
                      <a:pos x="89" y="48"/>
                    </a:cxn>
                    <a:cxn ang="0">
                      <a:pos x="76" y="45"/>
                    </a:cxn>
                    <a:cxn ang="0">
                      <a:pos x="24" y="35"/>
                    </a:cxn>
                    <a:cxn ang="0">
                      <a:pos x="0" y="41"/>
                    </a:cxn>
                  </a:cxnLst>
                  <a:pathLst>
                    <a:path w="170" h="96">
                      <a:moveTo>
                        <a:pt x="0" y="49"/>
                      </a:moveTo>
                      <a:cubicBezTo>
                        <a:pt x="5" y="33"/>
                        <a:pt x="12" y="30"/>
                        <a:pt x="28" y="25"/>
                      </a:cubicBezTo>
                      <a:cubicBezTo>
                        <a:pt x="20" y="0"/>
                        <a:pt x="42" y="16"/>
                        <a:pt x="56" y="21"/>
                      </a:cubicBezTo>
                      <a:cubicBezTo>
                        <a:pt x="56" y="21"/>
                        <a:pt x="77" y="6"/>
                        <a:pt x="80" y="9"/>
                      </a:cubicBezTo>
                      <a:cubicBezTo>
                        <a:pt x="85" y="14"/>
                        <a:pt x="71" y="23"/>
                        <a:pt x="64" y="25"/>
                      </a:cubicBezTo>
                      <a:cubicBezTo>
                        <a:pt x="82" y="37"/>
                        <a:pt x="103" y="42"/>
                        <a:pt x="124" y="49"/>
                      </a:cubicBezTo>
                      <a:cubicBezTo>
                        <a:pt x="136" y="53"/>
                        <a:pt x="160" y="65"/>
                        <a:pt x="160" y="65"/>
                      </a:cubicBezTo>
                      <a:cubicBezTo>
                        <a:pt x="170" y="96"/>
                        <a:pt x="134" y="83"/>
                        <a:pt x="116" y="77"/>
                      </a:cubicBezTo>
                      <a:cubicBezTo>
                        <a:pt x="109" y="57"/>
                        <a:pt x="116" y="66"/>
                        <a:pt x="88" y="57"/>
                      </a:cubicBezTo>
                      <a:cubicBezTo>
                        <a:pt x="84" y="56"/>
                        <a:pt x="76" y="53"/>
                        <a:pt x="76" y="53"/>
                      </a:cubicBezTo>
                      <a:cubicBezTo>
                        <a:pt x="57" y="34"/>
                        <a:pt x="53" y="37"/>
                        <a:pt x="24" y="41"/>
                      </a:cubicBezTo>
                      <a:cubicBezTo>
                        <a:pt x="9" y="51"/>
                        <a:pt x="17" y="49"/>
                        <a:pt x="0" y="4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79" name="Freeform 35"/>
                <p:cNvSpPr/>
                <p:nvPr userDrawn="1"/>
              </p:nvSpPr>
              <p:spPr>
                <a:xfrm>
                  <a:off x="4867" y="460"/>
                  <a:ext cx="138" cy="3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2" y="3"/>
                    </a:cxn>
                    <a:cxn ang="0">
                      <a:pos x="88" y="20"/>
                    </a:cxn>
                    <a:cxn ang="0">
                      <a:pos x="112" y="17"/>
                    </a:cxn>
                    <a:cxn ang="0">
                      <a:pos x="108" y="37"/>
                    </a:cxn>
                    <a:cxn ang="0">
                      <a:pos x="64" y="34"/>
                    </a:cxn>
                    <a:cxn ang="0">
                      <a:pos x="0" y="30"/>
                    </a:cxn>
                    <a:cxn ang="0">
                      <a:pos x="28" y="17"/>
                    </a:cxn>
                    <a:cxn ang="0">
                      <a:pos x="0" y="0"/>
                    </a:cxn>
                  </a:cxnLst>
                  <a:pathLst>
                    <a:path w="138" h="44">
                      <a:moveTo>
                        <a:pt x="0" y="0"/>
                      </a:moveTo>
                      <a:cubicBezTo>
                        <a:pt x="19" y="3"/>
                        <a:pt x="35" y="10"/>
                        <a:pt x="52" y="4"/>
                      </a:cubicBezTo>
                      <a:cubicBezTo>
                        <a:pt x="87" y="11"/>
                        <a:pt x="61" y="15"/>
                        <a:pt x="88" y="24"/>
                      </a:cubicBezTo>
                      <a:cubicBezTo>
                        <a:pt x="96" y="23"/>
                        <a:pt x="104" y="19"/>
                        <a:pt x="112" y="20"/>
                      </a:cubicBezTo>
                      <a:cubicBezTo>
                        <a:pt x="138" y="23"/>
                        <a:pt x="118" y="41"/>
                        <a:pt x="108" y="44"/>
                      </a:cubicBezTo>
                      <a:cubicBezTo>
                        <a:pt x="78" y="34"/>
                        <a:pt x="92" y="34"/>
                        <a:pt x="64" y="40"/>
                      </a:cubicBezTo>
                      <a:cubicBezTo>
                        <a:pt x="41" y="37"/>
                        <a:pt x="22" y="41"/>
                        <a:pt x="0" y="36"/>
                      </a:cubicBezTo>
                      <a:cubicBezTo>
                        <a:pt x="6" y="11"/>
                        <a:pt x="7" y="27"/>
                        <a:pt x="28" y="20"/>
                      </a:cubicBezTo>
                      <a:cubicBezTo>
                        <a:pt x="17" y="13"/>
                        <a:pt x="0" y="13"/>
                        <a:pt x="0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80" name="Freeform 36"/>
                <p:cNvSpPr/>
                <p:nvPr userDrawn="1"/>
              </p:nvSpPr>
              <p:spPr>
                <a:xfrm>
                  <a:off x="4794" y="480"/>
                  <a:ext cx="56" cy="34"/>
                </a:xfrm>
                <a:custGeom>
                  <a:avLst/>
                  <a:gdLst/>
                  <a:ahLst/>
                  <a:cxnLst>
                    <a:cxn ang="0">
                      <a:pos x="17" y="20"/>
                    </a:cxn>
                    <a:cxn ang="0">
                      <a:pos x="36" y="11"/>
                    </a:cxn>
                    <a:cxn ang="0">
                      <a:pos x="17" y="20"/>
                    </a:cxn>
                  </a:cxnLst>
                  <a:pathLst>
                    <a:path w="57" h="42">
                      <a:moveTo>
                        <a:pt x="17" y="25"/>
                      </a:moveTo>
                      <a:cubicBezTo>
                        <a:pt x="0" y="0"/>
                        <a:pt x="21" y="9"/>
                        <a:pt x="37" y="13"/>
                      </a:cubicBezTo>
                      <a:cubicBezTo>
                        <a:pt x="57" y="42"/>
                        <a:pt x="30" y="25"/>
                        <a:pt x="1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81" name="Freeform 37"/>
                <p:cNvSpPr/>
                <p:nvPr userDrawn="1"/>
              </p:nvSpPr>
              <p:spPr>
                <a:xfrm>
                  <a:off x="4757" y="375"/>
                  <a:ext cx="37" cy="44"/>
                </a:xfrm>
                <a:custGeom>
                  <a:avLst/>
                  <a:gdLst/>
                  <a:ahLst/>
                  <a:cxnLst>
                    <a:cxn ang="0">
                      <a:pos x="18" y="27"/>
                    </a:cxn>
                    <a:cxn ang="0">
                      <a:pos x="18" y="0"/>
                    </a:cxn>
                    <a:cxn ang="0">
                      <a:pos x="18" y="27"/>
                    </a:cxn>
                  </a:cxnLst>
                  <a:pathLst>
                    <a:path w="39" h="52">
                      <a:moveTo>
                        <a:pt x="19" y="32"/>
                      </a:moveTo>
                      <a:cubicBezTo>
                        <a:pt x="13" y="14"/>
                        <a:pt x="0" y="13"/>
                        <a:pt x="19" y="0"/>
                      </a:cubicBezTo>
                      <a:cubicBezTo>
                        <a:pt x="23" y="5"/>
                        <a:pt x="39" y="52"/>
                        <a:pt x="19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82" name="Freeform 38"/>
                <p:cNvSpPr/>
                <p:nvPr userDrawn="1"/>
              </p:nvSpPr>
              <p:spPr>
                <a:xfrm>
                  <a:off x="5054" y="507"/>
                  <a:ext cx="45" cy="66"/>
                </a:xfrm>
                <a:custGeom>
                  <a:avLst/>
                  <a:gdLst/>
                  <a:ahLst/>
                  <a:cxnLst>
                    <a:cxn ang="0">
                      <a:pos x="4" y="7"/>
                    </a:cxn>
                    <a:cxn ang="0">
                      <a:pos x="20" y="27"/>
                    </a:cxn>
                    <a:cxn ang="0">
                      <a:pos x="25" y="40"/>
                    </a:cxn>
                    <a:cxn ang="0">
                      <a:pos x="37" y="44"/>
                    </a:cxn>
                    <a:cxn ang="0">
                      <a:pos x="25" y="60"/>
                    </a:cxn>
                    <a:cxn ang="0">
                      <a:pos x="0" y="17"/>
                    </a:cxn>
                    <a:cxn ang="0">
                      <a:pos x="4" y="7"/>
                    </a:cxn>
                  </a:cxnLst>
                  <a:pathLst>
                    <a:path w="44" h="80">
                      <a:moveTo>
                        <a:pt x="4" y="9"/>
                      </a:moveTo>
                      <a:cubicBezTo>
                        <a:pt x="9" y="17"/>
                        <a:pt x="18" y="24"/>
                        <a:pt x="20" y="33"/>
                      </a:cubicBezTo>
                      <a:cubicBezTo>
                        <a:pt x="21" y="38"/>
                        <a:pt x="21" y="45"/>
                        <a:pt x="24" y="49"/>
                      </a:cubicBezTo>
                      <a:cubicBezTo>
                        <a:pt x="27" y="52"/>
                        <a:pt x="32" y="52"/>
                        <a:pt x="36" y="53"/>
                      </a:cubicBezTo>
                      <a:cubicBezTo>
                        <a:pt x="41" y="68"/>
                        <a:pt x="44" y="80"/>
                        <a:pt x="24" y="73"/>
                      </a:cubicBezTo>
                      <a:cubicBezTo>
                        <a:pt x="19" y="55"/>
                        <a:pt x="11" y="37"/>
                        <a:pt x="0" y="21"/>
                      </a:cubicBezTo>
                      <a:cubicBezTo>
                        <a:pt x="4" y="4"/>
                        <a:pt x="4" y="0"/>
                        <a:pt x="4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83" name="Freeform 39"/>
                <p:cNvSpPr/>
                <p:nvPr userDrawn="1"/>
              </p:nvSpPr>
              <p:spPr>
                <a:xfrm>
                  <a:off x="4260" y="6"/>
                  <a:ext cx="480" cy="100"/>
                </a:xfrm>
                <a:custGeom>
                  <a:avLst/>
                  <a:gdLst/>
                  <a:ahLst/>
                  <a:cxnLst>
                    <a:cxn ang="0">
                      <a:pos x="327" y="2"/>
                    </a:cxn>
                    <a:cxn ang="0">
                      <a:pos x="343" y="13"/>
                    </a:cxn>
                    <a:cxn ang="0">
                      <a:pos x="349" y="0"/>
                    </a:cxn>
                    <a:cxn ang="0">
                      <a:pos x="394" y="0"/>
                    </a:cxn>
                    <a:cxn ang="0">
                      <a:pos x="427" y="27"/>
                    </a:cxn>
                    <a:cxn ang="0">
                      <a:pos x="474" y="16"/>
                    </a:cxn>
                    <a:cxn ang="0">
                      <a:pos x="467" y="45"/>
                    </a:cxn>
                    <a:cxn ang="0">
                      <a:pos x="443" y="72"/>
                    </a:cxn>
                    <a:cxn ang="0">
                      <a:pos x="438" y="45"/>
                    </a:cxn>
                    <a:cxn ang="0">
                      <a:pos x="427" y="48"/>
                    </a:cxn>
                    <a:cxn ang="0">
                      <a:pos x="415" y="45"/>
                    </a:cxn>
                    <a:cxn ang="0">
                      <a:pos x="391" y="33"/>
                    </a:cxn>
                    <a:cxn ang="0">
                      <a:pos x="339" y="59"/>
                    </a:cxn>
                    <a:cxn ang="0">
                      <a:pos x="299" y="69"/>
                    </a:cxn>
                    <a:cxn ang="0">
                      <a:pos x="315" y="89"/>
                    </a:cxn>
                    <a:cxn ang="0">
                      <a:pos x="279" y="98"/>
                    </a:cxn>
                    <a:cxn ang="0">
                      <a:pos x="251" y="95"/>
                    </a:cxn>
                    <a:cxn ang="0">
                      <a:pos x="263" y="89"/>
                    </a:cxn>
                    <a:cxn ang="0">
                      <a:pos x="254" y="63"/>
                    </a:cxn>
                    <a:cxn ang="0">
                      <a:pos x="251" y="48"/>
                    </a:cxn>
                    <a:cxn ang="0">
                      <a:pos x="235" y="36"/>
                    </a:cxn>
                    <a:cxn ang="0">
                      <a:pos x="211" y="42"/>
                    </a:cxn>
                    <a:cxn ang="0">
                      <a:pos x="199" y="42"/>
                    </a:cxn>
                    <a:cxn ang="0">
                      <a:pos x="183" y="39"/>
                    </a:cxn>
                    <a:cxn ang="0">
                      <a:pos x="123" y="3"/>
                    </a:cxn>
                    <a:cxn ang="0">
                      <a:pos x="88" y="22"/>
                    </a:cxn>
                    <a:cxn ang="0">
                      <a:pos x="1" y="0"/>
                    </a:cxn>
                    <a:cxn ang="0">
                      <a:pos x="327" y="2"/>
                    </a:cxn>
                  </a:cxnLst>
                  <a:pathLst>
                    <a:path w="323" h="64">
                      <a:moveTo>
                        <a:pt x="220" y="1"/>
                      </a:moveTo>
                      <a:cubicBezTo>
                        <a:pt x="215" y="12"/>
                        <a:pt x="225" y="17"/>
                        <a:pt x="231" y="8"/>
                      </a:cubicBezTo>
                      <a:cubicBezTo>
                        <a:pt x="235" y="0"/>
                        <a:pt x="229" y="7"/>
                        <a:pt x="235" y="0"/>
                      </a:cubicBezTo>
                      <a:lnTo>
                        <a:pt x="265" y="0"/>
                      </a:lnTo>
                      <a:cubicBezTo>
                        <a:pt x="277" y="6"/>
                        <a:pt x="276" y="11"/>
                        <a:pt x="287" y="17"/>
                      </a:cubicBezTo>
                      <a:cubicBezTo>
                        <a:pt x="308" y="11"/>
                        <a:pt x="293" y="7"/>
                        <a:pt x="319" y="10"/>
                      </a:cubicBezTo>
                      <a:cubicBezTo>
                        <a:pt x="323" y="19"/>
                        <a:pt x="321" y="22"/>
                        <a:pt x="314" y="29"/>
                      </a:cubicBezTo>
                      <a:cubicBezTo>
                        <a:pt x="312" y="39"/>
                        <a:pt x="313" y="50"/>
                        <a:pt x="298" y="46"/>
                      </a:cubicBezTo>
                      <a:cubicBezTo>
                        <a:pt x="297" y="40"/>
                        <a:pt x="298" y="34"/>
                        <a:pt x="295" y="29"/>
                      </a:cubicBezTo>
                      <a:cubicBezTo>
                        <a:pt x="294" y="27"/>
                        <a:pt x="290" y="31"/>
                        <a:pt x="287" y="31"/>
                      </a:cubicBezTo>
                      <a:cubicBezTo>
                        <a:pt x="284" y="31"/>
                        <a:pt x="282" y="30"/>
                        <a:pt x="279" y="29"/>
                      </a:cubicBezTo>
                      <a:cubicBezTo>
                        <a:pt x="274" y="27"/>
                        <a:pt x="263" y="21"/>
                        <a:pt x="263" y="21"/>
                      </a:cubicBezTo>
                      <a:cubicBezTo>
                        <a:pt x="249" y="23"/>
                        <a:pt x="241" y="31"/>
                        <a:pt x="228" y="38"/>
                      </a:cubicBezTo>
                      <a:cubicBezTo>
                        <a:pt x="220" y="41"/>
                        <a:pt x="209" y="42"/>
                        <a:pt x="201" y="44"/>
                      </a:cubicBezTo>
                      <a:cubicBezTo>
                        <a:pt x="193" y="54"/>
                        <a:pt x="200" y="53"/>
                        <a:pt x="212" y="57"/>
                      </a:cubicBezTo>
                      <a:cubicBezTo>
                        <a:pt x="200" y="62"/>
                        <a:pt x="199" y="57"/>
                        <a:pt x="188" y="63"/>
                      </a:cubicBezTo>
                      <a:cubicBezTo>
                        <a:pt x="181" y="62"/>
                        <a:pt x="174" y="64"/>
                        <a:pt x="169" y="61"/>
                      </a:cubicBezTo>
                      <a:cubicBezTo>
                        <a:pt x="166" y="59"/>
                        <a:pt x="175" y="59"/>
                        <a:pt x="177" y="57"/>
                      </a:cubicBezTo>
                      <a:cubicBezTo>
                        <a:pt x="181" y="48"/>
                        <a:pt x="149" y="28"/>
                        <a:pt x="171" y="40"/>
                      </a:cubicBezTo>
                      <a:cubicBezTo>
                        <a:pt x="184" y="55"/>
                        <a:pt x="184" y="36"/>
                        <a:pt x="169" y="31"/>
                      </a:cubicBezTo>
                      <a:cubicBezTo>
                        <a:pt x="167" y="27"/>
                        <a:pt x="167" y="22"/>
                        <a:pt x="158" y="23"/>
                      </a:cubicBezTo>
                      <a:cubicBezTo>
                        <a:pt x="153" y="23"/>
                        <a:pt x="142" y="27"/>
                        <a:pt x="142" y="27"/>
                      </a:cubicBezTo>
                      <a:cubicBezTo>
                        <a:pt x="136" y="39"/>
                        <a:pt x="143" y="31"/>
                        <a:pt x="134" y="27"/>
                      </a:cubicBezTo>
                      <a:cubicBezTo>
                        <a:pt x="130" y="25"/>
                        <a:pt x="126" y="25"/>
                        <a:pt x="123" y="25"/>
                      </a:cubicBezTo>
                      <a:cubicBezTo>
                        <a:pt x="117" y="11"/>
                        <a:pt x="100" y="6"/>
                        <a:pt x="83" y="2"/>
                      </a:cubicBezTo>
                      <a:cubicBezTo>
                        <a:pt x="70" y="4"/>
                        <a:pt x="69" y="9"/>
                        <a:pt x="59" y="14"/>
                      </a:cubicBezTo>
                      <a:cubicBezTo>
                        <a:pt x="45" y="14"/>
                        <a:pt x="0" y="12"/>
                        <a:pt x="1" y="0"/>
                      </a:cubicBezTo>
                      <a:lnTo>
                        <a:pt x="220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84" name="Freeform 40"/>
                <p:cNvSpPr/>
                <p:nvPr userDrawn="1"/>
              </p:nvSpPr>
              <p:spPr>
                <a:xfrm>
                  <a:off x="3835" y="3"/>
                  <a:ext cx="446" cy="49"/>
                </a:xfrm>
                <a:custGeom>
                  <a:avLst/>
                  <a:gdLst/>
                  <a:ahLst/>
                  <a:cxnLst>
                    <a:cxn ang="0">
                      <a:pos x="156" y="49"/>
                    </a:cxn>
                    <a:cxn ang="0">
                      <a:pos x="45" y="2"/>
                    </a:cxn>
                    <a:cxn ang="0">
                      <a:pos x="424" y="0"/>
                    </a:cxn>
                    <a:cxn ang="0">
                      <a:pos x="440" y="22"/>
                    </a:cxn>
                    <a:cxn ang="0">
                      <a:pos x="392" y="25"/>
                    </a:cxn>
                    <a:cxn ang="0">
                      <a:pos x="156" y="49"/>
                    </a:cxn>
                  </a:cxnLst>
                  <a:pathLst>
                    <a:path w="300" h="31">
                      <a:moveTo>
                        <a:pt x="105" y="31"/>
                      </a:moveTo>
                      <a:cubicBezTo>
                        <a:pt x="83" y="19"/>
                        <a:pt x="0" y="6"/>
                        <a:pt x="30" y="1"/>
                      </a:cubicBezTo>
                      <a:lnTo>
                        <a:pt x="285" y="0"/>
                      </a:lnTo>
                      <a:cubicBezTo>
                        <a:pt x="296" y="4"/>
                        <a:pt x="300" y="5"/>
                        <a:pt x="296" y="14"/>
                      </a:cubicBezTo>
                      <a:cubicBezTo>
                        <a:pt x="285" y="11"/>
                        <a:pt x="276" y="16"/>
                        <a:pt x="264" y="16"/>
                      </a:cubicBezTo>
                      <a:lnTo>
                        <a:pt x="105" y="3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85" name="Freeform 41"/>
                <p:cNvSpPr/>
                <p:nvPr userDrawn="1"/>
              </p:nvSpPr>
              <p:spPr>
                <a:xfrm>
                  <a:off x="2853" y="74"/>
                  <a:ext cx="42" cy="25"/>
                </a:xfrm>
                <a:custGeom>
                  <a:avLst/>
                  <a:gdLst/>
                  <a:ahLst/>
                  <a:cxnLst>
                    <a:cxn ang="0">
                      <a:pos x="0" y="22"/>
                    </a:cxn>
                    <a:cxn ang="0">
                      <a:pos x="12" y="25"/>
                    </a:cxn>
                    <a:cxn ang="0">
                      <a:pos x="0" y="22"/>
                    </a:cxn>
                  </a:cxnLst>
                  <a:pathLst>
                    <a:path w="41" h="29">
                      <a:moveTo>
                        <a:pt x="0" y="25"/>
                      </a:moveTo>
                      <a:cubicBezTo>
                        <a:pt x="10" y="11"/>
                        <a:pt x="41" y="0"/>
                        <a:pt x="12" y="29"/>
                      </a:cubicBezTo>
                      <a:cubicBezTo>
                        <a:pt x="8" y="28"/>
                        <a:pt x="0" y="25"/>
                        <a:pt x="0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86" name="Freeform 42"/>
                <p:cNvSpPr/>
                <p:nvPr userDrawn="1"/>
              </p:nvSpPr>
              <p:spPr>
                <a:xfrm>
                  <a:off x="1704" y="3"/>
                  <a:ext cx="1022" cy="372"/>
                </a:xfrm>
                <a:custGeom>
                  <a:avLst/>
                  <a:gdLst/>
                  <a:ahLst/>
                  <a:cxnLst>
                    <a:cxn ang="0">
                      <a:pos x="171" y="2"/>
                    </a:cxn>
                    <a:cxn ang="0">
                      <a:pos x="1022" y="0"/>
                    </a:cxn>
                    <a:cxn ang="0">
                      <a:pos x="975" y="132"/>
                    </a:cxn>
                    <a:cxn ang="0">
                      <a:pos x="931" y="166"/>
                    </a:cxn>
                    <a:cxn ang="0">
                      <a:pos x="919" y="171"/>
                    </a:cxn>
                    <a:cxn ang="0">
                      <a:pos x="879" y="179"/>
                    </a:cxn>
                    <a:cxn ang="0">
                      <a:pos x="846" y="215"/>
                    </a:cxn>
                    <a:cxn ang="0">
                      <a:pos x="849" y="242"/>
                    </a:cxn>
                    <a:cxn ang="0">
                      <a:pos x="853" y="262"/>
                    </a:cxn>
                    <a:cxn ang="0">
                      <a:pos x="858" y="277"/>
                    </a:cxn>
                    <a:cxn ang="0">
                      <a:pos x="849" y="299"/>
                    </a:cxn>
                    <a:cxn ang="0">
                      <a:pos x="823" y="294"/>
                    </a:cxn>
                    <a:cxn ang="0">
                      <a:pos x="802" y="316"/>
                    </a:cxn>
                    <a:cxn ang="0">
                      <a:pos x="813" y="257"/>
                    </a:cxn>
                    <a:cxn ang="0">
                      <a:pos x="792" y="245"/>
                    </a:cxn>
                    <a:cxn ang="0">
                      <a:pos x="806" y="228"/>
                    </a:cxn>
                    <a:cxn ang="0">
                      <a:pos x="802" y="218"/>
                    </a:cxn>
                    <a:cxn ang="0">
                      <a:pos x="750" y="230"/>
                    </a:cxn>
                    <a:cxn ang="0">
                      <a:pos x="743" y="208"/>
                    </a:cxn>
                    <a:cxn ang="0">
                      <a:pos x="696" y="230"/>
                    </a:cxn>
                    <a:cxn ang="0">
                      <a:pos x="750" y="252"/>
                    </a:cxn>
                    <a:cxn ang="0">
                      <a:pos x="715" y="286"/>
                    </a:cxn>
                    <a:cxn ang="0">
                      <a:pos x="729" y="308"/>
                    </a:cxn>
                    <a:cxn ang="0">
                      <a:pos x="738" y="338"/>
                    </a:cxn>
                    <a:cxn ang="0">
                      <a:pos x="724" y="340"/>
                    </a:cxn>
                    <a:cxn ang="0">
                      <a:pos x="736" y="352"/>
                    </a:cxn>
                    <a:cxn ang="0">
                      <a:pos x="720" y="372"/>
                    </a:cxn>
                    <a:cxn ang="0">
                      <a:pos x="0" y="365"/>
                    </a:cxn>
                    <a:cxn ang="0">
                      <a:pos x="171" y="2"/>
                    </a:cxn>
                  </a:cxnLst>
                  <a:pathLst>
                    <a:path w="436" h="152">
                      <a:moveTo>
                        <a:pt x="73" y="1"/>
                      </a:moveTo>
                      <a:lnTo>
                        <a:pt x="436" y="0"/>
                      </a:lnTo>
                      <a:cubicBezTo>
                        <a:pt x="430" y="15"/>
                        <a:pt x="429" y="42"/>
                        <a:pt x="416" y="54"/>
                      </a:cubicBezTo>
                      <a:cubicBezTo>
                        <a:pt x="410" y="60"/>
                        <a:pt x="405" y="63"/>
                        <a:pt x="397" y="68"/>
                      </a:cubicBezTo>
                      <a:cubicBezTo>
                        <a:pt x="396" y="69"/>
                        <a:pt x="392" y="70"/>
                        <a:pt x="392" y="70"/>
                      </a:cubicBezTo>
                      <a:cubicBezTo>
                        <a:pt x="377" y="63"/>
                        <a:pt x="385" y="68"/>
                        <a:pt x="375" y="73"/>
                      </a:cubicBezTo>
                      <a:cubicBezTo>
                        <a:pt x="371" y="82"/>
                        <a:pt x="371" y="83"/>
                        <a:pt x="361" y="88"/>
                      </a:cubicBezTo>
                      <a:cubicBezTo>
                        <a:pt x="359" y="92"/>
                        <a:pt x="364" y="93"/>
                        <a:pt x="362" y="99"/>
                      </a:cubicBezTo>
                      <a:cubicBezTo>
                        <a:pt x="363" y="102"/>
                        <a:pt x="364" y="105"/>
                        <a:pt x="364" y="107"/>
                      </a:cubicBezTo>
                      <a:cubicBezTo>
                        <a:pt x="365" y="109"/>
                        <a:pt x="366" y="111"/>
                        <a:pt x="366" y="113"/>
                      </a:cubicBezTo>
                      <a:cubicBezTo>
                        <a:pt x="365" y="115"/>
                        <a:pt x="364" y="120"/>
                        <a:pt x="362" y="122"/>
                      </a:cubicBezTo>
                      <a:cubicBezTo>
                        <a:pt x="359" y="123"/>
                        <a:pt x="354" y="119"/>
                        <a:pt x="351" y="120"/>
                      </a:cubicBezTo>
                      <a:cubicBezTo>
                        <a:pt x="347" y="129"/>
                        <a:pt x="352" y="127"/>
                        <a:pt x="342" y="129"/>
                      </a:cubicBezTo>
                      <a:cubicBezTo>
                        <a:pt x="340" y="123"/>
                        <a:pt x="345" y="111"/>
                        <a:pt x="347" y="105"/>
                      </a:cubicBezTo>
                      <a:cubicBezTo>
                        <a:pt x="347" y="100"/>
                        <a:pt x="338" y="102"/>
                        <a:pt x="338" y="100"/>
                      </a:cubicBezTo>
                      <a:cubicBezTo>
                        <a:pt x="338" y="98"/>
                        <a:pt x="344" y="95"/>
                        <a:pt x="344" y="93"/>
                      </a:cubicBezTo>
                      <a:cubicBezTo>
                        <a:pt x="344" y="92"/>
                        <a:pt x="344" y="89"/>
                        <a:pt x="342" y="89"/>
                      </a:cubicBezTo>
                      <a:cubicBezTo>
                        <a:pt x="339" y="89"/>
                        <a:pt x="324" y="94"/>
                        <a:pt x="320" y="94"/>
                      </a:cubicBezTo>
                      <a:cubicBezTo>
                        <a:pt x="317" y="86"/>
                        <a:pt x="328" y="88"/>
                        <a:pt x="317" y="85"/>
                      </a:cubicBezTo>
                      <a:cubicBezTo>
                        <a:pt x="311" y="91"/>
                        <a:pt x="306" y="93"/>
                        <a:pt x="297" y="94"/>
                      </a:cubicBezTo>
                      <a:cubicBezTo>
                        <a:pt x="300" y="104"/>
                        <a:pt x="307" y="101"/>
                        <a:pt x="320" y="103"/>
                      </a:cubicBezTo>
                      <a:cubicBezTo>
                        <a:pt x="318" y="109"/>
                        <a:pt x="311" y="111"/>
                        <a:pt x="305" y="117"/>
                      </a:cubicBezTo>
                      <a:lnTo>
                        <a:pt x="311" y="126"/>
                      </a:lnTo>
                      <a:lnTo>
                        <a:pt x="315" y="138"/>
                      </a:lnTo>
                      <a:lnTo>
                        <a:pt x="309" y="139"/>
                      </a:lnTo>
                      <a:lnTo>
                        <a:pt x="314" y="144"/>
                      </a:lnTo>
                      <a:lnTo>
                        <a:pt x="307" y="152"/>
                      </a:lnTo>
                      <a:lnTo>
                        <a:pt x="0" y="149"/>
                      </a:lnTo>
                      <a:lnTo>
                        <a:pt x="73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87" name="Freeform 43"/>
                <p:cNvSpPr/>
                <p:nvPr userDrawn="1"/>
              </p:nvSpPr>
              <p:spPr>
                <a:xfrm>
                  <a:off x="2729" y="-9"/>
                  <a:ext cx="47" cy="134"/>
                </a:xfrm>
                <a:custGeom>
                  <a:avLst/>
                  <a:gdLst/>
                  <a:ahLst/>
                  <a:cxnLst>
                    <a:cxn ang="0">
                      <a:pos x="5" y="127"/>
                    </a:cxn>
                    <a:cxn ang="0">
                      <a:pos x="15" y="88"/>
                    </a:cxn>
                    <a:cxn ang="0">
                      <a:pos x="17" y="55"/>
                    </a:cxn>
                    <a:cxn ang="0">
                      <a:pos x="11" y="32"/>
                    </a:cxn>
                    <a:cxn ang="0">
                      <a:pos x="17" y="10"/>
                    </a:cxn>
                    <a:cxn ang="0">
                      <a:pos x="21" y="0"/>
                    </a:cxn>
                    <a:cxn ang="0">
                      <a:pos x="31" y="24"/>
                    </a:cxn>
                    <a:cxn ang="0">
                      <a:pos x="47" y="80"/>
                    </a:cxn>
                    <a:cxn ang="0">
                      <a:pos x="31" y="88"/>
                    </a:cxn>
                    <a:cxn ang="0">
                      <a:pos x="23" y="102"/>
                    </a:cxn>
                    <a:cxn ang="0">
                      <a:pos x="21" y="107"/>
                    </a:cxn>
                    <a:cxn ang="0">
                      <a:pos x="27" y="109"/>
                    </a:cxn>
                    <a:cxn ang="0">
                      <a:pos x="31" y="119"/>
                    </a:cxn>
                    <a:cxn ang="0">
                      <a:pos x="13" y="120"/>
                    </a:cxn>
                    <a:cxn ang="0">
                      <a:pos x="7" y="130"/>
                    </a:cxn>
                    <a:cxn ang="0">
                      <a:pos x="3" y="125"/>
                    </a:cxn>
                    <a:cxn ang="0">
                      <a:pos x="5" y="127"/>
                    </a:cxn>
                  </a:cxnLst>
                  <a:pathLst>
                    <a:path w="47" h="165">
                      <a:moveTo>
                        <a:pt x="5" y="156"/>
                      </a:moveTo>
                      <a:cubicBezTo>
                        <a:pt x="0" y="141"/>
                        <a:pt x="1" y="118"/>
                        <a:pt x="15" y="108"/>
                      </a:cubicBezTo>
                      <a:cubicBezTo>
                        <a:pt x="16" y="95"/>
                        <a:pt x="17" y="81"/>
                        <a:pt x="17" y="68"/>
                      </a:cubicBezTo>
                      <a:cubicBezTo>
                        <a:pt x="17" y="58"/>
                        <a:pt x="11" y="40"/>
                        <a:pt x="11" y="40"/>
                      </a:cubicBezTo>
                      <a:cubicBezTo>
                        <a:pt x="14" y="20"/>
                        <a:pt x="11" y="29"/>
                        <a:pt x="17" y="12"/>
                      </a:cubicBezTo>
                      <a:cubicBezTo>
                        <a:pt x="18" y="8"/>
                        <a:pt x="21" y="0"/>
                        <a:pt x="21" y="0"/>
                      </a:cubicBezTo>
                      <a:cubicBezTo>
                        <a:pt x="38" y="6"/>
                        <a:pt x="33" y="7"/>
                        <a:pt x="31" y="30"/>
                      </a:cubicBezTo>
                      <a:cubicBezTo>
                        <a:pt x="38" y="52"/>
                        <a:pt x="40" y="76"/>
                        <a:pt x="47" y="98"/>
                      </a:cubicBezTo>
                      <a:cubicBezTo>
                        <a:pt x="44" y="116"/>
                        <a:pt x="45" y="113"/>
                        <a:pt x="31" y="108"/>
                      </a:cubicBezTo>
                      <a:cubicBezTo>
                        <a:pt x="25" y="118"/>
                        <a:pt x="28" y="112"/>
                        <a:pt x="23" y="126"/>
                      </a:cubicBezTo>
                      <a:cubicBezTo>
                        <a:pt x="22" y="128"/>
                        <a:pt x="21" y="132"/>
                        <a:pt x="21" y="132"/>
                      </a:cubicBezTo>
                      <a:cubicBezTo>
                        <a:pt x="23" y="133"/>
                        <a:pt x="26" y="132"/>
                        <a:pt x="27" y="134"/>
                      </a:cubicBezTo>
                      <a:cubicBezTo>
                        <a:pt x="29" y="137"/>
                        <a:pt x="31" y="146"/>
                        <a:pt x="31" y="146"/>
                      </a:cubicBezTo>
                      <a:cubicBezTo>
                        <a:pt x="27" y="165"/>
                        <a:pt x="23" y="155"/>
                        <a:pt x="13" y="148"/>
                      </a:cubicBezTo>
                      <a:cubicBezTo>
                        <a:pt x="11" y="152"/>
                        <a:pt x="11" y="160"/>
                        <a:pt x="7" y="160"/>
                      </a:cubicBezTo>
                      <a:cubicBezTo>
                        <a:pt x="5" y="160"/>
                        <a:pt x="4" y="156"/>
                        <a:pt x="3" y="154"/>
                      </a:cubicBezTo>
                      <a:cubicBezTo>
                        <a:pt x="3" y="153"/>
                        <a:pt x="4" y="155"/>
                        <a:pt x="5" y="15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88" name="Freeform 44"/>
                <p:cNvSpPr/>
                <p:nvPr userDrawn="1"/>
              </p:nvSpPr>
              <p:spPr>
                <a:xfrm>
                  <a:off x="2701" y="103"/>
                  <a:ext cx="138" cy="84"/>
                </a:xfrm>
                <a:custGeom>
                  <a:avLst/>
                  <a:gdLst/>
                  <a:ahLst/>
                  <a:cxnLst>
                    <a:cxn ang="0">
                      <a:pos x="26" y="50"/>
                    </a:cxn>
                    <a:cxn ang="0">
                      <a:pos x="30" y="35"/>
                    </a:cxn>
                    <a:cxn ang="0">
                      <a:pos x="50" y="27"/>
                    </a:cxn>
                    <a:cxn ang="0">
                      <a:pos x="54" y="37"/>
                    </a:cxn>
                    <a:cxn ang="0">
                      <a:pos x="66" y="40"/>
                    </a:cxn>
                    <a:cxn ang="0">
                      <a:pos x="80" y="45"/>
                    </a:cxn>
                    <a:cxn ang="0">
                      <a:pos x="116" y="27"/>
                    </a:cxn>
                    <a:cxn ang="0">
                      <a:pos x="130" y="14"/>
                    </a:cxn>
                    <a:cxn ang="0">
                      <a:pos x="138" y="9"/>
                    </a:cxn>
                    <a:cxn ang="0">
                      <a:pos x="106" y="40"/>
                    </a:cxn>
                    <a:cxn ang="0">
                      <a:pos x="84" y="55"/>
                    </a:cxn>
                    <a:cxn ang="0">
                      <a:pos x="66" y="66"/>
                    </a:cxn>
                    <a:cxn ang="0">
                      <a:pos x="48" y="84"/>
                    </a:cxn>
                    <a:cxn ang="0">
                      <a:pos x="26" y="73"/>
                    </a:cxn>
                    <a:cxn ang="0">
                      <a:pos x="20" y="71"/>
                    </a:cxn>
                    <a:cxn ang="0">
                      <a:pos x="22" y="79"/>
                    </a:cxn>
                    <a:cxn ang="0">
                      <a:pos x="0" y="79"/>
                    </a:cxn>
                    <a:cxn ang="0">
                      <a:pos x="10" y="64"/>
                    </a:cxn>
                    <a:cxn ang="0">
                      <a:pos x="26" y="50"/>
                    </a:cxn>
                  </a:cxnLst>
                  <a:pathLst>
                    <a:path w="138" h="103">
                      <a:moveTo>
                        <a:pt x="26" y="61"/>
                      </a:moveTo>
                      <a:cubicBezTo>
                        <a:pt x="29" y="53"/>
                        <a:pt x="33" y="51"/>
                        <a:pt x="30" y="43"/>
                      </a:cubicBezTo>
                      <a:cubicBezTo>
                        <a:pt x="33" y="27"/>
                        <a:pt x="37" y="24"/>
                        <a:pt x="50" y="33"/>
                      </a:cubicBezTo>
                      <a:cubicBezTo>
                        <a:pt x="51" y="37"/>
                        <a:pt x="53" y="41"/>
                        <a:pt x="54" y="45"/>
                      </a:cubicBezTo>
                      <a:cubicBezTo>
                        <a:pt x="55" y="49"/>
                        <a:pt x="66" y="49"/>
                        <a:pt x="66" y="49"/>
                      </a:cubicBezTo>
                      <a:cubicBezTo>
                        <a:pt x="75" y="43"/>
                        <a:pt x="77" y="45"/>
                        <a:pt x="80" y="55"/>
                      </a:cubicBezTo>
                      <a:cubicBezTo>
                        <a:pt x="92" y="47"/>
                        <a:pt x="101" y="37"/>
                        <a:pt x="116" y="33"/>
                      </a:cubicBezTo>
                      <a:cubicBezTo>
                        <a:pt x="125" y="19"/>
                        <a:pt x="120" y="24"/>
                        <a:pt x="130" y="17"/>
                      </a:cubicBezTo>
                      <a:cubicBezTo>
                        <a:pt x="134" y="11"/>
                        <a:pt x="134" y="0"/>
                        <a:pt x="138" y="11"/>
                      </a:cubicBezTo>
                      <a:cubicBezTo>
                        <a:pt x="135" y="31"/>
                        <a:pt x="126" y="45"/>
                        <a:pt x="106" y="49"/>
                      </a:cubicBezTo>
                      <a:cubicBezTo>
                        <a:pt x="97" y="55"/>
                        <a:pt x="93" y="61"/>
                        <a:pt x="84" y="67"/>
                      </a:cubicBezTo>
                      <a:cubicBezTo>
                        <a:pt x="80" y="79"/>
                        <a:pt x="79" y="79"/>
                        <a:pt x="66" y="81"/>
                      </a:cubicBezTo>
                      <a:cubicBezTo>
                        <a:pt x="60" y="90"/>
                        <a:pt x="57" y="97"/>
                        <a:pt x="48" y="103"/>
                      </a:cubicBezTo>
                      <a:cubicBezTo>
                        <a:pt x="42" y="94"/>
                        <a:pt x="37" y="93"/>
                        <a:pt x="26" y="89"/>
                      </a:cubicBezTo>
                      <a:cubicBezTo>
                        <a:pt x="24" y="88"/>
                        <a:pt x="20" y="87"/>
                        <a:pt x="20" y="87"/>
                      </a:cubicBezTo>
                      <a:cubicBezTo>
                        <a:pt x="10" y="90"/>
                        <a:pt x="14" y="94"/>
                        <a:pt x="22" y="97"/>
                      </a:cubicBezTo>
                      <a:cubicBezTo>
                        <a:pt x="14" y="103"/>
                        <a:pt x="9" y="100"/>
                        <a:pt x="0" y="97"/>
                      </a:cubicBezTo>
                      <a:cubicBezTo>
                        <a:pt x="2" y="87"/>
                        <a:pt x="1" y="82"/>
                        <a:pt x="10" y="79"/>
                      </a:cubicBezTo>
                      <a:cubicBezTo>
                        <a:pt x="15" y="63"/>
                        <a:pt x="14" y="69"/>
                        <a:pt x="26" y="6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89" name="Freeform 45"/>
                <p:cNvSpPr/>
                <p:nvPr userDrawn="1"/>
              </p:nvSpPr>
              <p:spPr>
                <a:xfrm>
                  <a:off x="2553" y="182"/>
                  <a:ext cx="187" cy="176"/>
                </a:xfrm>
                <a:custGeom>
                  <a:avLst/>
                  <a:gdLst/>
                  <a:ahLst/>
                  <a:cxnLst>
                    <a:cxn ang="0">
                      <a:pos x="157" y="20"/>
                    </a:cxn>
                    <a:cxn ang="0">
                      <a:pos x="159" y="5"/>
                    </a:cxn>
                    <a:cxn ang="0">
                      <a:pos x="169" y="0"/>
                    </a:cxn>
                    <a:cxn ang="0">
                      <a:pos x="181" y="20"/>
                    </a:cxn>
                    <a:cxn ang="0">
                      <a:pos x="187" y="35"/>
                    </a:cxn>
                    <a:cxn ang="0">
                      <a:pos x="177" y="48"/>
                    </a:cxn>
                    <a:cxn ang="0">
                      <a:pos x="169" y="63"/>
                    </a:cxn>
                    <a:cxn ang="0">
                      <a:pos x="161" y="104"/>
                    </a:cxn>
                    <a:cxn ang="0">
                      <a:pos x="143" y="112"/>
                    </a:cxn>
                    <a:cxn ang="0">
                      <a:pos x="119" y="113"/>
                    </a:cxn>
                    <a:cxn ang="0">
                      <a:pos x="111" y="102"/>
                    </a:cxn>
                    <a:cxn ang="0">
                      <a:pos x="101" y="120"/>
                    </a:cxn>
                    <a:cxn ang="0">
                      <a:pos x="90" y="123"/>
                    </a:cxn>
                    <a:cxn ang="0">
                      <a:pos x="80" y="109"/>
                    </a:cxn>
                    <a:cxn ang="0">
                      <a:pos x="58" y="118"/>
                    </a:cxn>
                    <a:cxn ang="0">
                      <a:pos x="76" y="117"/>
                    </a:cxn>
                    <a:cxn ang="0">
                      <a:pos x="78" y="132"/>
                    </a:cxn>
                    <a:cxn ang="0">
                      <a:pos x="58" y="137"/>
                    </a:cxn>
                    <a:cxn ang="0">
                      <a:pos x="34" y="137"/>
                    </a:cxn>
                    <a:cxn ang="0">
                      <a:pos x="36" y="127"/>
                    </a:cxn>
                    <a:cxn ang="0">
                      <a:pos x="46" y="118"/>
                    </a:cxn>
                    <a:cxn ang="0">
                      <a:pos x="34" y="122"/>
                    </a:cxn>
                    <a:cxn ang="0">
                      <a:pos x="26" y="137"/>
                    </a:cxn>
                    <a:cxn ang="0">
                      <a:pos x="30" y="156"/>
                    </a:cxn>
                    <a:cxn ang="0">
                      <a:pos x="14" y="164"/>
                    </a:cxn>
                    <a:cxn ang="0">
                      <a:pos x="0" y="176"/>
                    </a:cxn>
                    <a:cxn ang="0">
                      <a:pos x="8" y="155"/>
                    </a:cxn>
                    <a:cxn ang="0">
                      <a:pos x="0" y="135"/>
                    </a:cxn>
                    <a:cxn ang="0">
                      <a:pos x="14" y="125"/>
                    </a:cxn>
                    <a:cxn ang="0">
                      <a:pos x="32" y="110"/>
                    </a:cxn>
                    <a:cxn ang="0">
                      <a:pos x="44" y="97"/>
                    </a:cxn>
                    <a:cxn ang="0">
                      <a:pos x="72" y="95"/>
                    </a:cxn>
                    <a:cxn ang="0">
                      <a:pos x="84" y="92"/>
                    </a:cxn>
                    <a:cxn ang="0">
                      <a:pos x="113" y="64"/>
                    </a:cxn>
                    <a:cxn ang="0">
                      <a:pos x="119" y="76"/>
                    </a:cxn>
                    <a:cxn ang="0">
                      <a:pos x="131" y="63"/>
                    </a:cxn>
                    <a:cxn ang="0">
                      <a:pos x="149" y="44"/>
                    </a:cxn>
                    <a:cxn ang="0">
                      <a:pos x="153" y="35"/>
                    </a:cxn>
                    <a:cxn ang="0">
                      <a:pos x="147" y="31"/>
                    </a:cxn>
                    <a:cxn ang="0">
                      <a:pos x="151" y="26"/>
                    </a:cxn>
                    <a:cxn ang="0">
                      <a:pos x="157" y="20"/>
                    </a:cxn>
                  </a:cxnLst>
                  <a:pathLst>
                    <a:path w="188" h="214">
                      <a:moveTo>
                        <a:pt x="158" y="24"/>
                      </a:moveTo>
                      <a:cubicBezTo>
                        <a:pt x="156" y="18"/>
                        <a:pt x="160" y="6"/>
                        <a:pt x="160" y="6"/>
                      </a:cubicBezTo>
                      <a:cubicBezTo>
                        <a:pt x="167" y="16"/>
                        <a:pt x="167" y="8"/>
                        <a:pt x="170" y="0"/>
                      </a:cubicBezTo>
                      <a:cubicBezTo>
                        <a:pt x="181" y="4"/>
                        <a:pt x="179" y="14"/>
                        <a:pt x="182" y="24"/>
                      </a:cubicBezTo>
                      <a:cubicBezTo>
                        <a:pt x="184" y="30"/>
                        <a:pt x="188" y="42"/>
                        <a:pt x="188" y="42"/>
                      </a:cubicBezTo>
                      <a:cubicBezTo>
                        <a:pt x="183" y="56"/>
                        <a:pt x="188" y="52"/>
                        <a:pt x="178" y="58"/>
                      </a:cubicBezTo>
                      <a:cubicBezTo>
                        <a:pt x="174" y="63"/>
                        <a:pt x="170" y="76"/>
                        <a:pt x="170" y="76"/>
                      </a:cubicBezTo>
                      <a:cubicBezTo>
                        <a:pt x="169" y="100"/>
                        <a:pt x="173" y="110"/>
                        <a:pt x="162" y="126"/>
                      </a:cubicBezTo>
                      <a:cubicBezTo>
                        <a:pt x="150" y="118"/>
                        <a:pt x="155" y="132"/>
                        <a:pt x="144" y="136"/>
                      </a:cubicBezTo>
                      <a:cubicBezTo>
                        <a:pt x="135" y="134"/>
                        <a:pt x="129" y="135"/>
                        <a:pt x="120" y="138"/>
                      </a:cubicBezTo>
                      <a:cubicBezTo>
                        <a:pt x="114" y="129"/>
                        <a:pt x="122" y="127"/>
                        <a:pt x="112" y="124"/>
                      </a:cubicBezTo>
                      <a:cubicBezTo>
                        <a:pt x="108" y="130"/>
                        <a:pt x="108" y="142"/>
                        <a:pt x="102" y="146"/>
                      </a:cubicBezTo>
                      <a:cubicBezTo>
                        <a:pt x="98" y="148"/>
                        <a:pt x="90" y="150"/>
                        <a:pt x="90" y="150"/>
                      </a:cubicBezTo>
                      <a:cubicBezTo>
                        <a:pt x="87" y="141"/>
                        <a:pt x="89" y="135"/>
                        <a:pt x="80" y="132"/>
                      </a:cubicBezTo>
                      <a:cubicBezTo>
                        <a:pt x="68" y="134"/>
                        <a:pt x="65" y="134"/>
                        <a:pt x="58" y="144"/>
                      </a:cubicBezTo>
                      <a:cubicBezTo>
                        <a:pt x="66" y="150"/>
                        <a:pt x="68" y="147"/>
                        <a:pt x="76" y="142"/>
                      </a:cubicBezTo>
                      <a:cubicBezTo>
                        <a:pt x="81" y="146"/>
                        <a:pt x="85" y="155"/>
                        <a:pt x="78" y="160"/>
                      </a:cubicBezTo>
                      <a:cubicBezTo>
                        <a:pt x="75" y="162"/>
                        <a:pt x="62" y="165"/>
                        <a:pt x="58" y="166"/>
                      </a:cubicBezTo>
                      <a:cubicBezTo>
                        <a:pt x="48" y="173"/>
                        <a:pt x="44" y="173"/>
                        <a:pt x="34" y="166"/>
                      </a:cubicBezTo>
                      <a:cubicBezTo>
                        <a:pt x="35" y="162"/>
                        <a:pt x="34" y="158"/>
                        <a:pt x="36" y="154"/>
                      </a:cubicBezTo>
                      <a:cubicBezTo>
                        <a:pt x="38" y="150"/>
                        <a:pt x="55" y="146"/>
                        <a:pt x="46" y="144"/>
                      </a:cubicBezTo>
                      <a:cubicBezTo>
                        <a:pt x="42" y="143"/>
                        <a:pt x="34" y="148"/>
                        <a:pt x="34" y="148"/>
                      </a:cubicBezTo>
                      <a:cubicBezTo>
                        <a:pt x="32" y="155"/>
                        <a:pt x="28" y="159"/>
                        <a:pt x="26" y="166"/>
                      </a:cubicBezTo>
                      <a:cubicBezTo>
                        <a:pt x="36" y="182"/>
                        <a:pt x="36" y="173"/>
                        <a:pt x="30" y="190"/>
                      </a:cubicBezTo>
                      <a:cubicBezTo>
                        <a:pt x="28" y="196"/>
                        <a:pt x="14" y="200"/>
                        <a:pt x="14" y="200"/>
                      </a:cubicBezTo>
                      <a:cubicBezTo>
                        <a:pt x="5" y="214"/>
                        <a:pt x="11" y="210"/>
                        <a:pt x="0" y="214"/>
                      </a:cubicBezTo>
                      <a:cubicBezTo>
                        <a:pt x="2" y="202"/>
                        <a:pt x="5" y="198"/>
                        <a:pt x="8" y="188"/>
                      </a:cubicBezTo>
                      <a:cubicBezTo>
                        <a:pt x="6" y="178"/>
                        <a:pt x="3" y="173"/>
                        <a:pt x="0" y="164"/>
                      </a:cubicBezTo>
                      <a:cubicBezTo>
                        <a:pt x="3" y="156"/>
                        <a:pt x="7" y="157"/>
                        <a:pt x="14" y="152"/>
                      </a:cubicBezTo>
                      <a:cubicBezTo>
                        <a:pt x="18" y="141"/>
                        <a:pt x="23" y="140"/>
                        <a:pt x="32" y="134"/>
                      </a:cubicBezTo>
                      <a:cubicBezTo>
                        <a:pt x="37" y="127"/>
                        <a:pt x="37" y="123"/>
                        <a:pt x="44" y="118"/>
                      </a:cubicBezTo>
                      <a:cubicBezTo>
                        <a:pt x="64" y="121"/>
                        <a:pt x="55" y="122"/>
                        <a:pt x="72" y="116"/>
                      </a:cubicBezTo>
                      <a:cubicBezTo>
                        <a:pt x="76" y="115"/>
                        <a:pt x="84" y="112"/>
                        <a:pt x="84" y="112"/>
                      </a:cubicBezTo>
                      <a:cubicBezTo>
                        <a:pt x="105" y="119"/>
                        <a:pt x="97" y="84"/>
                        <a:pt x="114" y="78"/>
                      </a:cubicBezTo>
                      <a:cubicBezTo>
                        <a:pt x="117" y="87"/>
                        <a:pt x="110" y="89"/>
                        <a:pt x="120" y="92"/>
                      </a:cubicBezTo>
                      <a:cubicBezTo>
                        <a:pt x="125" y="85"/>
                        <a:pt x="125" y="81"/>
                        <a:pt x="132" y="76"/>
                      </a:cubicBezTo>
                      <a:cubicBezTo>
                        <a:pt x="138" y="68"/>
                        <a:pt x="146" y="65"/>
                        <a:pt x="150" y="54"/>
                      </a:cubicBezTo>
                      <a:cubicBezTo>
                        <a:pt x="151" y="50"/>
                        <a:pt x="154" y="42"/>
                        <a:pt x="154" y="42"/>
                      </a:cubicBezTo>
                      <a:cubicBezTo>
                        <a:pt x="152" y="41"/>
                        <a:pt x="148" y="40"/>
                        <a:pt x="148" y="38"/>
                      </a:cubicBezTo>
                      <a:cubicBezTo>
                        <a:pt x="148" y="36"/>
                        <a:pt x="161" y="33"/>
                        <a:pt x="152" y="32"/>
                      </a:cubicBezTo>
                      <a:lnTo>
                        <a:pt x="158" y="2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90" name="Freeform 46"/>
                <p:cNvSpPr/>
                <p:nvPr userDrawn="1"/>
              </p:nvSpPr>
              <p:spPr>
                <a:xfrm>
                  <a:off x="2677" y="233"/>
                  <a:ext cx="14" cy="10"/>
                </a:xfrm>
                <a:custGeom>
                  <a:avLst/>
                  <a:gdLst/>
                  <a:ahLst/>
                  <a:cxnLst>
                    <a:cxn ang="0">
                      <a:pos x="0" y="7"/>
                    </a:cxn>
                    <a:cxn ang="0">
                      <a:pos x="4" y="10"/>
                    </a:cxn>
                    <a:cxn ang="0">
                      <a:pos x="0" y="7"/>
                    </a:cxn>
                  </a:cxnLst>
                  <a:pathLst>
                    <a:path w="13" h="13">
                      <a:moveTo>
                        <a:pt x="0" y="9"/>
                      </a:moveTo>
                      <a:cubicBezTo>
                        <a:pt x="6" y="0"/>
                        <a:pt x="13" y="7"/>
                        <a:pt x="4" y="13"/>
                      </a:cubicBezTo>
                      <a:cubicBezTo>
                        <a:pt x="0" y="6"/>
                        <a:pt x="0" y="5"/>
                        <a:pt x="0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91" name="Freeform 47"/>
                <p:cNvSpPr/>
                <p:nvPr userDrawn="1"/>
              </p:nvSpPr>
              <p:spPr>
                <a:xfrm>
                  <a:off x="1627" y="353"/>
                  <a:ext cx="813" cy="462"/>
                </a:xfrm>
                <a:custGeom>
                  <a:avLst/>
                  <a:gdLst/>
                  <a:ahLst/>
                  <a:cxnLst>
                    <a:cxn ang="0">
                      <a:pos x="813" y="21"/>
                    </a:cxn>
                    <a:cxn ang="0">
                      <a:pos x="779" y="64"/>
                    </a:cxn>
                    <a:cxn ang="0">
                      <a:pos x="749" y="100"/>
                    </a:cxn>
                    <a:cxn ang="0">
                      <a:pos x="723" y="116"/>
                    </a:cxn>
                    <a:cxn ang="0">
                      <a:pos x="635" y="147"/>
                    </a:cxn>
                    <a:cxn ang="0">
                      <a:pos x="633" y="172"/>
                    </a:cxn>
                    <a:cxn ang="0">
                      <a:pos x="605" y="188"/>
                    </a:cxn>
                    <a:cxn ang="0">
                      <a:pos x="621" y="146"/>
                    </a:cxn>
                    <a:cxn ang="0">
                      <a:pos x="577" y="154"/>
                    </a:cxn>
                    <a:cxn ang="0">
                      <a:pos x="557" y="179"/>
                    </a:cxn>
                    <a:cxn ang="0">
                      <a:pos x="597" y="229"/>
                    </a:cxn>
                    <a:cxn ang="0">
                      <a:pos x="595" y="301"/>
                    </a:cxn>
                    <a:cxn ang="0">
                      <a:pos x="543" y="333"/>
                    </a:cxn>
                    <a:cxn ang="0">
                      <a:pos x="523" y="316"/>
                    </a:cxn>
                    <a:cxn ang="0">
                      <a:pos x="483" y="285"/>
                    </a:cxn>
                    <a:cxn ang="0">
                      <a:pos x="463" y="285"/>
                    </a:cxn>
                    <a:cxn ang="0">
                      <a:pos x="451" y="323"/>
                    </a:cxn>
                    <a:cxn ang="0">
                      <a:pos x="501" y="380"/>
                    </a:cxn>
                    <a:cxn ang="0">
                      <a:pos x="511" y="429"/>
                    </a:cxn>
                    <a:cxn ang="0">
                      <a:pos x="527" y="459"/>
                    </a:cxn>
                    <a:cxn ang="0">
                      <a:pos x="493" y="446"/>
                    </a:cxn>
                    <a:cxn ang="0">
                      <a:pos x="471" y="424"/>
                    </a:cxn>
                    <a:cxn ang="0">
                      <a:pos x="423" y="347"/>
                    </a:cxn>
                    <a:cxn ang="0">
                      <a:pos x="427" y="254"/>
                    </a:cxn>
                    <a:cxn ang="0">
                      <a:pos x="423" y="220"/>
                    </a:cxn>
                    <a:cxn ang="0">
                      <a:pos x="413" y="226"/>
                    </a:cxn>
                    <a:cxn ang="0">
                      <a:pos x="386" y="218"/>
                    </a:cxn>
                    <a:cxn ang="0">
                      <a:pos x="360" y="139"/>
                    </a:cxn>
                    <a:cxn ang="0">
                      <a:pos x="330" y="136"/>
                    </a:cxn>
                    <a:cxn ang="0">
                      <a:pos x="288" y="141"/>
                    </a:cxn>
                    <a:cxn ang="0">
                      <a:pos x="242" y="190"/>
                    </a:cxn>
                    <a:cxn ang="0">
                      <a:pos x="196" y="220"/>
                    </a:cxn>
                    <a:cxn ang="0">
                      <a:pos x="184" y="224"/>
                    </a:cxn>
                    <a:cxn ang="0">
                      <a:pos x="160" y="269"/>
                    </a:cxn>
                    <a:cxn ang="0">
                      <a:pos x="152" y="290"/>
                    </a:cxn>
                    <a:cxn ang="0">
                      <a:pos x="128" y="331"/>
                    </a:cxn>
                    <a:cxn ang="0">
                      <a:pos x="94" y="321"/>
                    </a:cxn>
                    <a:cxn ang="0">
                      <a:pos x="66" y="211"/>
                    </a:cxn>
                    <a:cxn ang="0">
                      <a:pos x="72" y="128"/>
                    </a:cxn>
                    <a:cxn ang="0">
                      <a:pos x="44" y="147"/>
                    </a:cxn>
                    <a:cxn ang="0">
                      <a:pos x="20" y="123"/>
                    </a:cxn>
                    <a:cxn ang="0">
                      <a:pos x="24" y="113"/>
                    </a:cxn>
                    <a:cxn ang="0">
                      <a:pos x="0" y="75"/>
                    </a:cxn>
                    <a:cxn ang="0">
                      <a:pos x="799" y="5"/>
                    </a:cxn>
                  </a:cxnLst>
                  <a:pathLst>
                    <a:path w="812" h="564">
                      <a:moveTo>
                        <a:pt x="798" y="6"/>
                      </a:moveTo>
                      <a:cubicBezTo>
                        <a:pt x="801" y="15"/>
                        <a:pt x="809" y="16"/>
                        <a:pt x="812" y="26"/>
                      </a:cubicBezTo>
                      <a:cubicBezTo>
                        <a:pt x="809" y="36"/>
                        <a:pt x="801" y="41"/>
                        <a:pt x="796" y="50"/>
                      </a:cubicBezTo>
                      <a:cubicBezTo>
                        <a:pt x="791" y="61"/>
                        <a:pt x="788" y="71"/>
                        <a:pt x="778" y="78"/>
                      </a:cubicBezTo>
                      <a:cubicBezTo>
                        <a:pt x="773" y="85"/>
                        <a:pt x="771" y="88"/>
                        <a:pt x="774" y="96"/>
                      </a:cubicBezTo>
                      <a:cubicBezTo>
                        <a:pt x="767" y="107"/>
                        <a:pt x="758" y="114"/>
                        <a:pt x="748" y="122"/>
                      </a:cubicBezTo>
                      <a:cubicBezTo>
                        <a:pt x="744" y="125"/>
                        <a:pt x="736" y="130"/>
                        <a:pt x="736" y="130"/>
                      </a:cubicBezTo>
                      <a:cubicBezTo>
                        <a:pt x="740" y="141"/>
                        <a:pt x="731" y="140"/>
                        <a:pt x="722" y="142"/>
                      </a:cubicBezTo>
                      <a:cubicBezTo>
                        <a:pt x="716" y="148"/>
                        <a:pt x="712" y="151"/>
                        <a:pt x="704" y="154"/>
                      </a:cubicBezTo>
                      <a:cubicBezTo>
                        <a:pt x="686" y="150"/>
                        <a:pt x="650" y="169"/>
                        <a:pt x="634" y="180"/>
                      </a:cubicBezTo>
                      <a:cubicBezTo>
                        <a:pt x="636" y="189"/>
                        <a:pt x="631" y="193"/>
                        <a:pt x="640" y="196"/>
                      </a:cubicBezTo>
                      <a:cubicBezTo>
                        <a:pt x="643" y="205"/>
                        <a:pt x="640" y="207"/>
                        <a:pt x="632" y="210"/>
                      </a:cubicBezTo>
                      <a:cubicBezTo>
                        <a:pt x="626" y="219"/>
                        <a:pt x="623" y="226"/>
                        <a:pt x="614" y="232"/>
                      </a:cubicBezTo>
                      <a:cubicBezTo>
                        <a:pt x="611" y="231"/>
                        <a:pt x="606" y="233"/>
                        <a:pt x="604" y="230"/>
                      </a:cubicBezTo>
                      <a:cubicBezTo>
                        <a:pt x="599" y="220"/>
                        <a:pt x="610" y="199"/>
                        <a:pt x="620" y="196"/>
                      </a:cubicBezTo>
                      <a:cubicBezTo>
                        <a:pt x="623" y="187"/>
                        <a:pt x="617" y="187"/>
                        <a:pt x="620" y="178"/>
                      </a:cubicBezTo>
                      <a:cubicBezTo>
                        <a:pt x="617" y="164"/>
                        <a:pt x="609" y="168"/>
                        <a:pt x="598" y="172"/>
                      </a:cubicBezTo>
                      <a:cubicBezTo>
                        <a:pt x="592" y="180"/>
                        <a:pt x="585" y="185"/>
                        <a:pt x="576" y="188"/>
                      </a:cubicBezTo>
                      <a:cubicBezTo>
                        <a:pt x="572" y="194"/>
                        <a:pt x="568" y="200"/>
                        <a:pt x="564" y="206"/>
                      </a:cubicBezTo>
                      <a:cubicBezTo>
                        <a:pt x="561" y="210"/>
                        <a:pt x="556" y="218"/>
                        <a:pt x="556" y="218"/>
                      </a:cubicBezTo>
                      <a:cubicBezTo>
                        <a:pt x="558" y="234"/>
                        <a:pt x="559" y="243"/>
                        <a:pt x="572" y="252"/>
                      </a:cubicBezTo>
                      <a:cubicBezTo>
                        <a:pt x="579" y="262"/>
                        <a:pt x="586" y="273"/>
                        <a:pt x="596" y="280"/>
                      </a:cubicBezTo>
                      <a:cubicBezTo>
                        <a:pt x="598" y="286"/>
                        <a:pt x="602" y="298"/>
                        <a:pt x="602" y="298"/>
                      </a:cubicBezTo>
                      <a:cubicBezTo>
                        <a:pt x="601" y="308"/>
                        <a:pt x="599" y="361"/>
                        <a:pt x="594" y="368"/>
                      </a:cubicBezTo>
                      <a:cubicBezTo>
                        <a:pt x="590" y="374"/>
                        <a:pt x="576" y="378"/>
                        <a:pt x="570" y="382"/>
                      </a:cubicBezTo>
                      <a:cubicBezTo>
                        <a:pt x="563" y="393"/>
                        <a:pt x="550" y="396"/>
                        <a:pt x="542" y="406"/>
                      </a:cubicBezTo>
                      <a:cubicBezTo>
                        <a:pt x="536" y="413"/>
                        <a:pt x="539" y="417"/>
                        <a:pt x="530" y="420"/>
                      </a:cubicBezTo>
                      <a:cubicBezTo>
                        <a:pt x="526" y="408"/>
                        <a:pt x="538" y="391"/>
                        <a:pt x="522" y="386"/>
                      </a:cubicBezTo>
                      <a:cubicBezTo>
                        <a:pt x="516" y="377"/>
                        <a:pt x="510" y="364"/>
                        <a:pt x="502" y="356"/>
                      </a:cubicBezTo>
                      <a:cubicBezTo>
                        <a:pt x="497" y="341"/>
                        <a:pt x="505" y="360"/>
                        <a:pt x="482" y="348"/>
                      </a:cubicBezTo>
                      <a:cubicBezTo>
                        <a:pt x="478" y="346"/>
                        <a:pt x="478" y="339"/>
                        <a:pt x="474" y="336"/>
                      </a:cubicBezTo>
                      <a:cubicBezTo>
                        <a:pt x="470" y="323"/>
                        <a:pt x="466" y="342"/>
                        <a:pt x="462" y="348"/>
                      </a:cubicBezTo>
                      <a:cubicBezTo>
                        <a:pt x="460" y="358"/>
                        <a:pt x="456" y="363"/>
                        <a:pt x="454" y="374"/>
                      </a:cubicBezTo>
                      <a:cubicBezTo>
                        <a:pt x="457" y="383"/>
                        <a:pt x="455" y="387"/>
                        <a:pt x="450" y="394"/>
                      </a:cubicBezTo>
                      <a:cubicBezTo>
                        <a:pt x="454" y="399"/>
                        <a:pt x="464" y="411"/>
                        <a:pt x="466" y="418"/>
                      </a:cubicBezTo>
                      <a:cubicBezTo>
                        <a:pt x="474" y="443"/>
                        <a:pt x="472" y="458"/>
                        <a:pt x="500" y="464"/>
                      </a:cubicBezTo>
                      <a:cubicBezTo>
                        <a:pt x="507" y="469"/>
                        <a:pt x="510" y="474"/>
                        <a:pt x="516" y="480"/>
                      </a:cubicBezTo>
                      <a:cubicBezTo>
                        <a:pt x="511" y="494"/>
                        <a:pt x="513" y="509"/>
                        <a:pt x="510" y="524"/>
                      </a:cubicBezTo>
                      <a:cubicBezTo>
                        <a:pt x="512" y="537"/>
                        <a:pt x="511" y="541"/>
                        <a:pt x="522" y="548"/>
                      </a:cubicBezTo>
                      <a:cubicBezTo>
                        <a:pt x="523" y="552"/>
                        <a:pt x="525" y="556"/>
                        <a:pt x="526" y="560"/>
                      </a:cubicBezTo>
                      <a:cubicBezTo>
                        <a:pt x="527" y="564"/>
                        <a:pt x="514" y="556"/>
                        <a:pt x="514" y="556"/>
                      </a:cubicBezTo>
                      <a:cubicBezTo>
                        <a:pt x="502" y="564"/>
                        <a:pt x="501" y="551"/>
                        <a:pt x="492" y="544"/>
                      </a:cubicBezTo>
                      <a:cubicBezTo>
                        <a:pt x="488" y="541"/>
                        <a:pt x="480" y="536"/>
                        <a:pt x="480" y="536"/>
                      </a:cubicBezTo>
                      <a:cubicBezTo>
                        <a:pt x="471" y="522"/>
                        <a:pt x="474" y="529"/>
                        <a:pt x="470" y="518"/>
                      </a:cubicBezTo>
                      <a:cubicBezTo>
                        <a:pt x="467" y="491"/>
                        <a:pt x="461" y="446"/>
                        <a:pt x="436" y="430"/>
                      </a:cubicBezTo>
                      <a:cubicBezTo>
                        <a:pt x="428" y="433"/>
                        <a:pt x="425" y="433"/>
                        <a:pt x="422" y="424"/>
                      </a:cubicBezTo>
                      <a:cubicBezTo>
                        <a:pt x="427" y="404"/>
                        <a:pt x="432" y="383"/>
                        <a:pt x="438" y="364"/>
                      </a:cubicBezTo>
                      <a:cubicBezTo>
                        <a:pt x="436" y="343"/>
                        <a:pt x="431" y="330"/>
                        <a:pt x="426" y="310"/>
                      </a:cubicBezTo>
                      <a:cubicBezTo>
                        <a:pt x="429" y="302"/>
                        <a:pt x="425" y="300"/>
                        <a:pt x="422" y="292"/>
                      </a:cubicBezTo>
                      <a:cubicBezTo>
                        <a:pt x="424" y="282"/>
                        <a:pt x="428" y="277"/>
                        <a:pt x="422" y="268"/>
                      </a:cubicBezTo>
                      <a:cubicBezTo>
                        <a:pt x="420" y="269"/>
                        <a:pt x="418" y="269"/>
                        <a:pt x="416" y="270"/>
                      </a:cubicBezTo>
                      <a:cubicBezTo>
                        <a:pt x="414" y="272"/>
                        <a:pt x="414" y="275"/>
                        <a:pt x="412" y="276"/>
                      </a:cubicBezTo>
                      <a:cubicBezTo>
                        <a:pt x="408" y="278"/>
                        <a:pt x="400" y="280"/>
                        <a:pt x="400" y="280"/>
                      </a:cubicBezTo>
                      <a:cubicBezTo>
                        <a:pt x="394" y="274"/>
                        <a:pt x="389" y="274"/>
                        <a:pt x="386" y="266"/>
                      </a:cubicBezTo>
                      <a:cubicBezTo>
                        <a:pt x="391" y="251"/>
                        <a:pt x="379" y="206"/>
                        <a:pt x="364" y="196"/>
                      </a:cubicBezTo>
                      <a:cubicBezTo>
                        <a:pt x="357" y="186"/>
                        <a:pt x="358" y="182"/>
                        <a:pt x="360" y="170"/>
                      </a:cubicBezTo>
                      <a:cubicBezTo>
                        <a:pt x="358" y="160"/>
                        <a:pt x="356" y="147"/>
                        <a:pt x="346" y="144"/>
                      </a:cubicBezTo>
                      <a:cubicBezTo>
                        <a:pt x="343" y="154"/>
                        <a:pt x="338" y="160"/>
                        <a:pt x="330" y="166"/>
                      </a:cubicBezTo>
                      <a:cubicBezTo>
                        <a:pt x="323" y="164"/>
                        <a:pt x="308" y="160"/>
                        <a:pt x="308" y="160"/>
                      </a:cubicBezTo>
                      <a:cubicBezTo>
                        <a:pt x="296" y="162"/>
                        <a:pt x="297" y="166"/>
                        <a:pt x="288" y="172"/>
                      </a:cubicBezTo>
                      <a:cubicBezTo>
                        <a:pt x="284" y="185"/>
                        <a:pt x="282" y="191"/>
                        <a:pt x="268" y="196"/>
                      </a:cubicBezTo>
                      <a:cubicBezTo>
                        <a:pt x="264" y="200"/>
                        <a:pt x="243" y="231"/>
                        <a:pt x="242" y="232"/>
                      </a:cubicBezTo>
                      <a:cubicBezTo>
                        <a:pt x="231" y="239"/>
                        <a:pt x="215" y="247"/>
                        <a:pt x="206" y="256"/>
                      </a:cubicBezTo>
                      <a:cubicBezTo>
                        <a:pt x="202" y="260"/>
                        <a:pt x="200" y="265"/>
                        <a:pt x="196" y="268"/>
                      </a:cubicBezTo>
                      <a:cubicBezTo>
                        <a:pt x="194" y="269"/>
                        <a:pt x="192" y="269"/>
                        <a:pt x="190" y="270"/>
                      </a:cubicBezTo>
                      <a:cubicBezTo>
                        <a:pt x="188" y="271"/>
                        <a:pt x="186" y="272"/>
                        <a:pt x="184" y="274"/>
                      </a:cubicBezTo>
                      <a:cubicBezTo>
                        <a:pt x="180" y="278"/>
                        <a:pt x="172" y="286"/>
                        <a:pt x="172" y="286"/>
                      </a:cubicBezTo>
                      <a:cubicBezTo>
                        <a:pt x="167" y="300"/>
                        <a:pt x="165" y="314"/>
                        <a:pt x="160" y="328"/>
                      </a:cubicBezTo>
                      <a:cubicBezTo>
                        <a:pt x="158" y="335"/>
                        <a:pt x="156" y="341"/>
                        <a:pt x="154" y="348"/>
                      </a:cubicBezTo>
                      <a:cubicBezTo>
                        <a:pt x="153" y="350"/>
                        <a:pt x="152" y="354"/>
                        <a:pt x="152" y="354"/>
                      </a:cubicBezTo>
                      <a:cubicBezTo>
                        <a:pt x="152" y="359"/>
                        <a:pt x="156" y="384"/>
                        <a:pt x="146" y="392"/>
                      </a:cubicBezTo>
                      <a:cubicBezTo>
                        <a:pt x="141" y="397"/>
                        <a:pt x="128" y="404"/>
                        <a:pt x="128" y="404"/>
                      </a:cubicBezTo>
                      <a:cubicBezTo>
                        <a:pt x="125" y="412"/>
                        <a:pt x="122" y="421"/>
                        <a:pt x="114" y="424"/>
                      </a:cubicBezTo>
                      <a:cubicBezTo>
                        <a:pt x="100" y="419"/>
                        <a:pt x="97" y="405"/>
                        <a:pt x="94" y="392"/>
                      </a:cubicBezTo>
                      <a:cubicBezTo>
                        <a:pt x="86" y="362"/>
                        <a:pt x="82" y="332"/>
                        <a:pt x="72" y="302"/>
                      </a:cubicBezTo>
                      <a:cubicBezTo>
                        <a:pt x="71" y="281"/>
                        <a:pt x="70" y="275"/>
                        <a:pt x="66" y="258"/>
                      </a:cubicBezTo>
                      <a:cubicBezTo>
                        <a:pt x="66" y="251"/>
                        <a:pt x="68" y="219"/>
                        <a:pt x="64" y="208"/>
                      </a:cubicBezTo>
                      <a:cubicBezTo>
                        <a:pt x="70" y="191"/>
                        <a:pt x="66" y="173"/>
                        <a:pt x="72" y="156"/>
                      </a:cubicBezTo>
                      <a:cubicBezTo>
                        <a:pt x="66" y="139"/>
                        <a:pt x="60" y="168"/>
                        <a:pt x="56" y="172"/>
                      </a:cubicBezTo>
                      <a:cubicBezTo>
                        <a:pt x="53" y="175"/>
                        <a:pt x="44" y="180"/>
                        <a:pt x="44" y="180"/>
                      </a:cubicBezTo>
                      <a:cubicBezTo>
                        <a:pt x="35" y="177"/>
                        <a:pt x="28" y="173"/>
                        <a:pt x="24" y="162"/>
                      </a:cubicBezTo>
                      <a:cubicBezTo>
                        <a:pt x="23" y="158"/>
                        <a:pt x="20" y="150"/>
                        <a:pt x="20" y="150"/>
                      </a:cubicBezTo>
                      <a:cubicBezTo>
                        <a:pt x="30" y="148"/>
                        <a:pt x="30" y="143"/>
                        <a:pt x="38" y="138"/>
                      </a:cubicBezTo>
                      <a:cubicBezTo>
                        <a:pt x="35" y="128"/>
                        <a:pt x="31" y="133"/>
                        <a:pt x="24" y="138"/>
                      </a:cubicBezTo>
                      <a:cubicBezTo>
                        <a:pt x="15" y="135"/>
                        <a:pt x="15" y="132"/>
                        <a:pt x="18" y="124"/>
                      </a:cubicBezTo>
                      <a:cubicBezTo>
                        <a:pt x="11" y="114"/>
                        <a:pt x="9" y="101"/>
                        <a:pt x="0" y="92"/>
                      </a:cubicBezTo>
                      <a:lnTo>
                        <a:pt x="76" y="0"/>
                      </a:lnTo>
                      <a:lnTo>
                        <a:pt x="798" y="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92" name="Freeform 48"/>
                <p:cNvSpPr/>
                <p:nvPr userDrawn="1"/>
              </p:nvSpPr>
              <p:spPr>
                <a:xfrm>
                  <a:off x="1770" y="671"/>
                  <a:ext cx="45" cy="71"/>
                </a:xfrm>
                <a:custGeom>
                  <a:avLst/>
                  <a:gdLst/>
                  <a:ahLst/>
                  <a:cxnLst>
                    <a:cxn ang="0">
                      <a:pos x="7" y="9"/>
                    </a:cxn>
                    <a:cxn ang="0">
                      <a:pos x="18" y="3"/>
                    </a:cxn>
                    <a:cxn ang="0">
                      <a:pos x="39" y="28"/>
                    </a:cxn>
                    <a:cxn ang="0">
                      <a:pos x="20" y="71"/>
                    </a:cxn>
                    <a:cxn ang="0">
                      <a:pos x="1" y="58"/>
                    </a:cxn>
                    <a:cxn ang="0">
                      <a:pos x="7" y="9"/>
                    </a:cxn>
                  </a:cxnLst>
                  <a:pathLst>
                    <a:path w="43" h="85">
                      <a:moveTo>
                        <a:pt x="7" y="11"/>
                      </a:moveTo>
                      <a:cubicBezTo>
                        <a:pt x="4" y="2"/>
                        <a:pt x="9" y="0"/>
                        <a:pt x="17" y="3"/>
                      </a:cubicBezTo>
                      <a:cubicBezTo>
                        <a:pt x="24" y="13"/>
                        <a:pt x="28" y="24"/>
                        <a:pt x="37" y="33"/>
                      </a:cubicBezTo>
                      <a:cubicBezTo>
                        <a:pt x="43" y="52"/>
                        <a:pt x="40" y="78"/>
                        <a:pt x="19" y="85"/>
                      </a:cubicBezTo>
                      <a:cubicBezTo>
                        <a:pt x="6" y="81"/>
                        <a:pt x="5" y="81"/>
                        <a:pt x="1" y="69"/>
                      </a:cubicBezTo>
                      <a:cubicBezTo>
                        <a:pt x="2" y="66"/>
                        <a:pt x="0" y="4"/>
                        <a:pt x="7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93" name="Freeform 49"/>
                <p:cNvSpPr/>
                <p:nvPr userDrawn="1"/>
              </p:nvSpPr>
              <p:spPr>
                <a:xfrm>
                  <a:off x="2394" y="431"/>
                  <a:ext cx="42" cy="59"/>
                </a:xfrm>
                <a:custGeom>
                  <a:avLst/>
                  <a:gdLst/>
                  <a:ahLst/>
                  <a:cxnLst>
                    <a:cxn ang="0">
                      <a:pos x="12" y="22"/>
                    </a:cxn>
                    <a:cxn ang="0">
                      <a:pos x="28" y="2"/>
                    </a:cxn>
                    <a:cxn ang="0">
                      <a:pos x="41" y="3"/>
                    </a:cxn>
                    <a:cxn ang="0">
                      <a:pos x="37" y="21"/>
                    </a:cxn>
                    <a:cxn ang="0">
                      <a:pos x="12" y="59"/>
                    </a:cxn>
                    <a:cxn ang="0">
                      <a:pos x="7" y="48"/>
                    </a:cxn>
                    <a:cxn ang="0">
                      <a:pos x="3" y="29"/>
                    </a:cxn>
                    <a:cxn ang="0">
                      <a:pos x="12" y="22"/>
                    </a:cxn>
                  </a:cxnLst>
                  <a:pathLst>
                    <a:path w="44" h="74">
                      <a:moveTo>
                        <a:pt x="13" y="28"/>
                      </a:moveTo>
                      <a:cubicBezTo>
                        <a:pt x="15" y="13"/>
                        <a:pt x="14" y="7"/>
                        <a:pt x="29" y="2"/>
                      </a:cubicBezTo>
                      <a:cubicBezTo>
                        <a:pt x="34" y="3"/>
                        <a:pt x="40" y="0"/>
                        <a:pt x="43" y="4"/>
                      </a:cubicBezTo>
                      <a:cubicBezTo>
                        <a:pt x="44" y="6"/>
                        <a:pt x="41" y="21"/>
                        <a:pt x="39" y="26"/>
                      </a:cubicBezTo>
                      <a:cubicBezTo>
                        <a:pt x="31" y="43"/>
                        <a:pt x="30" y="63"/>
                        <a:pt x="13" y="74"/>
                      </a:cubicBezTo>
                      <a:cubicBezTo>
                        <a:pt x="4" y="71"/>
                        <a:pt x="4" y="68"/>
                        <a:pt x="7" y="60"/>
                      </a:cubicBezTo>
                      <a:cubicBezTo>
                        <a:pt x="5" y="50"/>
                        <a:pt x="0" y="46"/>
                        <a:pt x="3" y="36"/>
                      </a:cubicBezTo>
                      <a:cubicBezTo>
                        <a:pt x="4" y="32"/>
                        <a:pt x="8" y="23"/>
                        <a:pt x="1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94" name="Freeform 50"/>
                <p:cNvSpPr/>
                <p:nvPr userDrawn="1"/>
              </p:nvSpPr>
              <p:spPr>
                <a:xfrm>
                  <a:off x="2513" y="402"/>
                  <a:ext cx="21" cy="24"/>
                </a:xfrm>
                <a:custGeom>
                  <a:avLst/>
                  <a:gdLst/>
                  <a:ahLst/>
                  <a:cxnLst>
                    <a:cxn ang="0">
                      <a:pos x="7" y="13"/>
                    </a:cxn>
                    <a:cxn ang="0">
                      <a:pos x="5" y="24"/>
                    </a:cxn>
                    <a:cxn ang="0">
                      <a:pos x="7" y="13"/>
                    </a:cxn>
                  </a:cxnLst>
                  <a:pathLst>
                    <a:path w="20" h="30">
                      <a:moveTo>
                        <a:pt x="7" y="16"/>
                      </a:moveTo>
                      <a:cubicBezTo>
                        <a:pt x="18" y="0"/>
                        <a:pt x="20" y="20"/>
                        <a:pt x="5" y="30"/>
                      </a:cubicBezTo>
                      <a:cubicBezTo>
                        <a:pt x="0" y="23"/>
                        <a:pt x="1" y="22"/>
                        <a:pt x="7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95" name="Freeform 51"/>
                <p:cNvSpPr/>
                <p:nvPr userDrawn="1"/>
              </p:nvSpPr>
              <p:spPr>
                <a:xfrm>
                  <a:off x="333" y="169"/>
                  <a:ext cx="1015" cy="866"/>
                </a:xfrm>
                <a:custGeom>
                  <a:avLst/>
                  <a:gdLst/>
                  <a:ahLst/>
                  <a:cxnLst>
                    <a:cxn ang="0">
                      <a:pos x="716" y="721"/>
                    </a:cxn>
                    <a:cxn ang="0">
                      <a:pos x="723" y="701"/>
                    </a:cxn>
                    <a:cxn ang="0">
                      <a:pos x="744" y="642"/>
                    </a:cxn>
                    <a:cxn ang="0">
                      <a:pos x="460" y="446"/>
                    </a:cxn>
                    <a:cxn ang="0">
                      <a:pos x="420" y="538"/>
                    </a:cxn>
                    <a:cxn ang="0">
                      <a:pos x="451" y="864"/>
                    </a:cxn>
                    <a:cxn ang="0">
                      <a:pos x="420" y="768"/>
                    </a:cxn>
                    <a:cxn ang="0">
                      <a:pos x="360" y="683"/>
                    </a:cxn>
                    <a:cxn ang="0">
                      <a:pos x="365" y="642"/>
                    </a:cxn>
                    <a:cxn ang="0">
                      <a:pos x="368" y="613"/>
                    </a:cxn>
                    <a:cxn ang="0">
                      <a:pos x="327" y="583"/>
                    </a:cxn>
                    <a:cxn ang="0">
                      <a:pos x="289" y="538"/>
                    </a:cxn>
                    <a:cxn ang="0">
                      <a:pos x="220" y="550"/>
                    </a:cxn>
                    <a:cxn ang="0">
                      <a:pos x="188" y="567"/>
                    </a:cxn>
                    <a:cxn ang="0">
                      <a:pos x="116" y="567"/>
                    </a:cxn>
                    <a:cxn ang="0">
                      <a:pos x="33" y="485"/>
                    </a:cxn>
                    <a:cxn ang="0">
                      <a:pos x="16" y="459"/>
                    </a:cxn>
                    <a:cxn ang="0">
                      <a:pos x="0" y="410"/>
                    </a:cxn>
                    <a:cxn ang="0">
                      <a:pos x="36" y="331"/>
                    </a:cxn>
                    <a:cxn ang="0">
                      <a:pos x="48" y="281"/>
                    </a:cxn>
                    <a:cxn ang="0">
                      <a:pos x="76" y="222"/>
                    </a:cxn>
                    <a:cxn ang="0">
                      <a:pos x="121" y="180"/>
                    </a:cxn>
                    <a:cxn ang="0">
                      <a:pos x="249" y="104"/>
                    </a:cxn>
                    <a:cxn ang="0">
                      <a:pos x="327" y="47"/>
                    </a:cxn>
                    <a:cxn ang="0">
                      <a:pos x="384" y="9"/>
                    </a:cxn>
                    <a:cxn ang="0">
                      <a:pos x="540" y="3"/>
                    </a:cxn>
                    <a:cxn ang="0">
                      <a:pos x="592" y="0"/>
                    </a:cxn>
                    <a:cxn ang="0">
                      <a:pos x="571" y="53"/>
                    </a:cxn>
                    <a:cxn ang="0">
                      <a:pos x="659" y="131"/>
                    </a:cxn>
                    <a:cxn ang="0">
                      <a:pos x="740" y="115"/>
                    </a:cxn>
                    <a:cxn ang="0">
                      <a:pos x="787" y="127"/>
                    </a:cxn>
                    <a:cxn ang="0">
                      <a:pos x="832" y="151"/>
                    </a:cxn>
                    <a:cxn ang="0">
                      <a:pos x="851" y="292"/>
                    </a:cxn>
                    <a:cxn ang="0">
                      <a:pos x="851" y="373"/>
                    </a:cxn>
                    <a:cxn ang="0">
                      <a:pos x="891" y="440"/>
                    </a:cxn>
                    <a:cxn ang="0">
                      <a:pos x="960" y="466"/>
                    </a:cxn>
                    <a:cxn ang="0">
                      <a:pos x="1012" y="459"/>
                    </a:cxn>
                    <a:cxn ang="0">
                      <a:pos x="988" y="529"/>
                    </a:cxn>
                    <a:cxn ang="0">
                      <a:pos x="891" y="633"/>
                    </a:cxn>
                    <a:cxn ang="0">
                      <a:pos x="816" y="754"/>
                    </a:cxn>
                    <a:cxn ang="0">
                      <a:pos x="827" y="790"/>
                    </a:cxn>
                    <a:cxn ang="0">
                      <a:pos x="647" y="864"/>
                    </a:cxn>
                  </a:cxnLst>
                  <a:pathLst>
                    <a:path w="682" h="557">
                      <a:moveTo>
                        <a:pt x="435" y="556"/>
                      </a:moveTo>
                      <a:lnTo>
                        <a:pt x="481" y="464"/>
                      </a:lnTo>
                      <a:lnTo>
                        <a:pt x="473" y="449"/>
                      </a:lnTo>
                      <a:lnTo>
                        <a:pt x="486" y="451"/>
                      </a:lnTo>
                      <a:lnTo>
                        <a:pt x="495" y="441"/>
                      </a:lnTo>
                      <a:lnTo>
                        <a:pt x="500" y="413"/>
                      </a:lnTo>
                      <a:lnTo>
                        <a:pt x="500" y="371"/>
                      </a:lnTo>
                      <a:lnTo>
                        <a:pt x="309" y="287"/>
                      </a:lnTo>
                      <a:lnTo>
                        <a:pt x="296" y="308"/>
                      </a:lnTo>
                      <a:lnTo>
                        <a:pt x="282" y="346"/>
                      </a:lnTo>
                      <a:lnTo>
                        <a:pt x="396" y="557"/>
                      </a:lnTo>
                      <a:lnTo>
                        <a:pt x="303" y="556"/>
                      </a:lnTo>
                      <a:lnTo>
                        <a:pt x="304" y="536"/>
                      </a:lnTo>
                      <a:cubicBezTo>
                        <a:pt x="284" y="520"/>
                        <a:pt x="296" y="510"/>
                        <a:pt x="282" y="494"/>
                      </a:cubicBezTo>
                      <a:cubicBezTo>
                        <a:pt x="276" y="475"/>
                        <a:pt x="267" y="468"/>
                        <a:pt x="253" y="451"/>
                      </a:cubicBezTo>
                      <a:cubicBezTo>
                        <a:pt x="249" y="447"/>
                        <a:pt x="245" y="443"/>
                        <a:pt x="242" y="439"/>
                      </a:cubicBezTo>
                      <a:lnTo>
                        <a:pt x="237" y="432"/>
                      </a:lnTo>
                      <a:cubicBezTo>
                        <a:pt x="237" y="432"/>
                        <a:pt x="245" y="413"/>
                        <a:pt x="245" y="413"/>
                      </a:cubicBezTo>
                      <a:cubicBezTo>
                        <a:pt x="247" y="409"/>
                        <a:pt x="250" y="401"/>
                        <a:pt x="250" y="401"/>
                      </a:cubicBezTo>
                      <a:cubicBezTo>
                        <a:pt x="249" y="399"/>
                        <a:pt x="247" y="397"/>
                        <a:pt x="247" y="394"/>
                      </a:cubicBezTo>
                      <a:cubicBezTo>
                        <a:pt x="248" y="390"/>
                        <a:pt x="253" y="382"/>
                        <a:pt x="253" y="382"/>
                      </a:cubicBezTo>
                      <a:cubicBezTo>
                        <a:pt x="243" y="370"/>
                        <a:pt x="237" y="371"/>
                        <a:pt x="220" y="375"/>
                      </a:cubicBezTo>
                      <a:cubicBezTo>
                        <a:pt x="217" y="371"/>
                        <a:pt x="210" y="369"/>
                        <a:pt x="207" y="365"/>
                      </a:cubicBezTo>
                      <a:cubicBezTo>
                        <a:pt x="185" y="337"/>
                        <a:pt x="216" y="363"/>
                        <a:pt x="194" y="346"/>
                      </a:cubicBezTo>
                      <a:cubicBezTo>
                        <a:pt x="167" y="349"/>
                        <a:pt x="179" y="346"/>
                        <a:pt x="156" y="352"/>
                      </a:cubicBezTo>
                      <a:cubicBezTo>
                        <a:pt x="153" y="353"/>
                        <a:pt x="148" y="354"/>
                        <a:pt x="148" y="354"/>
                      </a:cubicBezTo>
                      <a:cubicBezTo>
                        <a:pt x="146" y="356"/>
                        <a:pt x="145" y="359"/>
                        <a:pt x="142" y="361"/>
                      </a:cubicBezTo>
                      <a:cubicBezTo>
                        <a:pt x="138" y="363"/>
                        <a:pt x="126" y="365"/>
                        <a:pt x="126" y="365"/>
                      </a:cubicBezTo>
                      <a:cubicBezTo>
                        <a:pt x="105" y="354"/>
                        <a:pt x="116" y="355"/>
                        <a:pt x="94" y="361"/>
                      </a:cubicBezTo>
                      <a:cubicBezTo>
                        <a:pt x="89" y="362"/>
                        <a:pt x="78" y="365"/>
                        <a:pt x="78" y="365"/>
                      </a:cubicBezTo>
                      <a:cubicBezTo>
                        <a:pt x="62" y="383"/>
                        <a:pt x="46" y="346"/>
                        <a:pt x="35" y="337"/>
                      </a:cubicBezTo>
                      <a:cubicBezTo>
                        <a:pt x="32" y="330"/>
                        <a:pt x="24" y="320"/>
                        <a:pt x="22" y="312"/>
                      </a:cubicBezTo>
                      <a:cubicBezTo>
                        <a:pt x="20" y="308"/>
                        <a:pt x="22" y="303"/>
                        <a:pt x="19" y="300"/>
                      </a:cubicBezTo>
                      <a:cubicBezTo>
                        <a:pt x="17" y="297"/>
                        <a:pt x="13" y="297"/>
                        <a:pt x="11" y="295"/>
                      </a:cubicBezTo>
                      <a:cubicBezTo>
                        <a:pt x="3" y="277"/>
                        <a:pt x="15" y="306"/>
                        <a:pt x="5" y="276"/>
                      </a:cubicBezTo>
                      <a:cubicBezTo>
                        <a:pt x="4" y="272"/>
                        <a:pt x="0" y="264"/>
                        <a:pt x="0" y="264"/>
                      </a:cubicBezTo>
                      <a:cubicBezTo>
                        <a:pt x="3" y="253"/>
                        <a:pt x="2" y="248"/>
                        <a:pt x="13" y="243"/>
                      </a:cubicBezTo>
                      <a:cubicBezTo>
                        <a:pt x="20" y="221"/>
                        <a:pt x="17" y="231"/>
                        <a:pt x="24" y="213"/>
                      </a:cubicBezTo>
                      <a:cubicBezTo>
                        <a:pt x="26" y="209"/>
                        <a:pt x="30" y="200"/>
                        <a:pt x="30" y="200"/>
                      </a:cubicBezTo>
                      <a:cubicBezTo>
                        <a:pt x="26" y="192"/>
                        <a:pt x="24" y="191"/>
                        <a:pt x="32" y="181"/>
                      </a:cubicBezTo>
                      <a:cubicBezTo>
                        <a:pt x="36" y="177"/>
                        <a:pt x="43" y="169"/>
                        <a:pt x="43" y="169"/>
                      </a:cubicBezTo>
                      <a:cubicBezTo>
                        <a:pt x="37" y="155"/>
                        <a:pt x="36" y="153"/>
                        <a:pt x="51" y="143"/>
                      </a:cubicBezTo>
                      <a:cubicBezTo>
                        <a:pt x="56" y="140"/>
                        <a:pt x="67" y="135"/>
                        <a:pt x="67" y="135"/>
                      </a:cubicBezTo>
                      <a:cubicBezTo>
                        <a:pt x="73" y="129"/>
                        <a:pt x="75" y="122"/>
                        <a:pt x="81" y="116"/>
                      </a:cubicBezTo>
                      <a:cubicBezTo>
                        <a:pt x="89" y="107"/>
                        <a:pt x="102" y="105"/>
                        <a:pt x="113" y="99"/>
                      </a:cubicBezTo>
                      <a:cubicBezTo>
                        <a:pt x="125" y="85"/>
                        <a:pt x="149" y="76"/>
                        <a:pt x="167" y="67"/>
                      </a:cubicBezTo>
                      <a:cubicBezTo>
                        <a:pt x="174" y="59"/>
                        <a:pt x="175" y="50"/>
                        <a:pt x="188" y="46"/>
                      </a:cubicBezTo>
                      <a:cubicBezTo>
                        <a:pt x="198" y="39"/>
                        <a:pt x="208" y="36"/>
                        <a:pt x="220" y="30"/>
                      </a:cubicBezTo>
                      <a:cubicBezTo>
                        <a:pt x="223" y="28"/>
                        <a:pt x="228" y="25"/>
                        <a:pt x="228" y="25"/>
                      </a:cubicBezTo>
                      <a:cubicBezTo>
                        <a:pt x="237" y="16"/>
                        <a:pt x="245" y="10"/>
                        <a:pt x="258" y="6"/>
                      </a:cubicBezTo>
                      <a:cubicBezTo>
                        <a:pt x="269" y="31"/>
                        <a:pt x="301" y="6"/>
                        <a:pt x="320" y="4"/>
                      </a:cubicBezTo>
                      <a:cubicBezTo>
                        <a:pt x="334" y="3"/>
                        <a:pt x="349" y="3"/>
                        <a:pt x="363" y="2"/>
                      </a:cubicBezTo>
                      <a:cubicBezTo>
                        <a:pt x="369" y="3"/>
                        <a:pt x="376" y="5"/>
                        <a:pt x="382" y="4"/>
                      </a:cubicBezTo>
                      <a:cubicBezTo>
                        <a:pt x="387" y="4"/>
                        <a:pt x="398" y="0"/>
                        <a:pt x="398" y="0"/>
                      </a:cubicBezTo>
                      <a:cubicBezTo>
                        <a:pt x="415" y="8"/>
                        <a:pt x="406" y="16"/>
                        <a:pt x="400" y="30"/>
                      </a:cubicBezTo>
                      <a:cubicBezTo>
                        <a:pt x="398" y="34"/>
                        <a:pt x="384" y="34"/>
                        <a:pt x="384" y="34"/>
                      </a:cubicBezTo>
                      <a:cubicBezTo>
                        <a:pt x="379" y="47"/>
                        <a:pt x="398" y="51"/>
                        <a:pt x="411" y="55"/>
                      </a:cubicBezTo>
                      <a:cubicBezTo>
                        <a:pt x="419" y="72"/>
                        <a:pt x="421" y="79"/>
                        <a:pt x="443" y="84"/>
                      </a:cubicBezTo>
                      <a:cubicBezTo>
                        <a:pt x="461" y="71"/>
                        <a:pt x="435" y="65"/>
                        <a:pt x="468" y="57"/>
                      </a:cubicBezTo>
                      <a:cubicBezTo>
                        <a:pt x="482" y="61"/>
                        <a:pt x="485" y="70"/>
                        <a:pt x="497" y="74"/>
                      </a:cubicBezTo>
                      <a:cubicBezTo>
                        <a:pt x="505" y="76"/>
                        <a:pt x="513" y="78"/>
                        <a:pt x="521" y="80"/>
                      </a:cubicBezTo>
                      <a:cubicBezTo>
                        <a:pt x="524" y="81"/>
                        <a:pt x="529" y="82"/>
                        <a:pt x="529" y="82"/>
                      </a:cubicBezTo>
                      <a:cubicBezTo>
                        <a:pt x="547" y="78"/>
                        <a:pt x="547" y="76"/>
                        <a:pt x="562" y="84"/>
                      </a:cubicBezTo>
                      <a:cubicBezTo>
                        <a:pt x="566" y="95"/>
                        <a:pt x="565" y="86"/>
                        <a:pt x="559" y="97"/>
                      </a:cubicBezTo>
                      <a:cubicBezTo>
                        <a:pt x="557" y="101"/>
                        <a:pt x="554" y="110"/>
                        <a:pt x="554" y="110"/>
                      </a:cubicBezTo>
                      <a:cubicBezTo>
                        <a:pt x="556" y="132"/>
                        <a:pt x="556" y="168"/>
                        <a:pt x="572" y="188"/>
                      </a:cubicBezTo>
                      <a:cubicBezTo>
                        <a:pt x="568" y="198"/>
                        <a:pt x="564" y="208"/>
                        <a:pt x="562" y="219"/>
                      </a:cubicBezTo>
                      <a:cubicBezTo>
                        <a:pt x="564" y="227"/>
                        <a:pt x="569" y="233"/>
                        <a:pt x="572" y="240"/>
                      </a:cubicBezTo>
                      <a:cubicBezTo>
                        <a:pt x="573" y="247"/>
                        <a:pt x="572" y="254"/>
                        <a:pt x="575" y="259"/>
                      </a:cubicBezTo>
                      <a:cubicBezTo>
                        <a:pt x="577" y="263"/>
                        <a:pt x="595" y="272"/>
                        <a:pt x="599" y="283"/>
                      </a:cubicBezTo>
                      <a:cubicBezTo>
                        <a:pt x="594" y="295"/>
                        <a:pt x="603" y="306"/>
                        <a:pt x="618" y="310"/>
                      </a:cubicBezTo>
                      <a:cubicBezTo>
                        <a:pt x="630" y="307"/>
                        <a:pt x="638" y="308"/>
                        <a:pt x="645" y="300"/>
                      </a:cubicBezTo>
                      <a:cubicBezTo>
                        <a:pt x="660" y="302"/>
                        <a:pt x="663" y="303"/>
                        <a:pt x="672" y="293"/>
                      </a:cubicBezTo>
                      <a:cubicBezTo>
                        <a:pt x="675" y="294"/>
                        <a:pt x="679" y="293"/>
                        <a:pt x="680" y="295"/>
                      </a:cubicBezTo>
                      <a:cubicBezTo>
                        <a:pt x="682" y="301"/>
                        <a:pt x="674" y="321"/>
                        <a:pt x="672" y="327"/>
                      </a:cubicBezTo>
                      <a:cubicBezTo>
                        <a:pt x="668" y="340"/>
                        <a:pt x="671" y="326"/>
                        <a:pt x="664" y="340"/>
                      </a:cubicBezTo>
                      <a:cubicBezTo>
                        <a:pt x="652" y="360"/>
                        <a:pt x="646" y="381"/>
                        <a:pt x="621" y="394"/>
                      </a:cubicBezTo>
                      <a:cubicBezTo>
                        <a:pt x="614" y="402"/>
                        <a:pt x="609" y="402"/>
                        <a:pt x="599" y="407"/>
                      </a:cubicBezTo>
                      <a:cubicBezTo>
                        <a:pt x="590" y="418"/>
                        <a:pt x="579" y="429"/>
                        <a:pt x="567" y="439"/>
                      </a:cubicBezTo>
                      <a:cubicBezTo>
                        <a:pt x="560" y="454"/>
                        <a:pt x="555" y="470"/>
                        <a:pt x="548" y="485"/>
                      </a:cubicBezTo>
                      <a:cubicBezTo>
                        <a:pt x="549" y="489"/>
                        <a:pt x="550" y="492"/>
                        <a:pt x="551" y="496"/>
                      </a:cubicBezTo>
                      <a:cubicBezTo>
                        <a:pt x="552" y="500"/>
                        <a:pt x="556" y="508"/>
                        <a:pt x="556" y="508"/>
                      </a:cubicBezTo>
                      <a:cubicBezTo>
                        <a:pt x="559" y="524"/>
                        <a:pt x="562" y="546"/>
                        <a:pt x="576" y="557"/>
                      </a:cubicBezTo>
                      <a:lnTo>
                        <a:pt x="435" y="55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96" name="Freeform 52"/>
                <p:cNvSpPr/>
                <p:nvPr userDrawn="1"/>
              </p:nvSpPr>
              <p:spPr>
                <a:xfrm>
                  <a:off x="727" y="495"/>
                  <a:ext cx="382" cy="540"/>
                </a:xfrm>
                <a:custGeom>
                  <a:avLst/>
                  <a:gdLst/>
                  <a:ahLst/>
                  <a:cxnLst>
                    <a:cxn ang="0">
                      <a:pos x="361" y="540"/>
                    </a:cxn>
                    <a:cxn ang="0">
                      <a:pos x="346" y="468"/>
                    </a:cxn>
                    <a:cxn ang="0">
                      <a:pos x="323" y="448"/>
                    </a:cxn>
                    <a:cxn ang="0">
                      <a:pos x="320" y="419"/>
                    </a:cxn>
                    <a:cxn ang="0">
                      <a:pos x="311" y="395"/>
                    </a:cxn>
                    <a:cxn ang="0">
                      <a:pos x="311" y="356"/>
                    </a:cxn>
                    <a:cxn ang="0">
                      <a:pos x="308" y="333"/>
                    </a:cxn>
                    <a:cxn ang="0">
                      <a:pos x="339" y="314"/>
                    </a:cxn>
                    <a:cxn ang="0">
                      <a:pos x="382" y="307"/>
                    </a:cxn>
                    <a:cxn ang="0">
                      <a:pos x="382" y="212"/>
                    </a:cxn>
                    <a:cxn ang="0">
                      <a:pos x="80" y="149"/>
                    </a:cxn>
                    <a:cxn ang="0">
                      <a:pos x="48" y="153"/>
                    </a:cxn>
                    <a:cxn ang="0">
                      <a:pos x="24" y="159"/>
                    </a:cxn>
                    <a:cxn ang="0">
                      <a:pos x="0" y="232"/>
                    </a:cxn>
                    <a:cxn ang="0">
                      <a:pos x="138" y="538"/>
                    </a:cxn>
                    <a:cxn ang="0">
                      <a:pos x="361" y="540"/>
                    </a:cxn>
                  </a:cxnLst>
                  <a:pathLst>
                    <a:path w="257" h="347">
                      <a:moveTo>
                        <a:pt x="243" y="347"/>
                      </a:moveTo>
                      <a:lnTo>
                        <a:pt x="233" y="301"/>
                      </a:lnTo>
                      <a:lnTo>
                        <a:pt x="217" y="288"/>
                      </a:lnTo>
                      <a:lnTo>
                        <a:pt x="215" y="269"/>
                      </a:lnTo>
                      <a:lnTo>
                        <a:pt x="209" y="254"/>
                      </a:lnTo>
                      <a:lnTo>
                        <a:pt x="209" y="229"/>
                      </a:lnTo>
                      <a:lnTo>
                        <a:pt x="207" y="214"/>
                      </a:lnTo>
                      <a:lnTo>
                        <a:pt x="228" y="202"/>
                      </a:lnTo>
                      <a:lnTo>
                        <a:pt x="257" y="197"/>
                      </a:lnTo>
                      <a:lnTo>
                        <a:pt x="257" y="136"/>
                      </a:lnTo>
                      <a:cubicBezTo>
                        <a:pt x="209" y="119"/>
                        <a:pt x="13" y="0"/>
                        <a:pt x="54" y="96"/>
                      </a:cubicBezTo>
                      <a:cubicBezTo>
                        <a:pt x="36" y="106"/>
                        <a:pt x="57" y="97"/>
                        <a:pt x="32" y="98"/>
                      </a:cubicBezTo>
                      <a:cubicBezTo>
                        <a:pt x="27" y="99"/>
                        <a:pt x="16" y="102"/>
                        <a:pt x="16" y="102"/>
                      </a:cubicBezTo>
                      <a:lnTo>
                        <a:pt x="0" y="149"/>
                      </a:lnTo>
                      <a:lnTo>
                        <a:pt x="93" y="346"/>
                      </a:lnTo>
                      <a:lnTo>
                        <a:pt x="243" y="34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97" name="Freeform 53"/>
                <p:cNvSpPr/>
                <p:nvPr userDrawn="1"/>
              </p:nvSpPr>
              <p:spPr>
                <a:xfrm>
                  <a:off x="1400" y="896"/>
                  <a:ext cx="16" cy="29"/>
                </a:xfrm>
                <a:custGeom>
                  <a:avLst/>
                  <a:gdLst/>
                  <a:ahLst/>
                  <a:cxnLst>
                    <a:cxn ang="0">
                      <a:pos x="6" y="20"/>
                    </a:cxn>
                    <a:cxn ang="0">
                      <a:pos x="16" y="16"/>
                    </a:cxn>
                    <a:cxn ang="0">
                      <a:pos x="6" y="20"/>
                    </a:cxn>
                  </a:cxnLst>
                  <a:pathLst>
                    <a:path w="19" h="37">
                      <a:moveTo>
                        <a:pt x="7" y="25"/>
                      </a:moveTo>
                      <a:cubicBezTo>
                        <a:pt x="0" y="4"/>
                        <a:pt x="12" y="0"/>
                        <a:pt x="19" y="21"/>
                      </a:cubicBezTo>
                      <a:cubicBezTo>
                        <a:pt x="14" y="37"/>
                        <a:pt x="18" y="36"/>
                        <a:pt x="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98" name="Freeform 54"/>
                <p:cNvSpPr/>
                <p:nvPr userDrawn="1"/>
              </p:nvSpPr>
              <p:spPr>
                <a:xfrm>
                  <a:off x="1379" y="617"/>
                  <a:ext cx="21" cy="17"/>
                </a:xfrm>
                <a:custGeom>
                  <a:avLst/>
                  <a:gdLst/>
                  <a:ahLst/>
                  <a:cxnLst>
                    <a:cxn ang="0">
                      <a:pos x="11" y="10"/>
                    </a:cxn>
                    <a:cxn ang="0">
                      <a:pos x="15" y="0"/>
                    </a:cxn>
                    <a:cxn ang="0">
                      <a:pos x="19" y="10"/>
                    </a:cxn>
                    <a:cxn ang="0">
                      <a:pos x="8" y="17"/>
                    </a:cxn>
                    <a:cxn ang="0">
                      <a:pos x="11" y="10"/>
                    </a:cxn>
                  </a:cxnLst>
                  <a:pathLst>
                    <a:path w="22" h="20">
                      <a:moveTo>
                        <a:pt x="12" y="12"/>
                      </a:moveTo>
                      <a:cubicBezTo>
                        <a:pt x="13" y="8"/>
                        <a:pt x="12" y="0"/>
                        <a:pt x="16" y="0"/>
                      </a:cubicBezTo>
                      <a:cubicBezTo>
                        <a:pt x="20" y="0"/>
                        <a:pt x="22" y="8"/>
                        <a:pt x="20" y="12"/>
                      </a:cubicBezTo>
                      <a:cubicBezTo>
                        <a:pt x="18" y="16"/>
                        <a:pt x="12" y="17"/>
                        <a:pt x="8" y="20"/>
                      </a:cubicBezTo>
                      <a:cubicBezTo>
                        <a:pt x="3" y="5"/>
                        <a:pt x="0" y="6"/>
                        <a:pt x="12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199" name="Freeform 55"/>
                <p:cNvSpPr/>
                <p:nvPr userDrawn="1"/>
              </p:nvSpPr>
              <p:spPr>
                <a:xfrm>
                  <a:off x="453" y="275"/>
                  <a:ext cx="58" cy="24"/>
                </a:xfrm>
                <a:custGeom>
                  <a:avLst/>
                  <a:gdLst/>
                  <a:ahLst/>
                  <a:cxnLst>
                    <a:cxn ang="0">
                      <a:pos x="24" y="14"/>
                    </a:cxn>
                    <a:cxn ang="0">
                      <a:pos x="33" y="5"/>
                    </a:cxn>
                    <a:cxn ang="0">
                      <a:pos x="37" y="24"/>
                    </a:cxn>
                    <a:cxn ang="0">
                      <a:pos x="24" y="14"/>
                    </a:cxn>
                  </a:cxnLst>
                  <a:pathLst>
                    <a:path w="57" h="30">
                      <a:moveTo>
                        <a:pt x="24" y="18"/>
                      </a:moveTo>
                      <a:cubicBezTo>
                        <a:pt x="0" y="10"/>
                        <a:pt x="9" y="0"/>
                        <a:pt x="32" y="6"/>
                      </a:cubicBezTo>
                      <a:cubicBezTo>
                        <a:pt x="46" y="15"/>
                        <a:pt x="57" y="23"/>
                        <a:pt x="36" y="30"/>
                      </a:cubicBezTo>
                      <a:cubicBezTo>
                        <a:pt x="21" y="25"/>
                        <a:pt x="24" y="30"/>
                        <a:pt x="24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200" name="Freeform 56"/>
                <p:cNvSpPr/>
                <p:nvPr userDrawn="1"/>
              </p:nvSpPr>
              <p:spPr>
                <a:xfrm>
                  <a:off x="1161" y="50"/>
                  <a:ext cx="691" cy="569"/>
                </a:xfrm>
                <a:custGeom>
                  <a:avLst/>
                  <a:gdLst/>
                  <a:ahLst/>
                  <a:cxnLst>
                    <a:cxn ang="0">
                      <a:pos x="472" y="379"/>
                    </a:cxn>
                    <a:cxn ang="0">
                      <a:pos x="392" y="370"/>
                    </a:cxn>
                    <a:cxn ang="0">
                      <a:pos x="324" y="337"/>
                    </a:cxn>
                    <a:cxn ang="0">
                      <a:pos x="264" y="327"/>
                    </a:cxn>
                    <a:cxn ang="0">
                      <a:pos x="236" y="340"/>
                    </a:cxn>
                    <a:cxn ang="0">
                      <a:pos x="260" y="350"/>
                    </a:cxn>
                    <a:cxn ang="0">
                      <a:pos x="292" y="383"/>
                    </a:cxn>
                    <a:cxn ang="0">
                      <a:pos x="320" y="389"/>
                    </a:cxn>
                    <a:cxn ang="0">
                      <a:pos x="332" y="438"/>
                    </a:cxn>
                    <a:cxn ang="0">
                      <a:pos x="312" y="451"/>
                    </a:cxn>
                    <a:cxn ang="0">
                      <a:pos x="260" y="504"/>
                    </a:cxn>
                    <a:cxn ang="0">
                      <a:pos x="224" y="513"/>
                    </a:cxn>
                    <a:cxn ang="0">
                      <a:pos x="97" y="569"/>
                    </a:cxn>
                    <a:cxn ang="0">
                      <a:pos x="77" y="504"/>
                    </a:cxn>
                    <a:cxn ang="0">
                      <a:pos x="45" y="428"/>
                    </a:cxn>
                    <a:cxn ang="0">
                      <a:pos x="33" y="366"/>
                    </a:cxn>
                    <a:cxn ang="0">
                      <a:pos x="53" y="281"/>
                    </a:cxn>
                    <a:cxn ang="0">
                      <a:pos x="17" y="320"/>
                    </a:cxn>
                    <a:cxn ang="0">
                      <a:pos x="81" y="229"/>
                    </a:cxn>
                    <a:cxn ang="0">
                      <a:pos x="113" y="167"/>
                    </a:cxn>
                    <a:cxn ang="0">
                      <a:pos x="37" y="167"/>
                    </a:cxn>
                    <a:cxn ang="0">
                      <a:pos x="1" y="160"/>
                    </a:cxn>
                    <a:cxn ang="0">
                      <a:pos x="25" y="114"/>
                    </a:cxn>
                    <a:cxn ang="0">
                      <a:pos x="97" y="92"/>
                    </a:cxn>
                    <a:cxn ang="0">
                      <a:pos x="220" y="101"/>
                    </a:cxn>
                    <a:cxn ang="0">
                      <a:pos x="228" y="52"/>
                    </a:cxn>
                    <a:cxn ang="0">
                      <a:pos x="260" y="0"/>
                    </a:cxn>
                    <a:cxn ang="0">
                      <a:pos x="356" y="36"/>
                    </a:cxn>
                    <a:cxn ang="0">
                      <a:pos x="328" y="72"/>
                    </a:cxn>
                    <a:cxn ang="0">
                      <a:pos x="300" y="144"/>
                    </a:cxn>
                    <a:cxn ang="0">
                      <a:pos x="360" y="157"/>
                    </a:cxn>
                    <a:cxn ang="0">
                      <a:pos x="372" y="111"/>
                    </a:cxn>
                    <a:cxn ang="0">
                      <a:pos x="416" y="75"/>
                    </a:cxn>
                    <a:cxn ang="0">
                      <a:pos x="496" y="72"/>
                    </a:cxn>
                    <a:cxn ang="0">
                      <a:pos x="527" y="43"/>
                    </a:cxn>
                    <a:cxn ang="0">
                      <a:pos x="539" y="376"/>
                    </a:cxn>
                  </a:cxnLst>
                  <a:pathLst>
                    <a:path w="693" h="696">
                      <a:moveTo>
                        <a:pt x="541" y="460"/>
                      </a:moveTo>
                      <a:lnTo>
                        <a:pt x="473" y="464"/>
                      </a:lnTo>
                      <a:lnTo>
                        <a:pt x="441" y="452"/>
                      </a:lnTo>
                      <a:lnTo>
                        <a:pt x="393" y="452"/>
                      </a:lnTo>
                      <a:cubicBezTo>
                        <a:pt x="365" y="448"/>
                        <a:pt x="360" y="444"/>
                        <a:pt x="337" y="436"/>
                      </a:cubicBezTo>
                      <a:cubicBezTo>
                        <a:pt x="336" y="432"/>
                        <a:pt x="330" y="413"/>
                        <a:pt x="325" y="412"/>
                      </a:cubicBezTo>
                      <a:cubicBezTo>
                        <a:pt x="317" y="411"/>
                        <a:pt x="301" y="420"/>
                        <a:pt x="301" y="420"/>
                      </a:cubicBezTo>
                      <a:cubicBezTo>
                        <a:pt x="289" y="412"/>
                        <a:pt x="277" y="408"/>
                        <a:pt x="265" y="400"/>
                      </a:cubicBezTo>
                      <a:cubicBezTo>
                        <a:pt x="252" y="380"/>
                        <a:pt x="256" y="356"/>
                        <a:pt x="233" y="348"/>
                      </a:cubicBezTo>
                      <a:cubicBezTo>
                        <a:pt x="217" y="372"/>
                        <a:pt x="221" y="392"/>
                        <a:pt x="237" y="416"/>
                      </a:cubicBezTo>
                      <a:cubicBezTo>
                        <a:pt x="234" y="428"/>
                        <a:pt x="228" y="445"/>
                        <a:pt x="237" y="444"/>
                      </a:cubicBezTo>
                      <a:cubicBezTo>
                        <a:pt x="247" y="443"/>
                        <a:pt x="261" y="428"/>
                        <a:pt x="261" y="428"/>
                      </a:cubicBezTo>
                      <a:cubicBezTo>
                        <a:pt x="258" y="450"/>
                        <a:pt x="243" y="475"/>
                        <a:pt x="269" y="484"/>
                      </a:cubicBezTo>
                      <a:cubicBezTo>
                        <a:pt x="277" y="479"/>
                        <a:pt x="288" y="476"/>
                        <a:pt x="293" y="468"/>
                      </a:cubicBezTo>
                      <a:cubicBezTo>
                        <a:pt x="302" y="454"/>
                        <a:pt x="303" y="446"/>
                        <a:pt x="317" y="436"/>
                      </a:cubicBezTo>
                      <a:cubicBezTo>
                        <a:pt x="315" y="448"/>
                        <a:pt x="306" y="467"/>
                        <a:pt x="321" y="476"/>
                      </a:cubicBezTo>
                      <a:cubicBezTo>
                        <a:pt x="328" y="480"/>
                        <a:pt x="345" y="484"/>
                        <a:pt x="345" y="484"/>
                      </a:cubicBezTo>
                      <a:cubicBezTo>
                        <a:pt x="382" y="472"/>
                        <a:pt x="347" y="527"/>
                        <a:pt x="333" y="536"/>
                      </a:cubicBezTo>
                      <a:cubicBezTo>
                        <a:pt x="330" y="540"/>
                        <a:pt x="329" y="545"/>
                        <a:pt x="325" y="548"/>
                      </a:cubicBezTo>
                      <a:cubicBezTo>
                        <a:pt x="322" y="551"/>
                        <a:pt x="316" y="549"/>
                        <a:pt x="313" y="552"/>
                      </a:cubicBezTo>
                      <a:cubicBezTo>
                        <a:pt x="300" y="565"/>
                        <a:pt x="320" y="575"/>
                        <a:pt x="293" y="584"/>
                      </a:cubicBezTo>
                      <a:cubicBezTo>
                        <a:pt x="286" y="595"/>
                        <a:pt x="272" y="610"/>
                        <a:pt x="261" y="616"/>
                      </a:cubicBezTo>
                      <a:cubicBezTo>
                        <a:pt x="254" y="620"/>
                        <a:pt x="245" y="621"/>
                        <a:pt x="237" y="624"/>
                      </a:cubicBezTo>
                      <a:cubicBezTo>
                        <a:pt x="233" y="625"/>
                        <a:pt x="225" y="628"/>
                        <a:pt x="225" y="628"/>
                      </a:cubicBezTo>
                      <a:cubicBezTo>
                        <a:pt x="215" y="659"/>
                        <a:pt x="212" y="652"/>
                        <a:pt x="173" y="656"/>
                      </a:cubicBezTo>
                      <a:cubicBezTo>
                        <a:pt x="140" y="667"/>
                        <a:pt x="132" y="687"/>
                        <a:pt x="97" y="696"/>
                      </a:cubicBezTo>
                      <a:cubicBezTo>
                        <a:pt x="77" y="691"/>
                        <a:pt x="75" y="687"/>
                        <a:pt x="81" y="668"/>
                      </a:cubicBezTo>
                      <a:cubicBezTo>
                        <a:pt x="77" y="646"/>
                        <a:pt x="72" y="639"/>
                        <a:pt x="77" y="616"/>
                      </a:cubicBezTo>
                      <a:cubicBezTo>
                        <a:pt x="73" y="598"/>
                        <a:pt x="71" y="587"/>
                        <a:pt x="61" y="572"/>
                      </a:cubicBezTo>
                      <a:cubicBezTo>
                        <a:pt x="58" y="551"/>
                        <a:pt x="51" y="543"/>
                        <a:pt x="45" y="524"/>
                      </a:cubicBezTo>
                      <a:cubicBezTo>
                        <a:pt x="52" y="502"/>
                        <a:pt x="58" y="496"/>
                        <a:pt x="49" y="472"/>
                      </a:cubicBezTo>
                      <a:cubicBezTo>
                        <a:pt x="46" y="463"/>
                        <a:pt x="33" y="448"/>
                        <a:pt x="33" y="448"/>
                      </a:cubicBezTo>
                      <a:cubicBezTo>
                        <a:pt x="42" y="422"/>
                        <a:pt x="42" y="408"/>
                        <a:pt x="33" y="380"/>
                      </a:cubicBezTo>
                      <a:cubicBezTo>
                        <a:pt x="49" y="369"/>
                        <a:pt x="48" y="362"/>
                        <a:pt x="53" y="344"/>
                      </a:cubicBezTo>
                      <a:cubicBezTo>
                        <a:pt x="47" y="327"/>
                        <a:pt x="49" y="308"/>
                        <a:pt x="33" y="332"/>
                      </a:cubicBezTo>
                      <a:cubicBezTo>
                        <a:pt x="40" y="353"/>
                        <a:pt x="29" y="374"/>
                        <a:pt x="17" y="392"/>
                      </a:cubicBezTo>
                      <a:cubicBezTo>
                        <a:pt x="6" y="360"/>
                        <a:pt x="10" y="340"/>
                        <a:pt x="13" y="304"/>
                      </a:cubicBezTo>
                      <a:cubicBezTo>
                        <a:pt x="44" y="314"/>
                        <a:pt x="54" y="289"/>
                        <a:pt x="81" y="280"/>
                      </a:cubicBezTo>
                      <a:cubicBezTo>
                        <a:pt x="94" y="261"/>
                        <a:pt x="85" y="242"/>
                        <a:pt x="105" y="228"/>
                      </a:cubicBezTo>
                      <a:cubicBezTo>
                        <a:pt x="108" y="220"/>
                        <a:pt x="110" y="212"/>
                        <a:pt x="113" y="204"/>
                      </a:cubicBezTo>
                      <a:cubicBezTo>
                        <a:pt x="116" y="196"/>
                        <a:pt x="89" y="196"/>
                        <a:pt x="89" y="196"/>
                      </a:cubicBezTo>
                      <a:cubicBezTo>
                        <a:pt x="81" y="221"/>
                        <a:pt x="58" y="211"/>
                        <a:pt x="37" y="204"/>
                      </a:cubicBezTo>
                      <a:cubicBezTo>
                        <a:pt x="33" y="207"/>
                        <a:pt x="30" y="213"/>
                        <a:pt x="25" y="212"/>
                      </a:cubicBezTo>
                      <a:cubicBezTo>
                        <a:pt x="16" y="210"/>
                        <a:pt x="1" y="196"/>
                        <a:pt x="1" y="196"/>
                      </a:cubicBezTo>
                      <a:cubicBezTo>
                        <a:pt x="4" y="186"/>
                        <a:pt x="4" y="174"/>
                        <a:pt x="9" y="164"/>
                      </a:cubicBezTo>
                      <a:cubicBezTo>
                        <a:pt x="13" y="155"/>
                        <a:pt x="25" y="140"/>
                        <a:pt x="25" y="140"/>
                      </a:cubicBezTo>
                      <a:cubicBezTo>
                        <a:pt x="0" y="132"/>
                        <a:pt x="25" y="128"/>
                        <a:pt x="37" y="124"/>
                      </a:cubicBezTo>
                      <a:cubicBezTo>
                        <a:pt x="58" y="131"/>
                        <a:pt x="75" y="116"/>
                        <a:pt x="97" y="112"/>
                      </a:cubicBezTo>
                      <a:cubicBezTo>
                        <a:pt x="135" y="87"/>
                        <a:pt x="159" y="122"/>
                        <a:pt x="197" y="132"/>
                      </a:cubicBezTo>
                      <a:cubicBezTo>
                        <a:pt x="205" y="129"/>
                        <a:pt x="213" y="127"/>
                        <a:pt x="221" y="124"/>
                      </a:cubicBezTo>
                      <a:cubicBezTo>
                        <a:pt x="225" y="123"/>
                        <a:pt x="226" y="147"/>
                        <a:pt x="233" y="120"/>
                      </a:cubicBezTo>
                      <a:lnTo>
                        <a:pt x="229" y="64"/>
                      </a:lnTo>
                      <a:lnTo>
                        <a:pt x="209" y="40"/>
                      </a:lnTo>
                      <a:cubicBezTo>
                        <a:pt x="243" y="21"/>
                        <a:pt x="240" y="21"/>
                        <a:pt x="261" y="0"/>
                      </a:cubicBezTo>
                      <a:cubicBezTo>
                        <a:pt x="297" y="16"/>
                        <a:pt x="333" y="32"/>
                        <a:pt x="369" y="48"/>
                      </a:cubicBezTo>
                      <a:cubicBezTo>
                        <a:pt x="373" y="50"/>
                        <a:pt x="361" y="44"/>
                        <a:pt x="357" y="44"/>
                      </a:cubicBezTo>
                      <a:cubicBezTo>
                        <a:pt x="349" y="45"/>
                        <a:pt x="333" y="52"/>
                        <a:pt x="333" y="52"/>
                      </a:cubicBezTo>
                      <a:cubicBezTo>
                        <a:pt x="322" y="68"/>
                        <a:pt x="318" y="71"/>
                        <a:pt x="329" y="88"/>
                      </a:cubicBezTo>
                      <a:cubicBezTo>
                        <a:pt x="308" y="119"/>
                        <a:pt x="323" y="118"/>
                        <a:pt x="333" y="148"/>
                      </a:cubicBezTo>
                      <a:cubicBezTo>
                        <a:pt x="320" y="157"/>
                        <a:pt x="314" y="167"/>
                        <a:pt x="301" y="176"/>
                      </a:cubicBezTo>
                      <a:cubicBezTo>
                        <a:pt x="306" y="213"/>
                        <a:pt x="303" y="213"/>
                        <a:pt x="337" y="220"/>
                      </a:cubicBezTo>
                      <a:cubicBezTo>
                        <a:pt x="358" y="216"/>
                        <a:pt x="368" y="214"/>
                        <a:pt x="361" y="192"/>
                      </a:cubicBezTo>
                      <a:cubicBezTo>
                        <a:pt x="362" y="177"/>
                        <a:pt x="362" y="162"/>
                        <a:pt x="365" y="148"/>
                      </a:cubicBezTo>
                      <a:cubicBezTo>
                        <a:pt x="366" y="143"/>
                        <a:pt x="369" y="133"/>
                        <a:pt x="373" y="136"/>
                      </a:cubicBezTo>
                      <a:cubicBezTo>
                        <a:pt x="379" y="140"/>
                        <a:pt x="376" y="149"/>
                        <a:pt x="377" y="156"/>
                      </a:cubicBezTo>
                      <a:cubicBezTo>
                        <a:pt x="404" y="147"/>
                        <a:pt x="409" y="116"/>
                        <a:pt x="417" y="92"/>
                      </a:cubicBezTo>
                      <a:cubicBezTo>
                        <a:pt x="422" y="76"/>
                        <a:pt x="453" y="74"/>
                        <a:pt x="465" y="72"/>
                      </a:cubicBezTo>
                      <a:cubicBezTo>
                        <a:pt x="472" y="92"/>
                        <a:pt x="477" y="93"/>
                        <a:pt x="497" y="88"/>
                      </a:cubicBezTo>
                      <a:cubicBezTo>
                        <a:pt x="512" y="78"/>
                        <a:pt x="515" y="74"/>
                        <a:pt x="509" y="56"/>
                      </a:cubicBezTo>
                      <a:cubicBezTo>
                        <a:pt x="523" y="46"/>
                        <a:pt x="517" y="46"/>
                        <a:pt x="529" y="52"/>
                      </a:cubicBezTo>
                      <a:lnTo>
                        <a:pt x="693" y="72"/>
                      </a:lnTo>
                      <a:lnTo>
                        <a:pt x="541" y="46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201" name="Freeform 57"/>
                <p:cNvSpPr/>
                <p:nvPr userDrawn="1"/>
              </p:nvSpPr>
              <p:spPr>
                <a:xfrm>
                  <a:off x="689" y="6"/>
                  <a:ext cx="1386" cy="232"/>
                </a:xfrm>
                <a:custGeom>
                  <a:avLst/>
                  <a:gdLst/>
                  <a:ahLst/>
                  <a:cxnLst>
                    <a:cxn ang="0">
                      <a:pos x="1228" y="0"/>
                    </a:cxn>
                    <a:cxn ang="0">
                      <a:pos x="213" y="45"/>
                    </a:cxn>
                    <a:cxn ang="0">
                      <a:pos x="135" y="65"/>
                    </a:cxn>
                    <a:cxn ang="0">
                      <a:pos x="92" y="65"/>
                    </a:cxn>
                    <a:cxn ang="0">
                      <a:pos x="33" y="120"/>
                    </a:cxn>
                    <a:cxn ang="0">
                      <a:pos x="0" y="163"/>
                    </a:cxn>
                    <a:cxn ang="0">
                      <a:pos x="88" y="179"/>
                    </a:cxn>
                    <a:cxn ang="0">
                      <a:pos x="144" y="149"/>
                    </a:cxn>
                    <a:cxn ang="0">
                      <a:pos x="161" y="131"/>
                    </a:cxn>
                    <a:cxn ang="0">
                      <a:pos x="249" y="81"/>
                    </a:cxn>
                    <a:cxn ang="0">
                      <a:pos x="320" y="72"/>
                    </a:cxn>
                    <a:cxn ang="0">
                      <a:pos x="353" y="146"/>
                    </a:cxn>
                    <a:cxn ang="0">
                      <a:pos x="280" y="170"/>
                    </a:cxn>
                    <a:cxn ang="0">
                      <a:pos x="344" y="176"/>
                    </a:cxn>
                    <a:cxn ang="0">
                      <a:pos x="372" y="140"/>
                    </a:cxn>
                    <a:cxn ang="0">
                      <a:pos x="396" y="143"/>
                    </a:cxn>
                    <a:cxn ang="0">
                      <a:pos x="377" y="84"/>
                    </a:cxn>
                    <a:cxn ang="0">
                      <a:pos x="396" y="69"/>
                    </a:cxn>
                    <a:cxn ang="0">
                      <a:pos x="412" y="137"/>
                    </a:cxn>
                    <a:cxn ang="0">
                      <a:pos x="396" y="176"/>
                    </a:cxn>
                    <a:cxn ang="0">
                      <a:pos x="441" y="202"/>
                    </a:cxn>
                    <a:cxn ang="0">
                      <a:pos x="445" y="143"/>
                    </a:cxn>
                    <a:cxn ang="0">
                      <a:pos x="493" y="160"/>
                    </a:cxn>
                    <a:cxn ang="0">
                      <a:pos x="569" y="114"/>
                    </a:cxn>
                    <a:cxn ang="0">
                      <a:pos x="609" y="78"/>
                    </a:cxn>
                    <a:cxn ang="0">
                      <a:pos x="654" y="87"/>
                    </a:cxn>
                    <a:cxn ang="0">
                      <a:pos x="677" y="78"/>
                    </a:cxn>
                    <a:cxn ang="0">
                      <a:pos x="642" y="69"/>
                    </a:cxn>
                    <a:cxn ang="0">
                      <a:pos x="706" y="54"/>
                    </a:cxn>
                    <a:cxn ang="0">
                      <a:pos x="810" y="84"/>
                    </a:cxn>
                    <a:cxn ang="0">
                      <a:pos x="865" y="65"/>
                    </a:cxn>
                    <a:cxn ang="0">
                      <a:pos x="869" y="98"/>
                    </a:cxn>
                    <a:cxn ang="0">
                      <a:pos x="846" y="157"/>
                    </a:cxn>
                    <a:cxn ang="0">
                      <a:pos x="910" y="137"/>
                    </a:cxn>
                    <a:cxn ang="0">
                      <a:pos x="929" y="125"/>
                    </a:cxn>
                    <a:cxn ang="0">
                      <a:pos x="965" y="95"/>
                    </a:cxn>
                    <a:cxn ang="0">
                      <a:pos x="1182" y="131"/>
                    </a:cxn>
                  </a:cxnLst>
                  <a:pathLst>
                    <a:path w="931" h="149">
                      <a:moveTo>
                        <a:pt x="794" y="84"/>
                      </a:moveTo>
                      <a:cubicBezTo>
                        <a:pt x="813" y="72"/>
                        <a:pt x="931" y="14"/>
                        <a:pt x="825" y="0"/>
                      </a:cubicBezTo>
                      <a:lnTo>
                        <a:pt x="159" y="0"/>
                      </a:lnTo>
                      <a:cubicBezTo>
                        <a:pt x="149" y="12"/>
                        <a:pt x="162" y="18"/>
                        <a:pt x="143" y="29"/>
                      </a:cubicBezTo>
                      <a:cubicBezTo>
                        <a:pt x="130" y="44"/>
                        <a:pt x="133" y="39"/>
                        <a:pt x="116" y="48"/>
                      </a:cubicBezTo>
                      <a:cubicBezTo>
                        <a:pt x="108" y="46"/>
                        <a:pt x="100" y="44"/>
                        <a:pt x="91" y="42"/>
                      </a:cubicBezTo>
                      <a:cubicBezTo>
                        <a:pt x="89" y="41"/>
                        <a:pt x="83" y="40"/>
                        <a:pt x="83" y="40"/>
                      </a:cubicBezTo>
                      <a:cubicBezTo>
                        <a:pt x="76" y="40"/>
                        <a:pt x="68" y="39"/>
                        <a:pt x="62" y="42"/>
                      </a:cubicBezTo>
                      <a:cubicBezTo>
                        <a:pt x="54" y="45"/>
                        <a:pt x="46" y="61"/>
                        <a:pt x="38" y="67"/>
                      </a:cubicBezTo>
                      <a:cubicBezTo>
                        <a:pt x="32" y="71"/>
                        <a:pt x="27" y="74"/>
                        <a:pt x="22" y="77"/>
                      </a:cubicBezTo>
                      <a:cubicBezTo>
                        <a:pt x="16" y="81"/>
                        <a:pt x="5" y="86"/>
                        <a:pt x="5" y="86"/>
                      </a:cubicBezTo>
                      <a:cubicBezTo>
                        <a:pt x="9" y="95"/>
                        <a:pt x="7" y="97"/>
                        <a:pt x="0" y="105"/>
                      </a:cubicBezTo>
                      <a:cubicBezTo>
                        <a:pt x="17" y="107"/>
                        <a:pt x="22" y="107"/>
                        <a:pt x="16" y="120"/>
                      </a:cubicBezTo>
                      <a:cubicBezTo>
                        <a:pt x="27" y="122"/>
                        <a:pt x="48" y="116"/>
                        <a:pt x="59" y="115"/>
                      </a:cubicBezTo>
                      <a:cubicBezTo>
                        <a:pt x="71" y="112"/>
                        <a:pt x="73" y="117"/>
                        <a:pt x="83" y="111"/>
                      </a:cubicBezTo>
                      <a:cubicBezTo>
                        <a:pt x="89" y="96"/>
                        <a:pt x="83" y="100"/>
                        <a:pt x="97" y="96"/>
                      </a:cubicBezTo>
                      <a:cubicBezTo>
                        <a:pt x="100" y="94"/>
                        <a:pt x="103" y="93"/>
                        <a:pt x="105" y="90"/>
                      </a:cubicBezTo>
                      <a:cubicBezTo>
                        <a:pt x="106" y="88"/>
                        <a:pt x="106" y="85"/>
                        <a:pt x="108" y="84"/>
                      </a:cubicBezTo>
                      <a:cubicBezTo>
                        <a:pt x="112" y="80"/>
                        <a:pt x="140" y="69"/>
                        <a:pt x="148" y="67"/>
                      </a:cubicBezTo>
                      <a:cubicBezTo>
                        <a:pt x="160" y="52"/>
                        <a:pt x="153" y="56"/>
                        <a:pt x="167" y="52"/>
                      </a:cubicBezTo>
                      <a:cubicBezTo>
                        <a:pt x="178" y="55"/>
                        <a:pt x="179" y="62"/>
                        <a:pt x="191" y="58"/>
                      </a:cubicBezTo>
                      <a:cubicBezTo>
                        <a:pt x="199" y="52"/>
                        <a:pt x="206" y="51"/>
                        <a:pt x="215" y="46"/>
                      </a:cubicBezTo>
                      <a:cubicBezTo>
                        <a:pt x="226" y="58"/>
                        <a:pt x="217" y="46"/>
                        <a:pt x="223" y="69"/>
                      </a:cubicBezTo>
                      <a:cubicBezTo>
                        <a:pt x="226" y="79"/>
                        <a:pt x="233" y="85"/>
                        <a:pt x="237" y="94"/>
                      </a:cubicBezTo>
                      <a:cubicBezTo>
                        <a:pt x="227" y="100"/>
                        <a:pt x="229" y="104"/>
                        <a:pt x="218" y="107"/>
                      </a:cubicBezTo>
                      <a:cubicBezTo>
                        <a:pt x="207" y="120"/>
                        <a:pt x="203" y="113"/>
                        <a:pt x="188" y="109"/>
                      </a:cubicBezTo>
                      <a:cubicBezTo>
                        <a:pt x="191" y="117"/>
                        <a:pt x="200" y="127"/>
                        <a:pt x="210" y="132"/>
                      </a:cubicBezTo>
                      <a:cubicBezTo>
                        <a:pt x="218" y="114"/>
                        <a:pt x="211" y="122"/>
                        <a:pt x="231" y="113"/>
                      </a:cubicBezTo>
                      <a:cubicBezTo>
                        <a:pt x="237" y="111"/>
                        <a:pt x="248" y="105"/>
                        <a:pt x="248" y="105"/>
                      </a:cubicBezTo>
                      <a:cubicBezTo>
                        <a:pt x="248" y="100"/>
                        <a:pt x="246" y="94"/>
                        <a:pt x="250" y="90"/>
                      </a:cubicBezTo>
                      <a:cubicBezTo>
                        <a:pt x="253" y="88"/>
                        <a:pt x="254" y="96"/>
                        <a:pt x="258" y="96"/>
                      </a:cubicBezTo>
                      <a:cubicBezTo>
                        <a:pt x="262" y="97"/>
                        <a:pt x="264" y="94"/>
                        <a:pt x="266" y="92"/>
                      </a:cubicBezTo>
                      <a:cubicBezTo>
                        <a:pt x="262" y="82"/>
                        <a:pt x="252" y="77"/>
                        <a:pt x="248" y="67"/>
                      </a:cubicBezTo>
                      <a:cubicBezTo>
                        <a:pt x="250" y="63"/>
                        <a:pt x="255" y="58"/>
                        <a:pt x="253" y="54"/>
                      </a:cubicBezTo>
                      <a:cubicBezTo>
                        <a:pt x="251" y="50"/>
                        <a:pt x="248" y="42"/>
                        <a:pt x="248" y="42"/>
                      </a:cubicBezTo>
                      <a:cubicBezTo>
                        <a:pt x="256" y="32"/>
                        <a:pt x="259" y="35"/>
                        <a:pt x="266" y="44"/>
                      </a:cubicBezTo>
                      <a:cubicBezTo>
                        <a:pt x="270" y="56"/>
                        <a:pt x="276" y="61"/>
                        <a:pt x="285" y="71"/>
                      </a:cubicBezTo>
                      <a:cubicBezTo>
                        <a:pt x="281" y="81"/>
                        <a:pt x="289" y="82"/>
                        <a:pt x="277" y="88"/>
                      </a:cubicBezTo>
                      <a:cubicBezTo>
                        <a:pt x="262" y="106"/>
                        <a:pt x="278" y="83"/>
                        <a:pt x="274" y="101"/>
                      </a:cubicBezTo>
                      <a:cubicBezTo>
                        <a:pt x="274" y="105"/>
                        <a:pt x="268" y="109"/>
                        <a:pt x="266" y="113"/>
                      </a:cubicBezTo>
                      <a:cubicBezTo>
                        <a:pt x="270" y="122"/>
                        <a:pt x="268" y="125"/>
                        <a:pt x="261" y="132"/>
                      </a:cubicBezTo>
                      <a:cubicBezTo>
                        <a:pt x="268" y="149"/>
                        <a:pt x="282" y="134"/>
                        <a:pt x="296" y="130"/>
                      </a:cubicBezTo>
                      <a:cubicBezTo>
                        <a:pt x="299" y="122"/>
                        <a:pt x="295" y="119"/>
                        <a:pt x="299" y="111"/>
                      </a:cubicBezTo>
                      <a:cubicBezTo>
                        <a:pt x="296" y="105"/>
                        <a:pt x="288" y="97"/>
                        <a:pt x="299" y="92"/>
                      </a:cubicBezTo>
                      <a:cubicBezTo>
                        <a:pt x="303" y="90"/>
                        <a:pt x="315" y="88"/>
                        <a:pt x="315" y="88"/>
                      </a:cubicBezTo>
                      <a:cubicBezTo>
                        <a:pt x="326" y="91"/>
                        <a:pt x="325" y="95"/>
                        <a:pt x="331" y="103"/>
                      </a:cubicBezTo>
                      <a:cubicBezTo>
                        <a:pt x="339" y="84"/>
                        <a:pt x="331" y="90"/>
                        <a:pt x="361" y="92"/>
                      </a:cubicBezTo>
                      <a:cubicBezTo>
                        <a:pt x="355" y="76"/>
                        <a:pt x="365" y="76"/>
                        <a:pt x="382" y="73"/>
                      </a:cubicBezTo>
                      <a:cubicBezTo>
                        <a:pt x="383" y="71"/>
                        <a:pt x="387" y="57"/>
                        <a:pt x="393" y="54"/>
                      </a:cubicBezTo>
                      <a:cubicBezTo>
                        <a:pt x="398" y="52"/>
                        <a:pt x="409" y="50"/>
                        <a:pt x="409" y="50"/>
                      </a:cubicBezTo>
                      <a:cubicBezTo>
                        <a:pt x="430" y="54"/>
                        <a:pt x="413" y="58"/>
                        <a:pt x="431" y="63"/>
                      </a:cubicBezTo>
                      <a:cubicBezTo>
                        <a:pt x="433" y="61"/>
                        <a:pt x="435" y="57"/>
                        <a:pt x="439" y="56"/>
                      </a:cubicBezTo>
                      <a:cubicBezTo>
                        <a:pt x="445" y="55"/>
                        <a:pt x="452" y="61"/>
                        <a:pt x="457" y="58"/>
                      </a:cubicBezTo>
                      <a:cubicBezTo>
                        <a:pt x="461" y="57"/>
                        <a:pt x="457" y="52"/>
                        <a:pt x="455" y="50"/>
                      </a:cubicBezTo>
                      <a:cubicBezTo>
                        <a:pt x="451" y="47"/>
                        <a:pt x="444" y="47"/>
                        <a:pt x="439" y="46"/>
                      </a:cubicBezTo>
                      <a:cubicBezTo>
                        <a:pt x="436" y="45"/>
                        <a:pt x="431" y="44"/>
                        <a:pt x="431" y="44"/>
                      </a:cubicBezTo>
                      <a:cubicBezTo>
                        <a:pt x="440" y="38"/>
                        <a:pt x="443" y="36"/>
                        <a:pt x="455" y="40"/>
                      </a:cubicBezTo>
                      <a:cubicBezTo>
                        <a:pt x="461" y="38"/>
                        <a:pt x="467" y="35"/>
                        <a:pt x="474" y="35"/>
                      </a:cubicBezTo>
                      <a:cubicBezTo>
                        <a:pt x="483" y="36"/>
                        <a:pt x="511" y="43"/>
                        <a:pt x="519" y="46"/>
                      </a:cubicBezTo>
                      <a:cubicBezTo>
                        <a:pt x="527" y="49"/>
                        <a:pt x="544" y="54"/>
                        <a:pt x="544" y="54"/>
                      </a:cubicBezTo>
                      <a:cubicBezTo>
                        <a:pt x="548" y="54"/>
                        <a:pt x="560" y="52"/>
                        <a:pt x="565" y="50"/>
                      </a:cubicBezTo>
                      <a:cubicBezTo>
                        <a:pt x="570" y="47"/>
                        <a:pt x="581" y="42"/>
                        <a:pt x="581" y="42"/>
                      </a:cubicBezTo>
                      <a:cubicBezTo>
                        <a:pt x="585" y="42"/>
                        <a:pt x="598" y="44"/>
                        <a:pt x="600" y="48"/>
                      </a:cubicBezTo>
                      <a:cubicBezTo>
                        <a:pt x="603" y="55"/>
                        <a:pt x="589" y="61"/>
                        <a:pt x="584" y="63"/>
                      </a:cubicBezTo>
                      <a:cubicBezTo>
                        <a:pt x="576" y="69"/>
                        <a:pt x="568" y="69"/>
                        <a:pt x="565" y="77"/>
                      </a:cubicBezTo>
                      <a:cubicBezTo>
                        <a:pt x="568" y="86"/>
                        <a:pt x="564" y="92"/>
                        <a:pt x="568" y="101"/>
                      </a:cubicBezTo>
                      <a:cubicBezTo>
                        <a:pt x="574" y="93"/>
                        <a:pt x="577" y="91"/>
                        <a:pt x="589" y="94"/>
                      </a:cubicBezTo>
                      <a:cubicBezTo>
                        <a:pt x="595" y="108"/>
                        <a:pt x="602" y="93"/>
                        <a:pt x="611" y="88"/>
                      </a:cubicBezTo>
                      <a:cubicBezTo>
                        <a:pt x="613" y="86"/>
                        <a:pt x="613" y="83"/>
                        <a:pt x="616" y="82"/>
                      </a:cubicBezTo>
                      <a:cubicBezTo>
                        <a:pt x="618" y="80"/>
                        <a:pt x="622" y="81"/>
                        <a:pt x="624" y="80"/>
                      </a:cubicBezTo>
                      <a:cubicBezTo>
                        <a:pt x="626" y="78"/>
                        <a:pt x="626" y="75"/>
                        <a:pt x="627" y="73"/>
                      </a:cubicBezTo>
                      <a:cubicBezTo>
                        <a:pt x="632" y="65"/>
                        <a:pt x="638" y="63"/>
                        <a:pt x="648" y="61"/>
                      </a:cubicBezTo>
                      <a:cubicBezTo>
                        <a:pt x="664" y="62"/>
                        <a:pt x="684" y="69"/>
                        <a:pt x="700" y="69"/>
                      </a:cubicBezTo>
                      <a:lnTo>
                        <a:pt x="794" y="8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202" name="Freeform 58"/>
                <p:cNvSpPr/>
                <p:nvPr userDrawn="1"/>
              </p:nvSpPr>
              <p:spPr>
                <a:xfrm>
                  <a:off x="971" y="91"/>
                  <a:ext cx="30" cy="25"/>
                </a:xfrm>
                <a:custGeom>
                  <a:avLst/>
                  <a:gdLst/>
                  <a:ahLst/>
                  <a:cxnLst>
                    <a:cxn ang="0">
                      <a:pos x="3" y="23"/>
                    </a:cxn>
                    <a:cxn ang="0">
                      <a:pos x="30" y="0"/>
                    </a:cxn>
                    <a:cxn ang="0">
                      <a:pos x="18" y="20"/>
                    </a:cxn>
                    <a:cxn ang="0">
                      <a:pos x="3" y="23"/>
                    </a:cxn>
                  </a:cxnLst>
                  <a:pathLst>
                    <a:path w="31" h="30">
                      <a:moveTo>
                        <a:pt x="3" y="28"/>
                      </a:moveTo>
                      <a:cubicBezTo>
                        <a:pt x="8" y="8"/>
                        <a:pt x="12" y="6"/>
                        <a:pt x="31" y="0"/>
                      </a:cubicBezTo>
                      <a:cubicBezTo>
                        <a:pt x="29" y="5"/>
                        <a:pt x="25" y="22"/>
                        <a:pt x="19" y="24"/>
                      </a:cubicBezTo>
                      <a:cubicBezTo>
                        <a:pt x="0" y="30"/>
                        <a:pt x="3" y="9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203" name="Freeform 59"/>
                <p:cNvSpPr/>
                <p:nvPr userDrawn="1"/>
              </p:nvSpPr>
              <p:spPr>
                <a:xfrm>
                  <a:off x="935" y="125"/>
                  <a:ext cx="45" cy="27"/>
                </a:xfrm>
                <a:custGeom>
                  <a:avLst/>
                  <a:gdLst/>
                  <a:ahLst/>
                  <a:cxnLst>
                    <a:cxn ang="0">
                      <a:pos x="6" y="27"/>
                    </a:cxn>
                    <a:cxn ang="0">
                      <a:pos x="23" y="0"/>
                    </a:cxn>
                    <a:cxn ang="0">
                      <a:pos x="39" y="3"/>
                    </a:cxn>
                    <a:cxn ang="0">
                      <a:pos x="6" y="27"/>
                    </a:cxn>
                  </a:cxnLst>
                  <a:pathLst>
                    <a:path w="44" h="32">
                      <a:moveTo>
                        <a:pt x="6" y="32"/>
                      </a:moveTo>
                      <a:cubicBezTo>
                        <a:pt x="0" y="14"/>
                        <a:pt x="7" y="10"/>
                        <a:pt x="22" y="0"/>
                      </a:cubicBezTo>
                      <a:cubicBezTo>
                        <a:pt x="27" y="1"/>
                        <a:pt x="35" y="0"/>
                        <a:pt x="38" y="4"/>
                      </a:cubicBezTo>
                      <a:cubicBezTo>
                        <a:pt x="44" y="13"/>
                        <a:pt x="16" y="32"/>
                        <a:pt x="6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204" name="Freeform 60"/>
                <p:cNvSpPr/>
                <p:nvPr userDrawn="1"/>
              </p:nvSpPr>
              <p:spPr>
                <a:xfrm>
                  <a:off x="1081" y="226"/>
                  <a:ext cx="75" cy="14"/>
                </a:xfrm>
                <a:custGeom>
                  <a:avLst/>
                  <a:gdLst/>
                  <a:ahLst/>
                  <a:cxnLst>
                    <a:cxn ang="0">
                      <a:pos x="37" y="14"/>
                    </a:cxn>
                    <a:cxn ang="0">
                      <a:pos x="25" y="2"/>
                    </a:cxn>
                    <a:cxn ang="0">
                      <a:pos x="37" y="14"/>
                    </a:cxn>
                  </a:cxnLst>
                  <a:pathLst>
                    <a:path w="76" h="18">
                      <a:moveTo>
                        <a:pt x="37" y="18"/>
                      </a:moveTo>
                      <a:cubicBezTo>
                        <a:pt x="25" y="14"/>
                        <a:pt x="0" y="10"/>
                        <a:pt x="25" y="2"/>
                      </a:cubicBezTo>
                      <a:cubicBezTo>
                        <a:pt x="76" y="9"/>
                        <a:pt x="46" y="0"/>
                        <a:pt x="37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205" name="Freeform 61"/>
                <p:cNvSpPr/>
                <p:nvPr userDrawn="1"/>
              </p:nvSpPr>
              <p:spPr>
                <a:xfrm>
                  <a:off x="1210" y="223"/>
                  <a:ext cx="42" cy="37"/>
                </a:xfrm>
                <a:custGeom>
                  <a:avLst/>
                  <a:gdLst/>
                  <a:ahLst/>
                  <a:cxnLst>
                    <a:cxn ang="0">
                      <a:pos x="0" y="18"/>
                    </a:cxn>
                    <a:cxn ang="0">
                      <a:pos x="12" y="8"/>
                    </a:cxn>
                    <a:cxn ang="0">
                      <a:pos x="0" y="18"/>
                    </a:cxn>
                  </a:cxnLst>
                  <a:pathLst>
                    <a:path w="42" h="44">
                      <a:moveTo>
                        <a:pt x="0" y="21"/>
                      </a:moveTo>
                      <a:cubicBezTo>
                        <a:pt x="4" y="17"/>
                        <a:pt x="7" y="11"/>
                        <a:pt x="12" y="9"/>
                      </a:cubicBezTo>
                      <a:cubicBezTo>
                        <a:pt x="42" y="0"/>
                        <a:pt x="23" y="44"/>
                        <a:pt x="0" y="2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6206" name="Freeform 62"/>
                <p:cNvSpPr/>
                <p:nvPr userDrawn="1"/>
              </p:nvSpPr>
              <p:spPr>
                <a:xfrm>
                  <a:off x="865" y="123"/>
                  <a:ext cx="33" cy="24"/>
                </a:xfrm>
                <a:custGeom>
                  <a:avLst/>
                  <a:gdLst/>
                  <a:ahLst/>
                  <a:cxnLst>
                    <a:cxn ang="0">
                      <a:pos x="7" y="18"/>
                    </a:cxn>
                    <a:cxn ang="0">
                      <a:pos x="33" y="8"/>
                    </a:cxn>
                    <a:cxn ang="0">
                      <a:pos x="7" y="18"/>
                    </a:cxn>
                  </a:cxnLst>
                  <a:pathLst>
                    <a:path w="31" h="30">
                      <a:moveTo>
                        <a:pt x="7" y="22"/>
                      </a:moveTo>
                      <a:cubicBezTo>
                        <a:pt x="0" y="0"/>
                        <a:pt x="15" y="6"/>
                        <a:pt x="31" y="10"/>
                      </a:cubicBezTo>
                      <a:cubicBezTo>
                        <a:pt x="14" y="16"/>
                        <a:pt x="15" y="30"/>
                        <a:pt x="7" y="2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6207" name="Group 63"/>
              <p:cNvGrpSpPr/>
              <p:nvPr userDrawn="1"/>
            </p:nvGrpSpPr>
            <p:grpSpPr>
              <a:xfrm>
                <a:off x="7" y="6"/>
                <a:ext cx="5739" cy="1022"/>
                <a:chOff x="1056" y="111"/>
                <a:chExt cx="2448" cy="418"/>
              </a:xfrm>
            </p:grpSpPr>
            <p:sp>
              <p:nvSpPr>
                <p:cNvPr id="6208" name="Line 64"/>
                <p:cNvSpPr/>
                <p:nvPr/>
              </p:nvSpPr>
              <p:spPr>
                <a:xfrm>
                  <a:off x="1056" y="332"/>
                  <a:ext cx="2448" cy="0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209" name="Line 65"/>
                <p:cNvSpPr/>
                <p:nvPr/>
              </p:nvSpPr>
              <p:spPr>
                <a:xfrm>
                  <a:off x="1254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210" name="Line 66"/>
                <p:cNvSpPr/>
                <p:nvPr/>
              </p:nvSpPr>
              <p:spPr>
                <a:xfrm>
                  <a:off x="1482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211" name="Line 67"/>
                <p:cNvSpPr/>
                <p:nvPr/>
              </p:nvSpPr>
              <p:spPr>
                <a:xfrm>
                  <a:off x="1710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212" name="Line 68"/>
                <p:cNvSpPr/>
                <p:nvPr/>
              </p:nvSpPr>
              <p:spPr>
                <a:xfrm>
                  <a:off x="1938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213" name="Line 69"/>
                <p:cNvSpPr/>
                <p:nvPr/>
              </p:nvSpPr>
              <p:spPr>
                <a:xfrm>
                  <a:off x="2166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214" name="Line 70"/>
                <p:cNvSpPr/>
                <p:nvPr/>
              </p:nvSpPr>
              <p:spPr>
                <a:xfrm>
                  <a:off x="2394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215" name="Line 71"/>
                <p:cNvSpPr/>
                <p:nvPr/>
              </p:nvSpPr>
              <p:spPr>
                <a:xfrm>
                  <a:off x="2622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216" name="Line 72"/>
                <p:cNvSpPr/>
                <p:nvPr/>
              </p:nvSpPr>
              <p:spPr>
                <a:xfrm>
                  <a:off x="2850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217" name="Line 73"/>
                <p:cNvSpPr/>
                <p:nvPr/>
              </p:nvSpPr>
              <p:spPr>
                <a:xfrm>
                  <a:off x="3078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218" name="Line 74"/>
                <p:cNvSpPr/>
                <p:nvPr/>
              </p:nvSpPr>
              <p:spPr>
                <a:xfrm>
                  <a:off x="3306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6219" name="Group 75"/>
              <p:cNvGrpSpPr/>
              <p:nvPr userDrawn="1"/>
            </p:nvGrpSpPr>
            <p:grpSpPr>
              <a:xfrm>
                <a:off x="363" y="1"/>
                <a:ext cx="4919" cy="1034"/>
                <a:chOff x="1208" y="109"/>
                <a:chExt cx="2098" cy="423"/>
              </a:xfrm>
            </p:grpSpPr>
            <p:sp>
              <p:nvSpPr>
                <p:cNvPr id="6220" name="Line 76"/>
                <p:cNvSpPr/>
                <p:nvPr/>
              </p:nvSpPr>
              <p:spPr>
                <a:xfrm>
                  <a:off x="2850" y="110"/>
                  <a:ext cx="0" cy="14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221" name="Line 77"/>
                <p:cNvSpPr/>
                <p:nvPr/>
              </p:nvSpPr>
              <p:spPr>
                <a:xfrm>
                  <a:off x="2972" y="332"/>
                  <a:ext cx="70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222" name="Line 78"/>
                <p:cNvSpPr/>
                <p:nvPr/>
              </p:nvSpPr>
              <p:spPr>
                <a:xfrm>
                  <a:off x="3078" y="350"/>
                  <a:ext cx="0" cy="28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223" name="Line 79"/>
                <p:cNvSpPr/>
                <p:nvPr/>
              </p:nvSpPr>
              <p:spPr>
                <a:xfrm>
                  <a:off x="3306" y="450"/>
                  <a:ext cx="0" cy="79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224" name="Line 80"/>
                <p:cNvSpPr/>
                <p:nvPr/>
              </p:nvSpPr>
              <p:spPr>
                <a:xfrm>
                  <a:off x="2166" y="114"/>
                  <a:ext cx="0" cy="6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225" name="Line 81"/>
                <p:cNvSpPr/>
                <p:nvPr/>
              </p:nvSpPr>
              <p:spPr>
                <a:xfrm>
                  <a:off x="1938" y="111"/>
                  <a:ext cx="0" cy="337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226" name="Line 82"/>
                <p:cNvSpPr/>
                <p:nvPr/>
              </p:nvSpPr>
              <p:spPr>
                <a:xfrm flipH="1">
                  <a:off x="1912" y="332"/>
                  <a:ext cx="68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227" name="Line 83"/>
                <p:cNvSpPr/>
                <p:nvPr/>
              </p:nvSpPr>
              <p:spPr>
                <a:xfrm>
                  <a:off x="1778" y="332"/>
                  <a:ext cx="60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228" name="Line 84"/>
                <p:cNvSpPr/>
                <p:nvPr/>
              </p:nvSpPr>
              <p:spPr>
                <a:xfrm flipH="1">
                  <a:off x="1578" y="332"/>
                  <a:ext cx="82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229" name="Line 85"/>
                <p:cNvSpPr/>
                <p:nvPr/>
              </p:nvSpPr>
              <p:spPr>
                <a:xfrm>
                  <a:off x="1208" y="332"/>
                  <a:ext cx="348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230" name="Line 86"/>
                <p:cNvSpPr/>
                <p:nvPr/>
              </p:nvSpPr>
              <p:spPr>
                <a:xfrm>
                  <a:off x="1480" y="234"/>
                  <a:ext cx="0" cy="298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231" name="Line 87"/>
                <p:cNvSpPr/>
                <p:nvPr/>
              </p:nvSpPr>
              <p:spPr>
                <a:xfrm>
                  <a:off x="1254" y="252"/>
                  <a:ext cx="0" cy="156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232" name="Line 88"/>
                <p:cNvSpPr/>
                <p:nvPr/>
              </p:nvSpPr>
              <p:spPr>
                <a:xfrm flipH="1" flipV="1">
                  <a:off x="1482" y="109"/>
                  <a:ext cx="0" cy="27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233" name="Line 89"/>
                <p:cNvSpPr/>
                <p:nvPr/>
              </p:nvSpPr>
              <p:spPr>
                <a:xfrm>
                  <a:off x="1710" y="180"/>
                  <a:ext cx="0" cy="96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234" name="Line 90"/>
                <p:cNvSpPr/>
                <p:nvPr/>
              </p:nvSpPr>
              <p:spPr>
                <a:xfrm flipV="1">
                  <a:off x="1710" y="111"/>
                  <a:ext cx="0" cy="2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pic>
          <p:nvPicPr>
            <p:cNvPr id="6235" name="Picture 91" descr="C:\My Documents\bits\earth.GIF"/>
            <p:cNvPicPr>
              <a:picLocks noChangeAspect="1"/>
            </p:cNvPicPr>
            <p:nvPr userDrawn="1"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6" y="1566"/>
              <a:ext cx="690" cy="642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9308" name="Rectangle 92"/>
          <p:cNvSpPr>
            <a:spLocks noGrp="1" noChangeArrowheads="1"/>
          </p:cNvSpPr>
          <p:nvPr>
            <p:ph type="ctrTitle"/>
          </p:nvPr>
        </p:nvSpPr>
        <p:spPr>
          <a:xfrm>
            <a:off x="1828800" y="1828800"/>
            <a:ext cx="6934200" cy="2362200"/>
          </a:xfrm>
        </p:spPr>
        <p:txBody>
          <a:bodyPr/>
          <a:lstStyle>
            <a:lvl1pPr>
              <a:defRPr/>
            </a:lvl1pPr>
          </a:lstStyle>
          <a:p>
            <a:pPr lvl="0" fontAlgn="base"/>
            <a:r>
              <a:rPr lang="zh-CN" altLang="en-US" strike="noStrike" noProof="0" smtClean="0"/>
              <a:t>单击此处编辑母版标题样式</a:t>
            </a:r>
            <a:endParaRPr lang="zh-CN" altLang="en-US" strike="noStrike" noProof="0" smtClean="0"/>
          </a:p>
        </p:txBody>
      </p:sp>
      <p:sp>
        <p:nvSpPr>
          <p:cNvPr id="9309" name="Rectangle 9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4572000"/>
            <a:ext cx="6934200" cy="12954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 fontAlgn="base"/>
            <a:r>
              <a:rPr lang="zh-CN" altLang="en-US" strike="noStrike" noProof="0" smtClean="0"/>
              <a:t>单击此处编辑母版副标题样式</a:t>
            </a:r>
            <a:endParaRPr lang="zh-CN" altLang="en-US" strike="noStrike" noProof="0" smtClean="0"/>
          </a:p>
        </p:txBody>
      </p:sp>
      <p:sp>
        <p:nvSpPr>
          <p:cNvPr id="250" name="Rectangle 9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251" name="Rectangle 9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mtClean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252" name="Rectangle 9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p>
            <a:pPr algn="r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/>
          </a:p>
        </p:txBody>
      </p:sp>
    </p:spTree>
  </p:cSld>
  <p:clrMapOvr>
    <a:masterClrMapping/>
  </p:clrMapOvr>
  <p:transition>
    <p:cover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405563" y="930275"/>
            <a:ext cx="2052637" cy="5332413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246063" y="930275"/>
            <a:ext cx="6007100" cy="5332413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标题、文本和剪贴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6063" y="930275"/>
            <a:ext cx="7772400" cy="1143000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85800" y="2147888"/>
            <a:ext cx="3810000" cy="41148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剪贴画占位符 3"/>
          <p:cNvSpPr>
            <a:spLocks noGrp="1"/>
          </p:cNvSpPr>
          <p:nvPr>
            <p:ph type="clipArt" sz="half" idx="2"/>
          </p:nvPr>
        </p:nvSpPr>
        <p:spPr>
          <a:xfrm>
            <a:off x="4648200" y="2147888"/>
            <a:ext cx="3810000" cy="41148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2"/>
              </a:buBlip>
              <a:defRPr/>
            </a:pPr>
            <a:endParaRPr kumimoji="1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/>
          <p:nvPr/>
        </p:nvGrpSpPr>
        <p:grpSpPr>
          <a:xfrm>
            <a:off x="0" y="-19050"/>
            <a:ext cx="9144000" cy="6877050"/>
            <a:chOff x="0" y="-12"/>
            <a:chExt cx="5760" cy="4332"/>
          </a:xfrm>
        </p:grpSpPr>
        <p:sp>
          <p:nvSpPr>
            <p:cNvPr id="161" name="Rectangle 3"/>
            <p:cNvSpPr>
              <a:spLocks noChangeArrowheads="1"/>
            </p:cNvSpPr>
            <p:nvPr/>
          </p:nvSpPr>
          <p:spPr bwMode="hidden">
            <a:xfrm>
              <a:off x="1104" y="1008"/>
              <a:ext cx="4656" cy="331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2" charset="0"/>
                <a:ea typeface="SimSun" panose="02010600030101010101" pitchFamily="2" charset="-122"/>
                <a:cs typeface="SimSun" panose="02010600030101010101" pitchFamily="2" charset="-122"/>
              </a:endParaRPr>
            </a:p>
          </p:txBody>
        </p:sp>
        <p:grpSp>
          <p:nvGrpSpPr>
            <p:cNvPr id="7172" name="Group 4"/>
            <p:cNvGrpSpPr/>
            <p:nvPr userDrawn="1"/>
          </p:nvGrpSpPr>
          <p:grpSpPr>
            <a:xfrm>
              <a:off x="0" y="-12"/>
              <a:ext cx="5760" cy="1045"/>
              <a:chOff x="0" y="-9"/>
              <a:chExt cx="5760" cy="1045"/>
            </a:xfrm>
          </p:grpSpPr>
          <p:sp>
            <p:nvSpPr>
              <p:cNvPr id="7173" name="Freeform 5"/>
              <p:cNvSpPr/>
              <p:nvPr userDrawn="1"/>
            </p:nvSpPr>
            <p:spPr>
              <a:xfrm>
                <a:off x="0" y="4"/>
                <a:ext cx="5760" cy="1032"/>
              </a:xfrm>
              <a:custGeom>
                <a:avLst/>
                <a:gdLst/>
                <a:ahLst/>
                <a:cxnLst>
                  <a:cxn ang="0">
                    <a:pos x="5760" y="1032"/>
                  </a:cxn>
                  <a:cxn ang="0">
                    <a:pos x="0" y="1032"/>
                  </a:cxn>
                  <a:cxn ang="0">
                    <a:pos x="0" y="0"/>
                  </a:cxn>
                  <a:cxn ang="0">
                    <a:pos x="5760" y="0"/>
                  </a:cxn>
                  <a:cxn ang="0">
                    <a:pos x="5760" y="1032"/>
                  </a:cxn>
                </a:cxnLst>
                <a:pathLst>
                  <a:path w="4848" h="432">
                    <a:moveTo>
                      <a:pt x="4848" y="432"/>
                    </a:moveTo>
                    <a:lnTo>
                      <a:pt x="0" y="432"/>
                    </a:lnTo>
                    <a:lnTo>
                      <a:pt x="0" y="0"/>
                    </a:lnTo>
                    <a:lnTo>
                      <a:pt x="4848" y="0"/>
                    </a:lnTo>
                    <a:lnTo>
                      <a:pt x="4848" y="432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grpSp>
            <p:nvGrpSpPr>
              <p:cNvPr id="7174" name="Group 6"/>
              <p:cNvGrpSpPr/>
              <p:nvPr userDrawn="1"/>
            </p:nvGrpSpPr>
            <p:grpSpPr>
              <a:xfrm>
                <a:off x="333" y="-9"/>
                <a:ext cx="5176" cy="1044"/>
                <a:chOff x="333" y="-9"/>
                <a:chExt cx="5176" cy="1044"/>
              </a:xfrm>
            </p:grpSpPr>
            <p:sp>
              <p:nvSpPr>
                <p:cNvPr id="7175" name="Freeform 7"/>
                <p:cNvSpPr/>
                <p:nvPr userDrawn="1"/>
              </p:nvSpPr>
              <p:spPr>
                <a:xfrm>
                  <a:off x="3230" y="949"/>
                  <a:ext cx="17" cy="20"/>
                </a:xfrm>
                <a:custGeom>
                  <a:avLst/>
                  <a:gdLst/>
                  <a:ahLst/>
                  <a:cxnLst>
                    <a:cxn ang="0">
                      <a:pos x="6" y="10"/>
                    </a:cxn>
                    <a:cxn ang="0">
                      <a:pos x="17" y="4"/>
                    </a:cxn>
                    <a:cxn ang="0">
                      <a:pos x="15" y="15"/>
                    </a:cxn>
                    <a:cxn ang="0">
                      <a:pos x="6" y="10"/>
                    </a:cxn>
                  </a:cxnLst>
                  <a:pathLst>
                    <a:path w="15" h="23">
                      <a:moveTo>
                        <a:pt x="5" y="11"/>
                      </a:moveTo>
                      <a:cubicBezTo>
                        <a:pt x="2" y="1"/>
                        <a:pt x="7" y="0"/>
                        <a:pt x="15" y="5"/>
                      </a:cubicBezTo>
                      <a:cubicBezTo>
                        <a:pt x="14" y="9"/>
                        <a:pt x="15" y="13"/>
                        <a:pt x="13" y="17"/>
                      </a:cubicBezTo>
                      <a:cubicBezTo>
                        <a:pt x="9" y="23"/>
                        <a:pt x="0" y="16"/>
                        <a:pt x="5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176" name="Freeform 8"/>
                <p:cNvSpPr/>
                <p:nvPr userDrawn="1"/>
              </p:nvSpPr>
              <p:spPr>
                <a:xfrm>
                  <a:off x="3406" y="1015"/>
                  <a:ext cx="21" cy="20"/>
                </a:xfrm>
                <a:custGeom>
                  <a:avLst/>
                  <a:gdLst/>
                  <a:ahLst/>
                  <a:cxnLst>
                    <a:cxn ang="0">
                      <a:pos x="3" y="11"/>
                    </a:cxn>
                    <a:cxn ang="0">
                      <a:pos x="12" y="3"/>
                    </a:cxn>
                    <a:cxn ang="0">
                      <a:pos x="7" y="17"/>
                    </a:cxn>
                    <a:cxn ang="0">
                      <a:pos x="3" y="11"/>
                    </a:cxn>
                  </a:cxnLst>
                  <a:pathLst>
                    <a:path w="20" h="23">
                      <a:moveTo>
                        <a:pt x="3" y="13"/>
                      </a:moveTo>
                      <a:cubicBezTo>
                        <a:pt x="0" y="5"/>
                        <a:pt x="2" y="0"/>
                        <a:pt x="11" y="3"/>
                      </a:cubicBezTo>
                      <a:cubicBezTo>
                        <a:pt x="16" y="10"/>
                        <a:pt x="20" y="23"/>
                        <a:pt x="7" y="19"/>
                      </a:cubicBezTo>
                      <a:cubicBezTo>
                        <a:pt x="6" y="17"/>
                        <a:pt x="3" y="13"/>
                        <a:pt x="3" y="1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177" name="Freeform 9"/>
                <p:cNvSpPr/>
                <p:nvPr userDrawn="1"/>
              </p:nvSpPr>
              <p:spPr>
                <a:xfrm>
                  <a:off x="2909" y="908"/>
                  <a:ext cx="31" cy="34"/>
                </a:xfrm>
                <a:custGeom>
                  <a:avLst/>
                  <a:gdLst/>
                  <a:ahLst/>
                  <a:cxnLst>
                    <a:cxn ang="0">
                      <a:pos x="17" y="27"/>
                    </a:cxn>
                    <a:cxn ang="0">
                      <a:pos x="8" y="17"/>
                    </a:cxn>
                    <a:cxn ang="0">
                      <a:pos x="0" y="7"/>
                    </a:cxn>
                    <a:cxn ang="0">
                      <a:pos x="17" y="2"/>
                    </a:cxn>
                    <a:cxn ang="0">
                      <a:pos x="31" y="19"/>
                    </a:cxn>
                    <a:cxn ang="0">
                      <a:pos x="29" y="25"/>
                    </a:cxn>
                    <a:cxn ang="0">
                      <a:pos x="17" y="27"/>
                    </a:cxn>
                  </a:cxnLst>
                  <a:pathLst>
                    <a:path w="30" h="42">
                      <a:moveTo>
                        <a:pt x="16" y="33"/>
                      </a:moveTo>
                      <a:cubicBezTo>
                        <a:pt x="3" y="20"/>
                        <a:pt x="15" y="34"/>
                        <a:pt x="8" y="21"/>
                      </a:cubicBezTo>
                      <a:cubicBezTo>
                        <a:pt x="6" y="17"/>
                        <a:pt x="0" y="9"/>
                        <a:pt x="0" y="9"/>
                      </a:cubicBezTo>
                      <a:cubicBezTo>
                        <a:pt x="5" y="1"/>
                        <a:pt x="7" y="0"/>
                        <a:pt x="16" y="3"/>
                      </a:cubicBezTo>
                      <a:cubicBezTo>
                        <a:pt x="25" y="16"/>
                        <a:pt x="10" y="16"/>
                        <a:pt x="30" y="23"/>
                      </a:cubicBezTo>
                      <a:cubicBezTo>
                        <a:pt x="29" y="26"/>
                        <a:pt x="30" y="29"/>
                        <a:pt x="28" y="31"/>
                      </a:cubicBezTo>
                      <a:cubicBezTo>
                        <a:pt x="15" y="42"/>
                        <a:pt x="16" y="38"/>
                        <a:pt x="16" y="3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178" name="Freeform 10"/>
                <p:cNvSpPr/>
                <p:nvPr userDrawn="1"/>
              </p:nvSpPr>
              <p:spPr>
                <a:xfrm>
                  <a:off x="2551" y="940"/>
                  <a:ext cx="25" cy="12"/>
                </a:xfrm>
                <a:custGeom>
                  <a:avLst/>
                  <a:gdLst/>
                  <a:ahLst/>
                  <a:cxnLst>
                    <a:cxn ang="0">
                      <a:pos x="15" y="12"/>
                    </a:cxn>
                    <a:cxn ang="0">
                      <a:pos x="3" y="6"/>
                    </a:cxn>
                    <a:cxn ang="0">
                      <a:pos x="15" y="0"/>
                    </a:cxn>
                    <a:cxn ang="0">
                      <a:pos x="15" y="12"/>
                    </a:cxn>
                  </a:cxnLst>
                  <a:pathLst>
                    <a:path w="25" h="16">
                      <a:moveTo>
                        <a:pt x="15" y="16"/>
                      </a:moveTo>
                      <a:cubicBezTo>
                        <a:pt x="10" y="15"/>
                        <a:pt x="0" y="12"/>
                        <a:pt x="3" y="8"/>
                      </a:cubicBezTo>
                      <a:cubicBezTo>
                        <a:pt x="6" y="4"/>
                        <a:pt x="15" y="0"/>
                        <a:pt x="15" y="0"/>
                      </a:cubicBezTo>
                      <a:cubicBezTo>
                        <a:pt x="17" y="3"/>
                        <a:pt x="25" y="16"/>
                        <a:pt x="15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179" name="Freeform 11"/>
                <p:cNvSpPr/>
                <p:nvPr userDrawn="1"/>
              </p:nvSpPr>
              <p:spPr>
                <a:xfrm>
                  <a:off x="2443" y="954"/>
                  <a:ext cx="65" cy="39"/>
                </a:xfrm>
                <a:custGeom>
                  <a:avLst/>
                  <a:gdLst/>
                  <a:ahLst/>
                  <a:cxnLst>
                    <a:cxn ang="0">
                      <a:pos x="14" y="20"/>
                    </a:cxn>
                    <a:cxn ang="0">
                      <a:pos x="30" y="3"/>
                    </a:cxn>
                    <a:cxn ang="0">
                      <a:pos x="42" y="0"/>
                    </a:cxn>
                    <a:cxn ang="0">
                      <a:pos x="58" y="10"/>
                    </a:cxn>
                    <a:cxn ang="0">
                      <a:pos x="32" y="22"/>
                    </a:cxn>
                    <a:cxn ang="0">
                      <a:pos x="12" y="39"/>
                    </a:cxn>
                    <a:cxn ang="0">
                      <a:pos x="8" y="17"/>
                    </a:cxn>
                    <a:cxn ang="0">
                      <a:pos x="12" y="12"/>
                    </a:cxn>
                    <a:cxn ang="0">
                      <a:pos x="14" y="20"/>
                    </a:cxn>
                  </a:cxnLst>
                  <a:pathLst>
                    <a:path w="65" h="46">
                      <a:moveTo>
                        <a:pt x="14" y="24"/>
                      </a:moveTo>
                      <a:cubicBezTo>
                        <a:pt x="18" y="13"/>
                        <a:pt x="16" y="9"/>
                        <a:pt x="30" y="4"/>
                      </a:cubicBezTo>
                      <a:cubicBezTo>
                        <a:pt x="34" y="3"/>
                        <a:pt x="42" y="0"/>
                        <a:pt x="42" y="0"/>
                      </a:cubicBezTo>
                      <a:cubicBezTo>
                        <a:pt x="50" y="1"/>
                        <a:pt x="65" y="0"/>
                        <a:pt x="58" y="12"/>
                      </a:cubicBezTo>
                      <a:cubicBezTo>
                        <a:pt x="53" y="21"/>
                        <a:pt x="40" y="21"/>
                        <a:pt x="32" y="26"/>
                      </a:cubicBezTo>
                      <a:cubicBezTo>
                        <a:pt x="26" y="35"/>
                        <a:pt x="23" y="42"/>
                        <a:pt x="12" y="46"/>
                      </a:cubicBezTo>
                      <a:cubicBezTo>
                        <a:pt x="0" y="42"/>
                        <a:pt x="5" y="30"/>
                        <a:pt x="8" y="20"/>
                      </a:cubicBezTo>
                      <a:cubicBezTo>
                        <a:pt x="9" y="18"/>
                        <a:pt x="10" y="13"/>
                        <a:pt x="12" y="14"/>
                      </a:cubicBezTo>
                      <a:cubicBezTo>
                        <a:pt x="15" y="16"/>
                        <a:pt x="13" y="21"/>
                        <a:pt x="14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180" name="Freeform 12"/>
                <p:cNvSpPr/>
                <p:nvPr userDrawn="1"/>
              </p:nvSpPr>
              <p:spPr>
                <a:xfrm>
                  <a:off x="2375" y="952"/>
                  <a:ext cx="68" cy="39"/>
                </a:xfrm>
                <a:custGeom>
                  <a:avLst/>
                  <a:gdLst/>
                  <a:ahLst/>
                  <a:cxnLst>
                    <a:cxn ang="0">
                      <a:pos x="0" y="26"/>
                    </a:cxn>
                    <a:cxn ang="0">
                      <a:pos x="18" y="21"/>
                    </a:cxn>
                    <a:cxn ang="0">
                      <a:pos x="51" y="1"/>
                    </a:cxn>
                    <a:cxn ang="0">
                      <a:pos x="63" y="2"/>
                    </a:cxn>
                    <a:cxn ang="0">
                      <a:pos x="49" y="16"/>
                    </a:cxn>
                    <a:cxn ang="0">
                      <a:pos x="28" y="27"/>
                    </a:cxn>
                    <a:cxn ang="0">
                      <a:pos x="22" y="39"/>
                    </a:cxn>
                    <a:cxn ang="0">
                      <a:pos x="16" y="37"/>
                    </a:cxn>
                    <a:cxn ang="0">
                      <a:pos x="12" y="32"/>
                    </a:cxn>
                    <a:cxn ang="0">
                      <a:pos x="0" y="29"/>
                    </a:cxn>
                    <a:cxn ang="0">
                      <a:pos x="0" y="26"/>
                    </a:cxn>
                  </a:cxnLst>
                  <a:pathLst>
                    <a:path w="69" h="47">
                      <a:moveTo>
                        <a:pt x="0" y="31"/>
                      </a:moveTo>
                      <a:cubicBezTo>
                        <a:pt x="7" y="24"/>
                        <a:pt x="9" y="22"/>
                        <a:pt x="18" y="25"/>
                      </a:cubicBezTo>
                      <a:cubicBezTo>
                        <a:pt x="25" y="4"/>
                        <a:pt x="36" y="12"/>
                        <a:pt x="52" y="1"/>
                      </a:cubicBezTo>
                      <a:cubicBezTo>
                        <a:pt x="56" y="2"/>
                        <a:pt x="61" y="0"/>
                        <a:pt x="64" y="3"/>
                      </a:cubicBezTo>
                      <a:cubicBezTo>
                        <a:pt x="69" y="8"/>
                        <a:pt x="50" y="19"/>
                        <a:pt x="50" y="19"/>
                      </a:cubicBezTo>
                      <a:cubicBezTo>
                        <a:pt x="46" y="31"/>
                        <a:pt x="35" y="22"/>
                        <a:pt x="28" y="33"/>
                      </a:cubicBezTo>
                      <a:cubicBezTo>
                        <a:pt x="31" y="41"/>
                        <a:pt x="31" y="44"/>
                        <a:pt x="22" y="47"/>
                      </a:cubicBezTo>
                      <a:cubicBezTo>
                        <a:pt x="20" y="46"/>
                        <a:pt x="18" y="46"/>
                        <a:pt x="16" y="45"/>
                      </a:cubicBezTo>
                      <a:cubicBezTo>
                        <a:pt x="14" y="43"/>
                        <a:pt x="14" y="40"/>
                        <a:pt x="12" y="39"/>
                      </a:cubicBezTo>
                      <a:cubicBezTo>
                        <a:pt x="8" y="37"/>
                        <a:pt x="0" y="35"/>
                        <a:pt x="0" y="35"/>
                      </a:cubicBezTo>
                      <a:cubicBezTo>
                        <a:pt x="2" y="26"/>
                        <a:pt x="3" y="25"/>
                        <a:pt x="0" y="3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181" name="Freeform 13"/>
                <p:cNvSpPr/>
                <p:nvPr userDrawn="1"/>
              </p:nvSpPr>
              <p:spPr>
                <a:xfrm>
                  <a:off x="2007" y="739"/>
                  <a:ext cx="354" cy="228"/>
                </a:xfrm>
                <a:custGeom>
                  <a:avLst/>
                  <a:gdLst/>
                  <a:ahLst/>
                  <a:cxnLst>
                    <a:cxn ang="0">
                      <a:pos x="10" y="3"/>
                    </a:cxn>
                    <a:cxn ang="0">
                      <a:pos x="36" y="15"/>
                    </a:cxn>
                    <a:cxn ang="0">
                      <a:pos x="46" y="25"/>
                    </a:cxn>
                    <a:cxn ang="0">
                      <a:pos x="76" y="43"/>
                    </a:cxn>
                    <a:cxn ang="0">
                      <a:pos x="92" y="54"/>
                    </a:cxn>
                    <a:cxn ang="0">
                      <a:pos x="122" y="81"/>
                    </a:cxn>
                    <a:cxn ang="0">
                      <a:pos x="136" y="105"/>
                    </a:cxn>
                    <a:cxn ang="0">
                      <a:pos x="148" y="109"/>
                    </a:cxn>
                    <a:cxn ang="0">
                      <a:pos x="154" y="123"/>
                    </a:cxn>
                    <a:cxn ang="0">
                      <a:pos x="176" y="125"/>
                    </a:cxn>
                    <a:cxn ang="0">
                      <a:pos x="170" y="161"/>
                    </a:cxn>
                    <a:cxn ang="0">
                      <a:pos x="179" y="184"/>
                    </a:cxn>
                    <a:cxn ang="0">
                      <a:pos x="197" y="191"/>
                    </a:cxn>
                    <a:cxn ang="0">
                      <a:pos x="215" y="193"/>
                    </a:cxn>
                    <a:cxn ang="0">
                      <a:pos x="235" y="199"/>
                    </a:cxn>
                    <a:cxn ang="0">
                      <a:pos x="253" y="194"/>
                    </a:cxn>
                    <a:cxn ang="0">
                      <a:pos x="271" y="204"/>
                    </a:cxn>
                    <a:cxn ang="0">
                      <a:pos x="295" y="211"/>
                    </a:cxn>
                    <a:cxn ang="0">
                      <a:pos x="313" y="217"/>
                    </a:cxn>
                    <a:cxn ang="0">
                      <a:pos x="351" y="219"/>
                    </a:cxn>
                    <a:cxn ang="0">
                      <a:pos x="341" y="226"/>
                    </a:cxn>
                    <a:cxn ang="0">
                      <a:pos x="321" y="224"/>
                    </a:cxn>
                    <a:cxn ang="0">
                      <a:pos x="299" y="222"/>
                    </a:cxn>
                    <a:cxn ang="0">
                      <a:pos x="287" y="219"/>
                    </a:cxn>
                    <a:cxn ang="0">
                      <a:pos x="251" y="217"/>
                    </a:cxn>
                    <a:cxn ang="0">
                      <a:pos x="233" y="214"/>
                    </a:cxn>
                    <a:cxn ang="0">
                      <a:pos x="172" y="199"/>
                    </a:cxn>
                    <a:cxn ang="0">
                      <a:pos x="160" y="178"/>
                    </a:cxn>
                    <a:cxn ang="0">
                      <a:pos x="126" y="165"/>
                    </a:cxn>
                    <a:cxn ang="0">
                      <a:pos x="108" y="153"/>
                    </a:cxn>
                    <a:cxn ang="0">
                      <a:pos x="94" y="130"/>
                    </a:cxn>
                    <a:cxn ang="0">
                      <a:pos x="68" y="89"/>
                    </a:cxn>
                    <a:cxn ang="0">
                      <a:pos x="64" y="84"/>
                    </a:cxn>
                    <a:cxn ang="0">
                      <a:pos x="58" y="82"/>
                    </a:cxn>
                    <a:cxn ang="0">
                      <a:pos x="54" y="72"/>
                    </a:cxn>
                    <a:cxn ang="0">
                      <a:pos x="38" y="48"/>
                    </a:cxn>
                    <a:cxn ang="0">
                      <a:pos x="20" y="33"/>
                    </a:cxn>
                    <a:cxn ang="0">
                      <a:pos x="4" y="18"/>
                    </a:cxn>
                    <a:cxn ang="0">
                      <a:pos x="10" y="2"/>
                    </a:cxn>
                    <a:cxn ang="0">
                      <a:pos x="10" y="3"/>
                    </a:cxn>
                  </a:cxnLst>
                  <a:pathLst>
                    <a:path w="355" h="277">
                      <a:moveTo>
                        <a:pt x="10" y="4"/>
                      </a:moveTo>
                      <a:cubicBezTo>
                        <a:pt x="22" y="0"/>
                        <a:pt x="24" y="14"/>
                        <a:pt x="36" y="18"/>
                      </a:cubicBezTo>
                      <a:cubicBezTo>
                        <a:pt x="37" y="19"/>
                        <a:pt x="45" y="29"/>
                        <a:pt x="46" y="30"/>
                      </a:cubicBezTo>
                      <a:cubicBezTo>
                        <a:pt x="56" y="40"/>
                        <a:pt x="67" y="38"/>
                        <a:pt x="76" y="52"/>
                      </a:cubicBezTo>
                      <a:cubicBezTo>
                        <a:pt x="80" y="58"/>
                        <a:pt x="92" y="66"/>
                        <a:pt x="92" y="66"/>
                      </a:cubicBezTo>
                      <a:cubicBezTo>
                        <a:pt x="96" y="79"/>
                        <a:pt x="112" y="88"/>
                        <a:pt x="122" y="98"/>
                      </a:cubicBezTo>
                      <a:cubicBezTo>
                        <a:pt x="124" y="105"/>
                        <a:pt x="130" y="124"/>
                        <a:pt x="136" y="128"/>
                      </a:cubicBezTo>
                      <a:cubicBezTo>
                        <a:pt x="140" y="130"/>
                        <a:pt x="148" y="132"/>
                        <a:pt x="148" y="132"/>
                      </a:cubicBezTo>
                      <a:cubicBezTo>
                        <a:pt x="150" y="138"/>
                        <a:pt x="154" y="150"/>
                        <a:pt x="154" y="150"/>
                      </a:cubicBezTo>
                      <a:cubicBezTo>
                        <a:pt x="161" y="139"/>
                        <a:pt x="168" y="144"/>
                        <a:pt x="176" y="152"/>
                      </a:cubicBezTo>
                      <a:cubicBezTo>
                        <a:pt x="174" y="167"/>
                        <a:pt x="173" y="181"/>
                        <a:pt x="170" y="196"/>
                      </a:cubicBezTo>
                      <a:cubicBezTo>
                        <a:pt x="171" y="202"/>
                        <a:pt x="174" y="220"/>
                        <a:pt x="180" y="224"/>
                      </a:cubicBezTo>
                      <a:cubicBezTo>
                        <a:pt x="185" y="228"/>
                        <a:pt x="193" y="228"/>
                        <a:pt x="198" y="232"/>
                      </a:cubicBezTo>
                      <a:cubicBezTo>
                        <a:pt x="204" y="230"/>
                        <a:pt x="216" y="234"/>
                        <a:pt x="216" y="234"/>
                      </a:cubicBezTo>
                      <a:cubicBezTo>
                        <a:pt x="223" y="241"/>
                        <a:pt x="225" y="245"/>
                        <a:pt x="236" y="242"/>
                      </a:cubicBezTo>
                      <a:cubicBezTo>
                        <a:pt x="242" y="240"/>
                        <a:pt x="254" y="236"/>
                        <a:pt x="254" y="236"/>
                      </a:cubicBezTo>
                      <a:cubicBezTo>
                        <a:pt x="260" y="240"/>
                        <a:pt x="265" y="246"/>
                        <a:pt x="272" y="248"/>
                      </a:cubicBezTo>
                      <a:cubicBezTo>
                        <a:pt x="277" y="250"/>
                        <a:pt x="291" y="252"/>
                        <a:pt x="296" y="256"/>
                      </a:cubicBezTo>
                      <a:cubicBezTo>
                        <a:pt x="301" y="260"/>
                        <a:pt x="314" y="264"/>
                        <a:pt x="314" y="264"/>
                      </a:cubicBezTo>
                      <a:cubicBezTo>
                        <a:pt x="330" y="263"/>
                        <a:pt x="338" y="261"/>
                        <a:pt x="352" y="266"/>
                      </a:cubicBezTo>
                      <a:cubicBezTo>
                        <a:pt x="355" y="275"/>
                        <a:pt x="350" y="277"/>
                        <a:pt x="342" y="274"/>
                      </a:cubicBezTo>
                      <a:cubicBezTo>
                        <a:pt x="336" y="276"/>
                        <a:pt x="322" y="272"/>
                        <a:pt x="322" y="272"/>
                      </a:cubicBezTo>
                      <a:cubicBezTo>
                        <a:pt x="314" y="275"/>
                        <a:pt x="308" y="272"/>
                        <a:pt x="300" y="270"/>
                      </a:cubicBezTo>
                      <a:cubicBezTo>
                        <a:pt x="296" y="269"/>
                        <a:pt x="288" y="266"/>
                        <a:pt x="288" y="266"/>
                      </a:cubicBezTo>
                      <a:cubicBezTo>
                        <a:pt x="276" y="270"/>
                        <a:pt x="264" y="266"/>
                        <a:pt x="252" y="264"/>
                      </a:cubicBezTo>
                      <a:cubicBezTo>
                        <a:pt x="245" y="259"/>
                        <a:pt x="242" y="257"/>
                        <a:pt x="234" y="260"/>
                      </a:cubicBezTo>
                      <a:cubicBezTo>
                        <a:pt x="211" y="252"/>
                        <a:pt x="192" y="256"/>
                        <a:pt x="172" y="242"/>
                      </a:cubicBezTo>
                      <a:cubicBezTo>
                        <a:pt x="165" y="231"/>
                        <a:pt x="176" y="221"/>
                        <a:pt x="160" y="216"/>
                      </a:cubicBezTo>
                      <a:cubicBezTo>
                        <a:pt x="154" y="233"/>
                        <a:pt x="136" y="203"/>
                        <a:pt x="126" y="200"/>
                      </a:cubicBezTo>
                      <a:cubicBezTo>
                        <a:pt x="120" y="196"/>
                        <a:pt x="114" y="190"/>
                        <a:pt x="108" y="186"/>
                      </a:cubicBezTo>
                      <a:cubicBezTo>
                        <a:pt x="104" y="175"/>
                        <a:pt x="104" y="165"/>
                        <a:pt x="94" y="158"/>
                      </a:cubicBezTo>
                      <a:cubicBezTo>
                        <a:pt x="83" y="142"/>
                        <a:pt x="85" y="119"/>
                        <a:pt x="68" y="108"/>
                      </a:cubicBezTo>
                      <a:cubicBezTo>
                        <a:pt x="67" y="106"/>
                        <a:pt x="66" y="104"/>
                        <a:pt x="64" y="102"/>
                      </a:cubicBezTo>
                      <a:cubicBezTo>
                        <a:pt x="62" y="101"/>
                        <a:pt x="59" y="102"/>
                        <a:pt x="58" y="100"/>
                      </a:cubicBezTo>
                      <a:cubicBezTo>
                        <a:pt x="56" y="97"/>
                        <a:pt x="54" y="88"/>
                        <a:pt x="54" y="88"/>
                      </a:cubicBezTo>
                      <a:cubicBezTo>
                        <a:pt x="59" y="73"/>
                        <a:pt x="52" y="61"/>
                        <a:pt x="38" y="58"/>
                      </a:cubicBezTo>
                      <a:cubicBezTo>
                        <a:pt x="32" y="49"/>
                        <a:pt x="31" y="44"/>
                        <a:pt x="20" y="40"/>
                      </a:cubicBezTo>
                      <a:cubicBezTo>
                        <a:pt x="16" y="27"/>
                        <a:pt x="16" y="26"/>
                        <a:pt x="4" y="22"/>
                      </a:cubicBezTo>
                      <a:cubicBezTo>
                        <a:pt x="1" y="13"/>
                        <a:pt x="0" y="5"/>
                        <a:pt x="10" y="2"/>
                      </a:cubicBezTo>
                      <a:cubicBezTo>
                        <a:pt x="18" y="5"/>
                        <a:pt x="18" y="4"/>
                        <a:pt x="10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182" name="Freeform 14"/>
                <p:cNvSpPr/>
                <p:nvPr userDrawn="1"/>
              </p:nvSpPr>
              <p:spPr>
                <a:xfrm>
                  <a:off x="2222" y="724"/>
                  <a:ext cx="157" cy="167"/>
                </a:xfrm>
                <a:custGeom>
                  <a:avLst/>
                  <a:gdLst/>
                  <a:ahLst/>
                  <a:cxnLst>
                    <a:cxn ang="0">
                      <a:pos x="54" y="54"/>
                    </a:cxn>
                    <a:cxn ang="0">
                      <a:pos x="66" y="47"/>
                    </a:cxn>
                    <a:cxn ang="0">
                      <a:pos x="68" y="42"/>
                    </a:cxn>
                    <a:cxn ang="0">
                      <a:pos x="81" y="36"/>
                    </a:cxn>
                    <a:cxn ang="0">
                      <a:pos x="107" y="18"/>
                    </a:cxn>
                    <a:cxn ang="0">
                      <a:pos x="113" y="3"/>
                    </a:cxn>
                    <a:cxn ang="0">
                      <a:pos x="125" y="0"/>
                    </a:cxn>
                    <a:cxn ang="0">
                      <a:pos x="151" y="23"/>
                    </a:cxn>
                    <a:cxn ang="0">
                      <a:pos x="147" y="36"/>
                    </a:cxn>
                    <a:cxn ang="0">
                      <a:pos x="127" y="52"/>
                    </a:cxn>
                    <a:cxn ang="0">
                      <a:pos x="133" y="76"/>
                    </a:cxn>
                    <a:cxn ang="0">
                      <a:pos x="143" y="89"/>
                    </a:cxn>
                    <a:cxn ang="0">
                      <a:pos x="147" y="104"/>
                    </a:cxn>
                    <a:cxn ang="0">
                      <a:pos x="129" y="104"/>
                    </a:cxn>
                    <a:cxn ang="0">
                      <a:pos x="117" y="118"/>
                    </a:cxn>
                    <a:cxn ang="0">
                      <a:pos x="105" y="126"/>
                    </a:cxn>
                    <a:cxn ang="0">
                      <a:pos x="101" y="161"/>
                    </a:cxn>
                    <a:cxn ang="0">
                      <a:pos x="89" y="164"/>
                    </a:cxn>
                    <a:cxn ang="0">
                      <a:pos x="83" y="167"/>
                    </a:cxn>
                    <a:cxn ang="0">
                      <a:pos x="76" y="164"/>
                    </a:cxn>
                    <a:cxn ang="0">
                      <a:pos x="72" y="154"/>
                    </a:cxn>
                    <a:cxn ang="0">
                      <a:pos x="60" y="151"/>
                    </a:cxn>
                    <a:cxn ang="0">
                      <a:pos x="42" y="157"/>
                    </a:cxn>
                    <a:cxn ang="0">
                      <a:pos x="28" y="151"/>
                    </a:cxn>
                    <a:cxn ang="0">
                      <a:pos x="10" y="120"/>
                    </a:cxn>
                    <a:cxn ang="0">
                      <a:pos x="4" y="105"/>
                    </a:cxn>
                    <a:cxn ang="0">
                      <a:pos x="0" y="96"/>
                    </a:cxn>
                    <a:cxn ang="0">
                      <a:pos x="20" y="78"/>
                    </a:cxn>
                    <a:cxn ang="0">
                      <a:pos x="32" y="84"/>
                    </a:cxn>
                    <a:cxn ang="0">
                      <a:pos x="34" y="65"/>
                    </a:cxn>
                    <a:cxn ang="0">
                      <a:pos x="52" y="57"/>
                    </a:cxn>
                    <a:cxn ang="0">
                      <a:pos x="54" y="54"/>
                    </a:cxn>
                  </a:cxnLst>
                  <a:pathLst>
                    <a:path w="156" h="206">
                      <a:moveTo>
                        <a:pt x="54" y="66"/>
                      </a:moveTo>
                      <a:cubicBezTo>
                        <a:pt x="58" y="63"/>
                        <a:pt x="64" y="63"/>
                        <a:pt x="66" y="58"/>
                      </a:cubicBezTo>
                      <a:cubicBezTo>
                        <a:pt x="67" y="56"/>
                        <a:pt x="67" y="53"/>
                        <a:pt x="68" y="52"/>
                      </a:cubicBezTo>
                      <a:cubicBezTo>
                        <a:pt x="71" y="49"/>
                        <a:pt x="80" y="44"/>
                        <a:pt x="80" y="44"/>
                      </a:cubicBezTo>
                      <a:cubicBezTo>
                        <a:pt x="113" y="55"/>
                        <a:pt x="85" y="29"/>
                        <a:pt x="106" y="22"/>
                      </a:cubicBezTo>
                      <a:cubicBezTo>
                        <a:pt x="110" y="17"/>
                        <a:pt x="108" y="9"/>
                        <a:pt x="112" y="4"/>
                      </a:cubicBezTo>
                      <a:cubicBezTo>
                        <a:pt x="115" y="1"/>
                        <a:pt x="124" y="0"/>
                        <a:pt x="124" y="0"/>
                      </a:cubicBezTo>
                      <a:cubicBezTo>
                        <a:pt x="138" y="14"/>
                        <a:pt x="126" y="23"/>
                        <a:pt x="150" y="28"/>
                      </a:cubicBezTo>
                      <a:cubicBezTo>
                        <a:pt x="156" y="36"/>
                        <a:pt x="154" y="39"/>
                        <a:pt x="146" y="44"/>
                      </a:cubicBezTo>
                      <a:cubicBezTo>
                        <a:pt x="141" y="52"/>
                        <a:pt x="135" y="61"/>
                        <a:pt x="126" y="64"/>
                      </a:cubicBezTo>
                      <a:cubicBezTo>
                        <a:pt x="118" y="75"/>
                        <a:pt x="128" y="83"/>
                        <a:pt x="132" y="94"/>
                      </a:cubicBezTo>
                      <a:cubicBezTo>
                        <a:pt x="129" y="103"/>
                        <a:pt x="135" y="105"/>
                        <a:pt x="142" y="110"/>
                      </a:cubicBezTo>
                      <a:cubicBezTo>
                        <a:pt x="145" y="119"/>
                        <a:pt x="141" y="120"/>
                        <a:pt x="146" y="128"/>
                      </a:cubicBezTo>
                      <a:cubicBezTo>
                        <a:pt x="142" y="139"/>
                        <a:pt x="135" y="133"/>
                        <a:pt x="128" y="128"/>
                      </a:cubicBezTo>
                      <a:cubicBezTo>
                        <a:pt x="116" y="132"/>
                        <a:pt x="122" y="136"/>
                        <a:pt x="116" y="146"/>
                      </a:cubicBezTo>
                      <a:cubicBezTo>
                        <a:pt x="113" y="151"/>
                        <a:pt x="108" y="152"/>
                        <a:pt x="104" y="156"/>
                      </a:cubicBezTo>
                      <a:cubicBezTo>
                        <a:pt x="107" y="167"/>
                        <a:pt x="112" y="191"/>
                        <a:pt x="100" y="198"/>
                      </a:cubicBezTo>
                      <a:cubicBezTo>
                        <a:pt x="96" y="200"/>
                        <a:pt x="92" y="200"/>
                        <a:pt x="88" y="202"/>
                      </a:cubicBezTo>
                      <a:cubicBezTo>
                        <a:pt x="86" y="203"/>
                        <a:pt x="84" y="205"/>
                        <a:pt x="82" y="206"/>
                      </a:cubicBezTo>
                      <a:cubicBezTo>
                        <a:pt x="80" y="205"/>
                        <a:pt x="77" y="204"/>
                        <a:pt x="76" y="202"/>
                      </a:cubicBezTo>
                      <a:cubicBezTo>
                        <a:pt x="74" y="198"/>
                        <a:pt x="76" y="191"/>
                        <a:pt x="72" y="190"/>
                      </a:cubicBezTo>
                      <a:cubicBezTo>
                        <a:pt x="68" y="189"/>
                        <a:pt x="60" y="186"/>
                        <a:pt x="60" y="186"/>
                      </a:cubicBezTo>
                      <a:cubicBezTo>
                        <a:pt x="53" y="188"/>
                        <a:pt x="49" y="192"/>
                        <a:pt x="42" y="194"/>
                      </a:cubicBezTo>
                      <a:cubicBezTo>
                        <a:pt x="34" y="189"/>
                        <a:pt x="37" y="183"/>
                        <a:pt x="28" y="186"/>
                      </a:cubicBezTo>
                      <a:cubicBezTo>
                        <a:pt x="12" y="181"/>
                        <a:pt x="19" y="161"/>
                        <a:pt x="10" y="148"/>
                      </a:cubicBezTo>
                      <a:cubicBezTo>
                        <a:pt x="5" y="121"/>
                        <a:pt x="11" y="147"/>
                        <a:pt x="4" y="130"/>
                      </a:cubicBezTo>
                      <a:cubicBezTo>
                        <a:pt x="2" y="126"/>
                        <a:pt x="0" y="118"/>
                        <a:pt x="0" y="118"/>
                      </a:cubicBezTo>
                      <a:cubicBezTo>
                        <a:pt x="2" y="95"/>
                        <a:pt x="0" y="83"/>
                        <a:pt x="20" y="96"/>
                      </a:cubicBezTo>
                      <a:cubicBezTo>
                        <a:pt x="23" y="105"/>
                        <a:pt x="23" y="110"/>
                        <a:pt x="32" y="104"/>
                      </a:cubicBezTo>
                      <a:cubicBezTo>
                        <a:pt x="35" y="95"/>
                        <a:pt x="29" y="88"/>
                        <a:pt x="34" y="80"/>
                      </a:cubicBezTo>
                      <a:cubicBezTo>
                        <a:pt x="36" y="76"/>
                        <a:pt x="48" y="73"/>
                        <a:pt x="52" y="70"/>
                      </a:cubicBezTo>
                      <a:cubicBezTo>
                        <a:pt x="57" y="63"/>
                        <a:pt x="58" y="62"/>
                        <a:pt x="54" y="6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183" name="Freeform 15"/>
                <p:cNvSpPr/>
                <p:nvPr userDrawn="1"/>
              </p:nvSpPr>
              <p:spPr>
                <a:xfrm>
                  <a:off x="2375" y="800"/>
                  <a:ext cx="110" cy="32"/>
                </a:xfrm>
                <a:custGeom>
                  <a:avLst/>
                  <a:gdLst/>
                  <a:ahLst/>
                  <a:cxnLst>
                    <a:cxn ang="0">
                      <a:pos x="4" y="27"/>
                    </a:cxn>
                    <a:cxn ang="0">
                      <a:pos x="18" y="8"/>
                    </a:cxn>
                    <a:cxn ang="0">
                      <a:pos x="46" y="17"/>
                    </a:cxn>
                    <a:cxn ang="0">
                      <a:pos x="73" y="12"/>
                    </a:cxn>
                    <a:cxn ang="0">
                      <a:pos x="91" y="0"/>
                    </a:cxn>
                    <a:cxn ang="0">
                      <a:pos x="77" y="22"/>
                    </a:cxn>
                    <a:cxn ang="0">
                      <a:pos x="61" y="32"/>
                    </a:cxn>
                    <a:cxn ang="0">
                      <a:pos x="42" y="27"/>
                    </a:cxn>
                    <a:cxn ang="0">
                      <a:pos x="14" y="25"/>
                    </a:cxn>
                    <a:cxn ang="0">
                      <a:pos x="4" y="27"/>
                    </a:cxn>
                  </a:cxnLst>
                  <a:pathLst>
                    <a:path w="109" h="38">
                      <a:moveTo>
                        <a:pt x="4" y="32"/>
                      </a:moveTo>
                      <a:cubicBezTo>
                        <a:pt x="7" y="22"/>
                        <a:pt x="7" y="14"/>
                        <a:pt x="18" y="10"/>
                      </a:cubicBezTo>
                      <a:cubicBezTo>
                        <a:pt x="28" y="12"/>
                        <a:pt x="37" y="14"/>
                        <a:pt x="46" y="20"/>
                      </a:cubicBezTo>
                      <a:cubicBezTo>
                        <a:pt x="62" y="15"/>
                        <a:pt x="54" y="17"/>
                        <a:pt x="72" y="14"/>
                      </a:cubicBezTo>
                      <a:cubicBezTo>
                        <a:pt x="77" y="9"/>
                        <a:pt x="90" y="0"/>
                        <a:pt x="90" y="0"/>
                      </a:cubicBezTo>
                      <a:cubicBezTo>
                        <a:pt x="109" y="6"/>
                        <a:pt x="85" y="23"/>
                        <a:pt x="76" y="26"/>
                      </a:cubicBezTo>
                      <a:cubicBezTo>
                        <a:pt x="71" y="33"/>
                        <a:pt x="68" y="35"/>
                        <a:pt x="60" y="38"/>
                      </a:cubicBezTo>
                      <a:cubicBezTo>
                        <a:pt x="54" y="36"/>
                        <a:pt x="42" y="32"/>
                        <a:pt x="42" y="32"/>
                      </a:cubicBezTo>
                      <a:cubicBezTo>
                        <a:pt x="33" y="23"/>
                        <a:pt x="26" y="26"/>
                        <a:pt x="14" y="30"/>
                      </a:cubicBezTo>
                      <a:cubicBezTo>
                        <a:pt x="1" y="28"/>
                        <a:pt x="0" y="24"/>
                        <a:pt x="4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184" name="Freeform 16"/>
                <p:cNvSpPr/>
                <p:nvPr userDrawn="1"/>
              </p:nvSpPr>
              <p:spPr>
                <a:xfrm>
                  <a:off x="2370" y="839"/>
                  <a:ext cx="75" cy="84"/>
                </a:xfrm>
                <a:custGeom>
                  <a:avLst/>
                  <a:gdLst/>
                  <a:ahLst/>
                  <a:cxnLst>
                    <a:cxn ang="0">
                      <a:pos x="8" y="15"/>
                    </a:cxn>
                    <a:cxn ang="0">
                      <a:pos x="18" y="0"/>
                    </a:cxn>
                    <a:cxn ang="0">
                      <a:pos x="34" y="15"/>
                    </a:cxn>
                    <a:cxn ang="0">
                      <a:pos x="61" y="3"/>
                    </a:cxn>
                    <a:cxn ang="0">
                      <a:pos x="45" y="27"/>
                    </a:cxn>
                    <a:cxn ang="0">
                      <a:pos x="53" y="39"/>
                    </a:cxn>
                    <a:cxn ang="0">
                      <a:pos x="57" y="48"/>
                    </a:cxn>
                    <a:cxn ang="0">
                      <a:pos x="45" y="60"/>
                    </a:cxn>
                    <a:cxn ang="0">
                      <a:pos x="34" y="48"/>
                    </a:cxn>
                    <a:cxn ang="0">
                      <a:pos x="22" y="39"/>
                    </a:cxn>
                    <a:cxn ang="0">
                      <a:pos x="28" y="55"/>
                    </a:cxn>
                    <a:cxn ang="0">
                      <a:pos x="30" y="60"/>
                    </a:cxn>
                    <a:cxn ang="0">
                      <a:pos x="20" y="84"/>
                    </a:cxn>
                    <a:cxn ang="0">
                      <a:pos x="12" y="82"/>
                    </a:cxn>
                    <a:cxn ang="0">
                      <a:pos x="8" y="73"/>
                    </a:cxn>
                    <a:cxn ang="0">
                      <a:pos x="0" y="44"/>
                    </a:cxn>
                    <a:cxn ang="0">
                      <a:pos x="2" y="24"/>
                    </a:cxn>
                    <a:cxn ang="0">
                      <a:pos x="8" y="15"/>
                    </a:cxn>
                  </a:cxnLst>
                  <a:pathLst>
                    <a:path w="76" h="104">
                      <a:moveTo>
                        <a:pt x="8" y="18"/>
                      </a:moveTo>
                      <a:cubicBezTo>
                        <a:pt x="10" y="8"/>
                        <a:pt x="9" y="3"/>
                        <a:pt x="18" y="0"/>
                      </a:cubicBezTo>
                      <a:cubicBezTo>
                        <a:pt x="28" y="3"/>
                        <a:pt x="25" y="12"/>
                        <a:pt x="34" y="18"/>
                      </a:cubicBezTo>
                      <a:cubicBezTo>
                        <a:pt x="46" y="16"/>
                        <a:pt x="51" y="8"/>
                        <a:pt x="62" y="4"/>
                      </a:cubicBezTo>
                      <a:cubicBezTo>
                        <a:pt x="76" y="9"/>
                        <a:pt x="56" y="31"/>
                        <a:pt x="46" y="34"/>
                      </a:cubicBezTo>
                      <a:cubicBezTo>
                        <a:pt x="51" y="56"/>
                        <a:pt x="43" y="29"/>
                        <a:pt x="54" y="48"/>
                      </a:cubicBezTo>
                      <a:cubicBezTo>
                        <a:pt x="56" y="52"/>
                        <a:pt x="58" y="60"/>
                        <a:pt x="58" y="60"/>
                      </a:cubicBezTo>
                      <a:cubicBezTo>
                        <a:pt x="55" y="68"/>
                        <a:pt x="54" y="71"/>
                        <a:pt x="46" y="74"/>
                      </a:cubicBezTo>
                      <a:cubicBezTo>
                        <a:pt x="38" y="71"/>
                        <a:pt x="37" y="68"/>
                        <a:pt x="34" y="60"/>
                      </a:cubicBezTo>
                      <a:cubicBezTo>
                        <a:pt x="33" y="50"/>
                        <a:pt x="32" y="33"/>
                        <a:pt x="22" y="48"/>
                      </a:cubicBezTo>
                      <a:cubicBezTo>
                        <a:pt x="25" y="60"/>
                        <a:pt x="23" y="53"/>
                        <a:pt x="28" y="68"/>
                      </a:cubicBezTo>
                      <a:cubicBezTo>
                        <a:pt x="29" y="70"/>
                        <a:pt x="30" y="74"/>
                        <a:pt x="30" y="74"/>
                      </a:cubicBezTo>
                      <a:cubicBezTo>
                        <a:pt x="24" y="84"/>
                        <a:pt x="22" y="93"/>
                        <a:pt x="20" y="104"/>
                      </a:cubicBezTo>
                      <a:cubicBezTo>
                        <a:pt x="17" y="103"/>
                        <a:pt x="14" y="104"/>
                        <a:pt x="12" y="102"/>
                      </a:cubicBezTo>
                      <a:cubicBezTo>
                        <a:pt x="9" y="99"/>
                        <a:pt x="8" y="90"/>
                        <a:pt x="8" y="90"/>
                      </a:cubicBezTo>
                      <a:cubicBezTo>
                        <a:pt x="13" y="75"/>
                        <a:pt x="14" y="64"/>
                        <a:pt x="0" y="54"/>
                      </a:cubicBezTo>
                      <a:cubicBezTo>
                        <a:pt x="1" y="46"/>
                        <a:pt x="1" y="38"/>
                        <a:pt x="2" y="30"/>
                      </a:cubicBezTo>
                      <a:cubicBezTo>
                        <a:pt x="2" y="27"/>
                        <a:pt x="13" y="2"/>
                        <a:pt x="8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185" name="Freeform 17"/>
                <p:cNvSpPr/>
                <p:nvPr userDrawn="1"/>
              </p:nvSpPr>
              <p:spPr>
                <a:xfrm>
                  <a:off x="2497" y="793"/>
                  <a:ext cx="37" cy="49"/>
                </a:xfrm>
                <a:custGeom>
                  <a:avLst/>
                  <a:gdLst/>
                  <a:ahLst/>
                  <a:cxnLst>
                    <a:cxn ang="0">
                      <a:pos x="3" y="22"/>
                    </a:cxn>
                    <a:cxn ang="0">
                      <a:pos x="13" y="0"/>
                    </a:cxn>
                    <a:cxn ang="0">
                      <a:pos x="15" y="22"/>
                    </a:cxn>
                    <a:cxn ang="0">
                      <a:pos x="37" y="31"/>
                    </a:cxn>
                    <a:cxn ang="0">
                      <a:pos x="19" y="35"/>
                    </a:cxn>
                    <a:cxn ang="0">
                      <a:pos x="5" y="47"/>
                    </a:cxn>
                    <a:cxn ang="0">
                      <a:pos x="1" y="27"/>
                    </a:cxn>
                    <a:cxn ang="0">
                      <a:pos x="3" y="22"/>
                    </a:cxn>
                  </a:cxnLst>
                  <a:pathLst>
                    <a:path w="37" h="61">
                      <a:moveTo>
                        <a:pt x="3" y="28"/>
                      </a:moveTo>
                      <a:cubicBezTo>
                        <a:pt x="5" y="14"/>
                        <a:pt x="2" y="7"/>
                        <a:pt x="13" y="0"/>
                      </a:cubicBezTo>
                      <a:cubicBezTo>
                        <a:pt x="26" y="9"/>
                        <a:pt x="23" y="17"/>
                        <a:pt x="15" y="28"/>
                      </a:cubicBezTo>
                      <a:cubicBezTo>
                        <a:pt x="25" y="31"/>
                        <a:pt x="33" y="27"/>
                        <a:pt x="37" y="38"/>
                      </a:cubicBezTo>
                      <a:cubicBezTo>
                        <a:pt x="30" y="45"/>
                        <a:pt x="28" y="47"/>
                        <a:pt x="19" y="44"/>
                      </a:cubicBezTo>
                      <a:cubicBezTo>
                        <a:pt x="13" y="54"/>
                        <a:pt x="18" y="61"/>
                        <a:pt x="5" y="58"/>
                      </a:cubicBezTo>
                      <a:cubicBezTo>
                        <a:pt x="0" y="50"/>
                        <a:pt x="3" y="44"/>
                        <a:pt x="1" y="34"/>
                      </a:cubicBezTo>
                      <a:cubicBezTo>
                        <a:pt x="2" y="32"/>
                        <a:pt x="3" y="28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186" name="Freeform 18"/>
                <p:cNvSpPr/>
                <p:nvPr userDrawn="1"/>
              </p:nvSpPr>
              <p:spPr>
                <a:xfrm>
                  <a:off x="2506" y="869"/>
                  <a:ext cx="47" cy="24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28" y="0"/>
                    </a:cxn>
                    <a:cxn ang="0">
                      <a:pos x="47" y="13"/>
                    </a:cxn>
                    <a:cxn ang="0">
                      <a:pos x="34" y="12"/>
                    </a:cxn>
                    <a:cxn ang="0">
                      <a:pos x="3" y="13"/>
                    </a:cxn>
                    <a:cxn ang="0">
                      <a:pos x="7" y="0"/>
                    </a:cxn>
                  </a:cxnLst>
                  <a:pathLst>
                    <a:path w="49" h="29">
                      <a:moveTo>
                        <a:pt x="7" y="0"/>
                      </a:moveTo>
                      <a:cubicBezTo>
                        <a:pt x="15" y="6"/>
                        <a:pt x="19" y="2"/>
                        <a:pt x="29" y="0"/>
                      </a:cubicBezTo>
                      <a:cubicBezTo>
                        <a:pt x="45" y="5"/>
                        <a:pt x="40" y="3"/>
                        <a:pt x="49" y="16"/>
                      </a:cubicBezTo>
                      <a:cubicBezTo>
                        <a:pt x="46" y="29"/>
                        <a:pt x="42" y="21"/>
                        <a:pt x="35" y="14"/>
                      </a:cubicBezTo>
                      <a:cubicBezTo>
                        <a:pt x="26" y="15"/>
                        <a:pt x="12" y="19"/>
                        <a:pt x="3" y="16"/>
                      </a:cubicBezTo>
                      <a:cubicBezTo>
                        <a:pt x="0" y="6"/>
                        <a:pt x="7" y="10"/>
                        <a:pt x="7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187" name="Freeform 19"/>
                <p:cNvSpPr/>
                <p:nvPr userDrawn="1"/>
              </p:nvSpPr>
              <p:spPr>
                <a:xfrm>
                  <a:off x="2555" y="832"/>
                  <a:ext cx="61" cy="42"/>
                </a:xfrm>
                <a:custGeom>
                  <a:avLst/>
                  <a:gdLst/>
                  <a:ahLst/>
                  <a:cxnLst>
                    <a:cxn ang="0">
                      <a:pos x="21" y="33"/>
                    </a:cxn>
                    <a:cxn ang="0">
                      <a:pos x="15" y="23"/>
                    </a:cxn>
                    <a:cxn ang="0">
                      <a:pos x="3" y="19"/>
                    </a:cxn>
                    <a:cxn ang="0">
                      <a:pos x="13" y="7"/>
                    </a:cxn>
                    <a:cxn ang="0">
                      <a:pos x="25" y="0"/>
                    </a:cxn>
                    <a:cxn ang="0">
                      <a:pos x="49" y="9"/>
                    </a:cxn>
                    <a:cxn ang="0">
                      <a:pos x="53" y="18"/>
                    </a:cxn>
                    <a:cxn ang="0">
                      <a:pos x="61" y="28"/>
                    </a:cxn>
                    <a:cxn ang="0">
                      <a:pos x="41" y="33"/>
                    </a:cxn>
                    <a:cxn ang="0">
                      <a:pos x="23" y="39"/>
                    </a:cxn>
                    <a:cxn ang="0">
                      <a:pos x="21" y="33"/>
                    </a:cxn>
                  </a:cxnLst>
                  <a:pathLst>
                    <a:path w="61" h="48">
                      <a:moveTo>
                        <a:pt x="21" y="38"/>
                      </a:moveTo>
                      <a:cubicBezTo>
                        <a:pt x="19" y="34"/>
                        <a:pt x="19" y="29"/>
                        <a:pt x="15" y="26"/>
                      </a:cubicBezTo>
                      <a:cubicBezTo>
                        <a:pt x="12" y="24"/>
                        <a:pt x="3" y="22"/>
                        <a:pt x="3" y="22"/>
                      </a:cubicBezTo>
                      <a:cubicBezTo>
                        <a:pt x="0" y="12"/>
                        <a:pt x="5" y="12"/>
                        <a:pt x="13" y="8"/>
                      </a:cubicBezTo>
                      <a:cubicBezTo>
                        <a:pt x="17" y="6"/>
                        <a:pt x="25" y="0"/>
                        <a:pt x="25" y="0"/>
                      </a:cubicBezTo>
                      <a:cubicBezTo>
                        <a:pt x="37" y="2"/>
                        <a:pt x="41" y="2"/>
                        <a:pt x="49" y="10"/>
                      </a:cubicBezTo>
                      <a:cubicBezTo>
                        <a:pt x="45" y="21"/>
                        <a:pt x="46" y="12"/>
                        <a:pt x="53" y="20"/>
                      </a:cubicBezTo>
                      <a:cubicBezTo>
                        <a:pt x="56" y="24"/>
                        <a:pt x="61" y="32"/>
                        <a:pt x="61" y="32"/>
                      </a:cubicBezTo>
                      <a:cubicBezTo>
                        <a:pt x="56" y="47"/>
                        <a:pt x="53" y="42"/>
                        <a:pt x="41" y="38"/>
                      </a:cubicBezTo>
                      <a:cubicBezTo>
                        <a:pt x="27" y="47"/>
                        <a:pt x="34" y="48"/>
                        <a:pt x="23" y="44"/>
                      </a:cubicBezTo>
                      <a:cubicBezTo>
                        <a:pt x="22" y="42"/>
                        <a:pt x="21" y="38"/>
                        <a:pt x="21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188" name="Freeform 20"/>
                <p:cNvSpPr/>
                <p:nvPr userDrawn="1"/>
              </p:nvSpPr>
              <p:spPr>
                <a:xfrm>
                  <a:off x="2572" y="852"/>
                  <a:ext cx="286" cy="149"/>
                </a:xfrm>
                <a:custGeom>
                  <a:avLst/>
                  <a:gdLst/>
                  <a:ahLst/>
                  <a:cxnLst>
                    <a:cxn ang="0">
                      <a:pos x="46" y="23"/>
                    </a:cxn>
                    <a:cxn ang="0">
                      <a:pos x="36" y="11"/>
                    </a:cxn>
                    <a:cxn ang="0">
                      <a:pos x="26" y="25"/>
                    </a:cxn>
                    <a:cxn ang="0">
                      <a:pos x="0" y="20"/>
                    </a:cxn>
                    <a:cxn ang="0">
                      <a:pos x="10" y="34"/>
                    </a:cxn>
                    <a:cxn ang="0">
                      <a:pos x="16" y="51"/>
                    </a:cxn>
                    <a:cxn ang="0">
                      <a:pos x="24" y="39"/>
                    </a:cxn>
                    <a:cxn ang="0">
                      <a:pos x="30" y="36"/>
                    </a:cxn>
                    <a:cxn ang="0">
                      <a:pos x="48" y="46"/>
                    </a:cxn>
                    <a:cxn ang="0">
                      <a:pos x="70" y="51"/>
                    </a:cxn>
                    <a:cxn ang="0">
                      <a:pos x="88" y="59"/>
                    </a:cxn>
                    <a:cxn ang="0">
                      <a:pos x="106" y="84"/>
                    </a:cxn>
                    <a:cxn ang="0">
                      <a:pos x="104" y="100"/>
                    </a:cxn>
                    <a:cxn ang="0">
                      <a:pos x="98" y="110"/>
                    </a:cxn>
                    <a:cxn ang="0">
                      <a:pos x="122" y="105"/>
                    </a:cxn>
                    <a:cxn ang="0">
                      <a:pos x="140" y="115"/>
                    </a:cxn>
                    <a:cxn ang="0">
                      <a:pos x="168" y="121"/>
                    </a:cxn>
                    <a:cxn ang="0">
                      <a:pos x="174" y="120"/>
                    </a:cxn>
                    <a:cxn ang="0">
                      <a:pos x="168" y="110"/>
                    </a:cxn>
                    <a:cxn ang="0">
                      <a:pos x="178" y="111"/>
                    </a:cxn>
                    <a:cxn ang="0">
                      <a:pos x="186" y="97"/>
                    </a:cxn>
                    <a:cxn ang="0">
                      <a:pos x="202" y="100"/>
                    </a:cxn>
                    <a:cxn ang="0">
                      <a:pos x="214" y="106"/>
                    </a:cxn>
                    <a:cxn ang="0">
                      <a:pos x="244" y="138"/>
                    </a:cxn>
                    <a:cxn ang="0">
                      <a:pos x="262" y="146"/>
                    </a:cxn>
                    <a:cxn ang="0">
                      <a:pos x="284" y="139"/>
                    </a:cxn>
                    <a:cxn ang="0">
                      <a:pos x="268" y="131"/>
                    </a:cxn>
                    <a:cxn ang="0">
                      <a:pos x="256" y="113"/>
                    </a:cxn>
                    <a:cxn ang="0">
                      <a:pos x="250" y="108"/>
                    </a:cxn>
                    <a:cxn ang="0">
                      <a:pos x="248" y="100"/>
                    </a:cxn>
                    <a:cxn ang="0">
                      <a:pos x="236" y="95"/>
                    </a:cxn>
                    <a:cxn ang="0">
                      <a:pos x="240" y="79"/>
                    </a:cxn>
                    <a:cxn ang="0">
                      <a:pos x="220" y="70"/>
                    </a:cxn>
                    <a:cxn ang="0">
                      <a:pos x="210" y="57"/>
                    </a:cxn>
                    <a:cxn ang="0">
                      <a:pos x="190" y="44"/>
                    </a:cxn>
                    <a:cxn ang="0">
                      <a:pos x="168" y="31"/>
                    </a:cxn>
                    <a:cxn ang="0">
                      <a:pos x="156" y="28"/>
                    </a:cxn>
                    <a:cxn ang="0">
                      <a:pos x="120" y="13"/>
                    </a:cxn>
                    <a:cxn ang="0">
                      <a:pos x="102" y="3"/>
                    </a:cxn>
                    <a:cxn ang="0">
                      <a:pos x="96" y="0"/>
                    </a:cxn>
                    <a:cxn ang="0">
                      <a:pos x="70" y="8"/>
                    </a:cxn>
                    <a:cxn ang="0">
                      <a:pos x="56" y="26"/>
                    </a:cxn>
                    <a:cxn ang="0">
                      <a:pos x="46" y="23"/>
                    </a:cxn>
                  </a:cxnLst>
                  <a:pathLst>
                    <a:path w="286" h="182">
                      <a:moveTo>
                        <a:pt x="46" y="28"/>
                      </a:moveTo>
                      <a:cubicBezTo>
                        <a:pt x="41" y="14"/>
                        <a:pt x="46" y="17"/>
                        <a:pt x="36" y="14"/>
                      </a:cubicBezTo>
                      <a:cubicBezTo>
                        <a:pt x="31" y="17"/>
                        <a:pt x="26" y="30"/>
                        <a:pt x="26" y="30"/>
                      </a:cubicBezTo>
                      <a:cubicBezTo>
                        <a:pt x="12" y="25"/>
                        <a:pt x="19" y="21"/>
                        <a:pt x="0" y="24"/>
                      </a:cubicBezTo>
                      <a:cubicBezTo>
                        <a:pt x="2" y="33"/>
                        <a:pt x="2" y="37"/>
                        <a:pt x="10" y="42"/>
                      </a:cubicBezTo>
                      <a:cubicBezTo>
                        <a:pt x="12" y="49"/>
                        <a:pt x="14" y="55"/>
                        <a:pt x="16" y="62"/>
                      </a:cubicBezTo>
                      <a:cubicBezTo>
                        <a:pt x="24" y="59"/>
                        <a:pt x="27" y="57"/>
                        <a:pt x="24" y="48"/>
                      </a:cubicBezTo>
                      <a:cubicBezTo>
                        <a:pt x="26" y="47"/>
                        <a:pt x="28" y="43"/>
                        <a:pt x="30" y="44"/>
                      </a:cubicBezTo>
                      <a:cubicBezTo>
                        <a:pt x="48" y="48"/>
                        <a:pt x="36" y="52"/>
                        <a:pt x="48" y="56"/>
                      </a:cubicBezTo>
                      <a:cubicBezTo>
                        <a:pt x="74" y="65"/>
                        <a:pt x="47" y="56"/>
                        <a:pt x="70" y="62"/>
                      </a:cubicBezTo>
                      <a:cubicBezTo>
                        <a:pt x="77" y="64"/>
                        <a:pt x="88" y="72"/>
                        <a:pt x="88" y="72"/>
                      </a:cubicBezTo>
                      <a:cubicBezTo>
                        <a:pt x="96" y="84"/>
                        <a:pt x="102" y="87"/>
                        <a:pt x="106" y="102"/>
                      </a:cubicBezTo>
                      <a:cubicBezTo>
                        <a:pt x="105" y="109"/>
                        <a:pt x="106" y="115"/>
                        <a:pt x="104" y="122"/>
                      </a:cubicBezTo>
                      <a:cubicBezTo>
                        <a:pt x="103" y="126"/>
                        <a:pt x="94" y="132"/>
                        <a:pt x="98" y="134"/>
                      </a:cubicBezTo>
                      <a:cubicBezTo>
                        <a:pt x="106" y="137"/>
                        <a:pt x="122" y="128"/>
                        <a:pt x="122" y="128"/>
                      </a:cubicBezTo>
                      <a:cubicBezTo>
                        <a:pt x="130" y="131"/>
                        <a:pt x="133" y="135"/>
                        <a:pt x="140" y="140"/>
                      </a:cubicBezTo>
                      <a:cubicBezTo>
                        <a:pt x="148" y="145"/>
                        <a:pt x="159" y="145"/>
                        <a:pt x="168" y="148"/>
                      </a:cubicBezTo>
                      <a:cubicBezTo>
                        <a:pt x="170" y="147"/>
                        <a:pt x="173" y="148"/>
                        <a:pt x="174" y="146"/>
                      </a:cubicBezTo>
                      <a:cubicBezTo>
                        <a:pt x="176" y="142"/>
                        <a:pt x="164" y="136"/>
                        <a:pt x="168" y="134"/>
                      </a:cubicBezTo>
                      <a:cubicBezTo>
                        <a:pt x="171" y="132"/>
                        <a:pt x="175" y="135"/>
                        <a:pt x="178" y="136"/>
                      </a:cubicBezTo>
                      <a:cubicBezTo>
                        <a:pt x="182" y="131"/>
                        <a:pt x="186" y="118"/>
                        <a:pt x="186" y="118"/>
                      </a:cubicBezTo>
                      <a:cubicBezTo>
                        <a:pt x="189" y="119"/>
                        <a:pt x="199" y="120"/>
                        <a:pt x="202" y="122"/>
                      </a:cubicBezTo>
                      <a:cubicBezTo>
                        <a:pt x="206" y="124"/>
                        <a:pt x="214" y="130"/>
                        <a:pt x="214" y="130"/>
                      </a:cubicBezTo>
                      <a:cubicBezTo>
                        <a:pt x="224" y="145"/>
                        <a:pt x="228" y="158"/>
                        <a:pt x="244" y="168"/>
                      </a:cubicBezTo>
                      <a:cubicBezTo>
                        <a:pt x="250" y="172"/>
                        <a:pt x="262" y="178"/>
                        <a:pt x="262" y="178"/>
                      </a:cubicBezTo>
                      <a:cubicBezTo>
                        <a:pt x="265" y="178"/>
                        <a:pt x="286" y="182"/>
                        <a:pt x="284" y="170"/>
                      </a:cubicBezTo>
                      <a:cubicBezTo>
                        <a:pt x="283" y="164"/>
                        <a:pt x="268" y="160"/>
                        <a:pt x="268" y="160"/>
                      </a:cubicBezTo>
                      <a:cubicBezTo>
                        <a:pt x="261" y="150"/>
                        <a:pt x="270" y="143"/>
                        <a:pt x="256" y="138"/>
                      </a:cubicBezTo>
                      <a:cubicBezTo>
                        <a:pt x="254" y="136"/>
                        <a:pt x="251" y="135"/>
                        <a:pt x="250" y="132"/>
                      </a:cubicBezTo>
                      <a:cubicBezTo>
                        <a:pt x="248" y="129"/>
                        <a:pt x="250" y="125"/>
                        <a:pt x="248" y="122"/>
                      </a:cubicBezTo>
                      <a:cubicBezTo>
                        <a:pt x="246" y="118"/>
                        <a:pt x="240" y="118"/>
                        <a:pt x="236" y="116"/>
                      </a:cubicBezTo>
                      <a:cubicBezTo>
                        <a:pt x="230" y="107"/>
                        <a:pt x="227" y="100"/>
                        <a:pt x="240" y="96"/>
                      </a:cubicBezTo>
                      <a:cubicBezTo>
                        <a:pt x="236" y="83"/>
                        <a:pt x="236" y="84"/>
                        <a:pt x="220" y="86"/>
                      </a:cubicBezTo>
                      <a:cubicBezTo>
                        <a:pt x="209" y="82"/>
                        <a:pt x="208" y="82"/>
                        <a:pt x="210" y="70"/>
                      </a:cubicBezTo>
                      <a:cubicBezTo>
                        <a:pt x="207" y="60"/>
                        <a:pt x="199" y="57"/>
                        <a:pt x="190" y="54"/>
                      </a:cubicBezTo>
                      <a:cubicBezTo>
                        <a:pt x="181" y="45"/>
                        <a:pt x="181" y="42"/>
                        <a:pt x="168" y="38"/>
                      </a:cubicBezTo>
                      <a:cubicBezTo>
                        <a:pt x="164" y="37"/>
                        <a:pt x="156" y="34"/>
                        <a:pt x="156" y="34"/>
                      </a:cubicBezTo>
                      <a:cubicBezTo>
                        <a:pt x="146" y="24"/>
                        <a:pt x="134" y="21"/>
                        <a:pt x="120" y="16"/>
                      </a:cubicBezTo>
                      <a:cubicBezTo>
                        <a:pt x="113" y="14"/>
                        <a:pt x="108" y="8"/>
                        <a:pt x="102" y="4"/>
                      </a:cubicBezTo>
                      <a:cubicBezTo>
                        <a:pt x="100" y="3"/>
                        <a:pt x="96" y="0"/>
                        <a:pt x="96" y="0"/>
                      </a:cubicBezTo>
                      <a:cubicBezTo>
                        <a:pt x="83" y="2"/>
                        <a:pt x="79" y="1"/>
                        <a:pt x="70" y="10"/>
                      </a:cubicBezTo>
                      <a:cubicBezTo>
                        <a:pt x="67" y="19"/>
                        <a:pt x="63" y="27"/>
                        <a:pt x="56" y="32"/>
                      </a:cubicBezTo>
                      <a:cubicBezTo>
                        <a:pt x="49" y="30"/>
                        <a:pt x="52" y="31"/>
                        <a:pt x="4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189" name="Freeform 21"/>
                <p:cNvSpPr/>
                <p:nvPr userDrawn="1"/>
              </p:nvSpPr>
              <p:spPr>
                <a:xfrm>
                  <a:off x="2820" y="866"/>
                  <a:ext cx="78" cy="64"/>
                </a:xfrm>
                <a:custGeom>
                  <a:avLst/>
                  <a:gdLst/>
                  <a:ahLst/>
                  <a:cxnLst>
                    <a:cxn ang="0">
                      <a:pos x="1" y="48"/>
                    </a:cxn>
                    <a:cxn ang="0">
                      <a:pos x="27" y="49"/>
                    </a:cxn>
                    <a:cxn ang="0">
                      <a:pos x="45" y="39"/>
                    </a:cxn>
                    <a:cxn ang="0">
                      <a:pos x="57" y="25"/>
                    </a:cxn>
                    <a:cxn ang="0">
                      <a:pos x="43" y="11"/>
                    </a:cxn>
                    <a:cxn ang="0">
                      <a:pos x="43" y="3"/>
                    </a:cxn>
                    <a:cxn ang="0">
                      <a:pos x="71" y="21"/>
                    </a:cxn>
                    <a:cxn ang="0">
                      <a:pos x="67" y="44"/>
                    </a:cxn>
                    <a:cxn ang="0">
                      <a:pos x="33" y="64"/>
                    </a:cxn>
                    <a:cxn ang="0">
                      <a:pos x="9" y="54"/>
                    </a:cxn>
                    <a:cxn ang="0">
                      <a:pos x="3" y="51"/>
                    </a:cxn>
                    <a:cxn ang="0">
                      <a:pos x="1" y="48"/>
                    </a:cxn>
                  </a:cxnLst>
                  <a:pathLst>
                    <a:path w="78" h="78">
                      <a:moveTo>
                        <a:pt x="1" y="58"/>
                      </a:moveTo>
                      <a:cubicBezTo>
                        <a:pt x="6" y="44"/>
                        <a:pt x="18" y="57"/>
                        <a:pt x="27" y="60"/>
                      </a:cubicBezTo>
                      <a:cubicBezTo>
                        <a:pt x="35" y="57"/>
                        <a:pt x="38" y="52"/>
                        <a:pt x="45" y="48"/>
                      </a:cubicBezTo>
                      <a:cubicBezTo>
                        <a:pt x="48" y="40"/>
                        <a:pt x="51" y="36"/>
                        <a:pt x="57" y="30"/>
                      </a:cubicBezTo>
                      <a:cubicBezTo>
                        <a:pt x="55" y="23"/>
                        <a:pt x="43" y="14"/>
                        <a:pt x="43" y="14"/>
                      </a:cubicBezTo>
                      <a:cubicBezTo>
                        <a:pt x="33" y="0"/>
                        <a:pt x="30" y="1"/>
                        <a:pt x="43" y="4"/>
                      </a:cubicBezTo>
                      <a:cubicBezTo>
                        <a:pt x="54" y="11"/>
                        <a:pt x="58" y="22"/>
                        <a:pt x="71" y="26"/>
                      </a:cubicBezTo>
                      <a:cubicBezTo>
                        <a:pt x="78" y="37"/>
                        <a:pt x="78" y="46"/>
                        <a:pt x="67" y="54"/>
                      </a:cubicBezTo>
                      <a:cubicBezTo>
                        <a:pt x="51" y="49"/>
                        <a:pt x="53" y="71"/>
                        <a:pt x="33" y="78"/>
                      </a:cubicBezTo>
                      <a:cubicBezTo>
                        <a:pt x="16" y="72"/>
                        <a:pt x="25" y="76"/>
                        <a:pt x="9" y="66"/>
                      </a:cubicBezTo>
                      <a:cubicBezTo>
                        <a:pt x="7" y="65"/>
                        <a:pt x="3" y="62"/>
                        <a:pt x="3" y="62"/>
                      </a:cubicBezTo>
                      <a:cubicBezTo>
                        <a:pt x="0" y="54"/>
                        <a:pt x="13" y="42"/>
                        <a:pt x="1" y="5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190" name="Freeform 22"/>
                <p:cNvSpPr/>
                <p:nvPr userDrawn="1"/>
              </p:nvSpPr>
              <p:spPr>
                <a:xfrm>
                  <a:off x="2984" y="732"/>
                  <a:ext cx="19" cy="14"/>
                </a:xfrm>
                <a:custGeom>
                  <a:avLst/>
                  <a:gdLst/>
                  <a:ahLst/>
                  <a:cxnLst>
                    <a:cxn ang="0">
                      <a:pos x="3" y="3"/>
                    </a:cxn>
                    <a:cxn ang="0">
                      <a:pos x="3" y="11"/>
                    </a:cxn>
                    <a:cxn ang="0">
                      <a:pos x="3" y="3"/>
                    </a:cxn>
                  </a:cxnLst>
                  <a:pathLst>
                    <a:path w="17" h="18">
                      <a:moveTo>
                        <a:pt x="3" y="4"/>
                      </a:moveTo>
                      <a:cubicBezTo>
                        <a:pt x="17" y="7"/>
                        <a:pt x="16" y="18"/>
                        <a:pt x="3" y="14"/>
                      </a:cubicBezTo>
                      <a:cubicBezTo>
                        <a:pt x="0" y="6"/>
                        <a:pt x="7" y="0"/>
                        <a:pt x="3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191" name="Freeform 23"/>
                <p:cNvSpPr/>
                <p:nvPr userDrawn="1"/>
              </p:nvSpPr>
              <p:spPr>
                <a:xfrm>
                  <a:off x="3083" y="830"/>
                  <a:ext cx="26" cy="19"/>
                </a:xfrm>
                <a:custGeom>
                  <a:avLst/>
                  <a:gdLst/>
                  <a:ahLst/>
                  <a:cxnLst>
                    <a:cxn ang="0">
                      <a:pos x="8" y="12"/>
                    </a:cxn>
                    <a:cxn ang="0">
                      <a:pos x="14" y="0"/>
                    </a:cxn>
                    <a:cxn ang="0">
                      <a:pos x="14" y="19"/>
                    </a:cxn>
                    <a:cxn ang="0">
                      <a:pos x="8" y="12"/>
                    </a:cxn>
                  </a:cxnLst>
                  <a:pathLst>
                    <a:path w="26" h="22">
                      <a:moveTo>
                        <a:pt x="8" y="14"/>
                      </a:moveTo>
                      <a:cubicBezTo>
                        <a:pt x="5" y="6"/>
                        <a:pt x="5" y="3"/>
                        <a:pt x="14" y="0"/>
                      </a:cubicBezTo>
                      <a:cubicBezTo>
                        <a:pt x="26" y="4"/>
                        <a:pt x="23" y="16"/>
                        <a:pt x="14" y="22"/>
                      </a:cubicBezTo>
                      <a:cubicBezTo>
                        <a:pt x="0" y="17"/>
                        <a:pt x="13" y="3"/>
                        <a:pt x="8" y="1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192" name="Freeform 24"/>
                <p:cNvSpPr/>
                <p:nvPr userDrawn="1"/>
              </p:nvSpPr>
              <p:spPr>
                <a:xfrm>
                  <a:off x="2766" y="610"/>
                  <a:ext cx="19" cy="12"/>
                </a:xfrm>
                <a:custGeom>
                  <a:avLst/>
                  <a:gdLst/>
                  <a:ahLst/>
                  <a:cxnLst>
                    <a:cxn ang="0">
                      <a:pos x="7" y="10"/>
                    </a:cxn>
                    <a:cxn ang="0">
                      <a:pos x="16" y="2"/>
                    </a:cxn>
                    <a:cxn ang="0">
                      <a:pos x="9" y="10"/>
                    </a:cxn>
                    <a:cxn ang="0">
                      <a:pos x="7" y="10"/>
                    </a:cxn>
                  </a:cxnLst>
                  <a:pathLst>
                    <a:path w="20" h="15">
                      <a:moveTo>
                        <a:pt x="7" y="12"/>
                      </a:moveTo>
                      <a:cubicBezTo>
                        <a:pt x="0" y="1"/>
                        <a:pt x="6" y="0"/>
                        <a:pt x="17" y="2"/>
                      </a:cubicBezTo>
                      <a:cubicBezTo>
                        <a:pt x="20" y="10"/>
                        <a:pt x="18" y="15"/>
                        <a:pt x="9" y="12"/>
                      </a:cubicBezTo>
                      <a:cubicBezTo>
                        <a:pt x="4" y="4"/>
                        <a:pt x="4" y="4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193" name="Freeform 25"/>
                <p:cNvSpPr/>
                <p:nvPr userDrawn="1"/>
              </p:nvSpPr>
              <p:spPr>
                <a:xfrm>
                  <a:off x="2600" y="712"/>
                  <a:ext cx="19" cy="12"/>
                </a:xfrm>
                <a:custGeom>
                  <a:avLst/>
                  <a:gdLst/>
                  <a:ahLst/>
                  <a:cxnLst>
                    <a:cxn ang="0">
                      <a:pos x="7" y="10"/>
                    </a:cxn>
                    <a:cxn ang="0">
                      <a:pos x="14" y="2"/>
                    </a:cxn>
                    <a:cxn ang="0">
                      <a:pos x="14" y="11"/>
                    </a:cxn>
                    <a:cxn ang="0">
                      <a:pos x="7" y="10"/>
                    </a:cxn>
                  </a:cxnLst>
                  <a:pathLst>
                    <a:path w="20" h="15">
                      <a:moveTo>
                        <a:pt x="7" y="12"/>
                      </a:moveTo>
                      <a:cubicBezTo>
                        <a:pt x="0" y="2"/>
                        <a:pt x="3" y="0"/>
                        <a:pt x="15" y="2"/>
                      </a:cubicBezTo>
                      <a:cubicBezTo>
                        <a:pt x="16" y="4"/>
                        <a:pt x="20" y="12"/>
                        <a:pt x="15" y="14"/>
                      </a:cubicBezTo>
                      <a:cubicBezTo>
                        <a:pt x="12" y="15"/>
                        <a:pt x="7" y="12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194" name="Freeform 26"/>
                <p:cNvSpPr/>
                <p:nvPr userDrawn="1"/>
              </p:nvSpPr>
              <p:spPr>
                <a:xfrm>
                  <a:off x="2417" y="680"/>
                  <a:ext cx="80" cy="66"/>
                </a:xfrm>
                <a:custGeom>
                  <a:avLst/>
                  <a:gdLst/>
                  <a:ahLst/>
                  <a:cxnLst>
                    <a:cxn ang="0">
                      <a:pos x="0" y="41"/>
                    </a:cxn>
                    <a:cxn ang="0">
                      <a:pos x="14" y="20"/>
                    </a:cxn>
                    <a:cxn ang="0">
                      <a:pos x="26" y="17"/>
                    </a:cxn>
                    <a:cxn ang="0">
                      <a:pos x="48" y="15"/>
                    </a:cxn>
                    <a:cxn ang="0">
                      <a:pos x="58" y="0"/>
                    </a:cxn>
                    <a:cxn ang="0">
                      <a:pos x="80" y="33"/>
                    </a:cxn>
                    <a:cxn ang="0">
                      <a:pos x="70" y="46"/>
                    </a:cxn>
                    <a:cxn ang="0">
                      <a:pos x="54" y="51"/>
                    </a:cxn>
                    <a:cxn ang="0">
                      <a:pos x="48" y="66"/>
                    </a:cxn>
                    <a:cxn ang="0">
                      <a:pos x="32" y="56"/>
                    </a:cxn>
                    <a:cxn ang="0">
                      <a:pos x="38" y="43"/>
                    </a:cxn>
                    <a:cxn ang="0">
                      <a:pos x="30" y="23"/>
                    </a:cxn>
                    <a:cxn ang="0">
                      <a:pos x="20" y="40"/>
                    </a:cxn>
                    <a:cxn ang="0">
                      <a:pos x="8" y="46"/>
                    </a:cxn>
                    <a:cxn ang="0">
                      <a:pos x="0" y="41"/>
                    </a:cxn>
                  </a:cxnLst>
                  <a:pathLst>
                    <a:path w="80" h="80">
                      <a:moveTo>
                        <a:pt x="0" y="50"/>
                      </a:moveTo>
                      <a:cubicBezTo>
                        <a:pt x="1" y="47"/>
                        <a:pt x="12" y="25"/>
                        <a:pt x="14" y="24"/>
                      </a:cubicBezTo>
                      <a:cubicBezTo>
                        <a:pt x="17" y="22"/>
                        <a:pt x="26" y="20"/>
                        <a:pt x="26" y="20"/>
                      </a:cubicBezTo>
                      <a:cubicBezTo>
                        <a:pt x="34" y="23"/>
                        <a:pt x="40" y="21"/>
                        <a:pt x="48" y="18"/>
                      </a:cubicBezTo>
                      <a:cubicBezTo>
                        <a:pt x="52" y="12"/>
                        <a:pt x="54" y="6"/>
                        <a:pt x="58" y="0"/>
                      </a:cubicBezTo>
                      <a:cubicBezTo>
                        <a:pt x="70" y="4"/>
                        <a:pt x="76" y="28"/>
                        <a:pt x="80" y="40"/>
                      </a:cubicBezTo>
                      <a:cubicBezTo>
                        <a:pt x="75" y="54"/>
                        <a:pt x="80" y="50"/>
                        <a:pt x="70" y="56"/>
                      </a:cubicBezTo>
                      <a:cubicBezTo>
                        <a:pt x="61" y="53"/>
                        <a:pt x="59" y="54"/>
                        <a:pt x="54" y="62"/>
                      </a:cubicBezTo>
                      <a:cubicBezTo>
                        <a:pt x="57" y="71"/>
                        <a:pt x="56" y="75"/>
                        <a:pt x="48" y="80"/>
                      </a:cubicBezTo>
                      <a:cubicBezTo>
                        <a:pt x="40" y="77"/>
                        <a:pt x="39" y="72"/>
                        <a:pt x="32" y="68"/>
                      </a:cubicBezTo>
                      <a:cubicBezTo>
                        <a:pt x="26" y="59"/>
                        <a:pt x="30" y="57"/>
                        <a:pt x="38" y="52"/>
                      </a:cubicBezTo>
                      <a:cubicBezTo>
                        <a:pt x="41" y="42"/>
                        <a:pt x="39" y="34"/>
                        <a:pt x="30" y="28"/>
                      </a:cubicBezTo>
                      <a:cubicBezTo>
                        <a:pt x="20" y="31"/>
                        <a:pt x="30" y="40"/>
                        <a:pt x="20" y="48"/>
                      </a:cubicBezTo>
                      <a:cubicBezTo>
                        <a:pt x="16" y="51"/>
                        <a:pt x="8" y="56"/>
                        <a:pt x="8" y="56"/>
                      </a:cubicBezTo>
                      <a:cubicBezTo>
                        <a:pt x="2" y="50"/>
                        <a:pt x="5" y="50"/>
                        <a:pt x="0" y="5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195" name="Freeform 27"/>
                <p:cNvSpPr/>
                <p:nvPr userDrawn="1"/>
              </p:nvSpPr>
              <p:spPr>
                <a:xfrm>
                  <a:off x="2391" y="541"/>
                  <a:ext cx="94" cy="142"/>
                </a:xfrm>
                <a:custGeom>
                  <a:avLst/>
                  <a:gdLst/>
                  <a:ahLst/>
                  <a:cxnLst>
                    <a:cxn ang="0">
                      <a:pos x="14" y="78"/>
                    </a:cxn>
                    <a:cxn ang="0">
                      <a:pos x="26" y="104"/>
                    </a:cxn>
                    <a:cxn ang="0">
                      <a:pos x="32" y="88"/>
                    </a:cxn>
                    <a:cxn ang="0">
                      <a:pos x="52" y="82"/>
                    </a:cxn>
                    <a:cxn ang="0">
                      <a:pos x="46" y="101"/>
                    </a:cxn>
                    <a:cxn ang="0">
                      <a:pos x="66" y="103"/>
                    </a:cxn>
                    <a:cxn ang="0">
                      <a:pos x="76" y="116"/>
                    </a:cxn>
                    <a:cxn ang="0">
                      <a:pos x="58" y="121"/>
                    </a:cxn>
                    <a:cxn ang="0">
                      <a:pos x="74" y="142"/>
                    </a:cxn>
                    <a:cxn ang="0">
                      <a:pos x="84" y="126"/>
                    </a:cxn>
                    <a:cxn ang="0">
                      <a:pos x="82" y="91"/>
                    </a:cxn>
                    <a:cxn ang="0">
                      <a:pos x="60" y="87"/>
                    </a:cxn>
                    <a:cxn ang="0">
                      <a:pos x="50" y="67"/>
                    </a:cxn>
                    <a:cxn ang="0">
                      <a:pos x="34" y="67"/>
                    </a:cxn>
                    <a:cxn ang="0">
                      <a:pos x="30" y="57"/>
                    </a:cxn>
                    <a:cxn ang="0">
                      <a:pos x="42" y="34"/>
                    </a:cxn>
                    <a:cxn ang="0">
                      <a:pos x="30" y="0"/>
                    </a:cxn>
                    <a:cxn ang="0">
                      <a:pos x="18" y="18"/>
                    </a:cxn>
                    <a:cxn ang="0">
                      <a:pos x="4" y="38"/>
                    </a:cxn>
                    <a:cxn ang="0">
                      <a:pos x="14" y="62"/>
                    </a:cxn>
                    <a:cxn ang="0">
                      <a:pos x="14" y="78"/>
                    </a:cxn>
                  </a:cxnLst>
                  <a:pathLst>
                    <a:path w="94" h="174">
                      <a:moveTo>
                        <a:pt x="14" y="96"/>
                      </a:moveTo>
                      <a:cubicBezTo>
                        <a:pt x="11" y="109"/>
                        <a:pt x="15" y="120"/>
                        <a:pt x="26" y="128"/>
                      </a:cubicBezTo>
                      <a:cubicBezTo>
                        <a:pt x="34" y="120"/>
                        <a:pt x="35" y="119"/>
                        <a:pt x="32" y="108"/>
                      </a:cubicBezTo>
                      <a:cubicBezTo>
                        <a:pt x="35" y="92"/>
                        <a:pt x="39" y="92"/>
                        <a:pt x="52" y="100"/>
                      </a:cubicBezTo>
                      <a:cubicBezTo>
                        <a:pt x="59" y="110"/>
                        <a:pt x="49" y="114"/>
                        <a:pt x="46" y="124"/>
                      </a:cubicBezTo>
                      <a:cubicBezTo>
                        <a:pt x="50" y="137"/>
                        <a:pt x="57" y="129"/>
                        <a:pt x="66" y="126"/>
                      </a:cubicBezTo>
                      <a:cubicBezTo>
                        <a:pt x="77" y="129"/>
                        <a:pt x="79" y="131"/>
                        <a:pt x="76" y="142"/>
                      </a:cubicBezTo>
                      <a:cubicBezTo>
                        <a:pt x="67" y="139"/>
                        <a:pt x="65" y="141"/>
                        <a:pt x="58" y="148"/>
                      </a:cubicBezTo>
                      <a:cubicBezTo>
                        <a:pt x="60" y="160"/>
                        <a:pt x="62" y="170"/>
                        <a:pt x="74" y="174"/>
                      </a:cubicBezTo>
                      <a:cubicBezTo>
                        <a:pt x="77" y="165"/>
                        <a:pt x="74" y="157"/>
                        <a:pt x="84" y="154"/>
                      </a:cubicBezTo>
                      <a:cubicBezTo>
                        <a:pt x="91" y="143"/>
                        <a:pt x="94" y="122"/>
                        <a:pt x="82" y="112"/>
                      </a:cubicBezTo>
                      <a:cubicBezTo>
                        <a:pt x="77" y="108"/>
                        <a:pt x="66" y="108"/>
                        <a:pt x="60" y="106"/>
                      </a:cubicBezTo>
                      <a:cubicBezTo>
                        <a:pt x="65" y="92"/>
                        <a:pt x="66" y="87"/>
                        <a:pt x="50" y="82"/>
                      </a:cubicBezTo>
                      <a:cubicBezTo>
                        <a:pt x="48" y="82"/>
                        <a:pt x="37" y="86"/>
                        <a:pt x="34" y="82"/>
                      </a:cubicBezTo>
                      <a:cubicBezTo>
                        <a:pt x="32" y="79"/>
                        <a:pt x="30" y="70"/>
                        <a:pt x="30" y="70"/>
                      </a:cubicBezTo>
                      <a:cubicBezTo>
                        <a:pt x="32" y="54"/>
                        <a:pt x="32" y="52"/>
                        <a:pt x="42" y="42"/>
                      </a:cubicBezTo>
                      <a:cubicBezTo>
                        <a:pt x="41" y="30"/>
                        <a:pt x="45" y="5"/>
                        <a:pt x="30" y="0"/>
                      </a:cubicBezTo>
                      <a:cubicBezTo>
                        <a:pt x="14" y="4"/>
                        <a:pt x="16" y="4"/>
                        <a:pt x="18" y="22"/>
                      </a:cubicBezTo>
                      <a:cubicBezTo>
                        <a:pt x="16" y="39"/>
                        <a:pt x="15" y="35"/>
                        <a:pt x="4" y="46"/>
                      </a:cubicBezTo>
                      <a:cubicBezTo>
                        <a:pt x="0" y="59"/>
                        <a:pt x="5" y="67"/>
                        <a:pt x="14" y="76"/>
                      </a:cubicBezTo>
                      <a:cubicBezTo>
                        <a:pt x="15" y="80"/>
                        <a:pt x="17" y="93"/>
                        <a:pt x="14" y="9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196" name="Freeform 28"/>
                <p:cNvSpPr/>
                <p:nvPr userDrawn="1"/>
              </p:nvSpPr>
              <p:spPr>
                <a:xfrm>
                  <a:off x="2415" y="644"/>
                  <a:ext cx="32" cy="41"/>
                </a:xfrm>
                <a:custGeom>
                  <a:avLst/>
                  <a:gdLst/>
                  <a:ahLst/>
                  <a:cxnLst>
                    <a:cxn ang="0">
                      <a:pos x="6" y="20"/>
                    </a:cxn>
                    <a:cxn ang="0">
                      <a:pos x="12" y="0"/>
                    </a:cxn>
                    <a:cxn ang="0">
                      <a:pos x="20" y="13"/>
                    </a:cxn>
                    <a:cxn ang="0">
                      <a:pos x="22" y="20"/>
                    </a:cxn>
                    <a:cxn ang="0">
                      <a:pos x="28" y="21"/>
                    </a:cxn>
                    <a:cxn ang="0">
                      <a:pos x="32" y="31"/>
                    </a:cxn>
                    <a:cxn ang="0">
                      <a:pos x="18" y="41"/>
                    </a:cxn>
                    <a:cxn ang="0">
                      <a:pos x="6" y="20"/>
                    </a:cxn>
                  </a:cxnLst>
                  <a:pathLst>
                    <a:path w="32" h="50">
                      <a:moveTo>
                        <a:pt x="6" y="24"/>
                      </a:moveTo>
                      <a:cubicBezTo>
                        <a:pt x="0" y="15"/>
                        <a:pt x="3" y="6"/>
                        <a:pt x="12" y="0"/>
                      </a:cubicBezTo>
                      <a:cubicBezTo>
                        <a:pt x="23" y="3"/>
                        <a:pt x="23" y="5"/>
                        <a:pt x="20" y="16"/>
                      </a:cubicBezTo>
                      <a:cubicBezTo>
                        <a:pt x="21" y="19"/>
                        <a:pt x="20" y="22"/>
                        <a:pt x="22" y="24"/>
                      </a:cubicBezTo>
                      <a:cubicBezTo>
                        <a:pt x="23" y="26"/>
                        <a:pt x="27" y="24"/>
                        <a:pt x="28" y="26"/>
                      </a:cubicBezTo>
                      <a:cubicBezTo>
                        <a:pt x="30" y="29"/>
                        <a:pt x="32" y="38"/>
                        <a:pt x="32" y="38"/>
                      </a:cubicBezTo>
                      <a:cubicBezTo>
                        <a:pt x="29" y="46"/>
                        <a:pt x="26" y="47"/>
                        <a:pt x="18" y="50"/>
                      </a:cubicBezTo>
                      <a:cubicBezTo>
                        <a:pt x="12" y="41"/>
                        <a:pt x="18" y="24"/>
                        <a:pt x="6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197" name="Freeform 29"/>
                <p:cNvSpPr/>
                <p:nvPr userDrawn="1"/>
              </p:nvSpPr>
              <p:spPr>
                <a:xfrm>
                  <a:off x="2349" y="654"/>
                  <a:ext cx="45" cy="41"/>
                </a:xfrm>
                <a:custGeom>
                  <a:avLst/>
                  <a:gdLst/>
                  <a:ahLst/>
                  <a:cxnLst>
                    <a:cxn ang="0">
                      <a:pos x="0" y="36"/>
                    </a:cxn>
                    <a:cxn ang="0">
                      <a:pos x="23" y="16"/>
                    </a:cxn>
                    <a:cxn ang="0">
                      <a:pos x="38" y="0"/>
                    </a:cxn>
                    <a:cxn ang="0">
                      <a:pos x="25" y="23"/>
                    </a:cxn>
                    <a:cxn ang="0">
                      <a:pos x="2" y="41"/>
                    </a:cxn>
                    <a:cxn ang="0">
                      <a:pos x="0" y="36"/>
                    </a:cxn>
                  </a:cxnLst>
                  <a:pathLst>
                    <a:path w="43" h="50">
                      <a:moveTo>
                        <a:pt x="0" y="44"/>
                      </a:moveTo>
                      <a:cubicBezTo>
                        <a:pt x="6" y="38"/>
                        <a:pt x="18" y="29"/>
                        <a:pt x="22" y="20"/>
                      </a:cubicBezTo>
                      <a:cubicBezTo>
                        <a:pt x="27" y="10"/>
                        <a:pt x="25" y="4"/>
                        <a:pt x="36" y="0"/>
                      </a:cubicBezTo>
                      <a:cubicBezTo>
                        <a:pt x="43" y="11"/>
                        <a:pt x="36" y="24"/>
                        <a:pt x="24" y="28"/>
                      </a:cubicBezTo>
                      <a:cubicBezTo>
                        <a:pt x="21" y="38"/>
                        <a:pt x="12" y="47"/>
                        <a:pt x="2" y="50"/>
                      </a:cubicBezTo>
                      <a:cubicBezTo>
                        <a:pt x="1" y="48"/>
                        <a:pt x="0" y="44"/>
                        <a:pt x="0" y="4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198" name="Freeform 30"/>
                <p:cNvSpPr/>
                <p:nvPr userDrawn="1"/>
              </p:nvSpPr>
              <p:spPr>
                <a:xfrm>
                  <a:off x="4808" y="597"/>
                  <a:ext cx="701" cy="438"/>
                </a:xfrm>
                <a:custGeom>
                  <a:avLst/>
                  <a:gdLst/>
                  <a:ahLst/>
                  <a:cxnLst>
                    <a:cxn ang="0">
                      <a:pos x="31" y="436"/>
                    </a:cxn>
                    <a:cxn ang="0">
                      <a:pos x="36" y="390"/>
                    </a:cxn>
                    <a:cxn ang="0">
                      <a:pos x="33" y="382"/>
                    </a:cxn>
                    <a:cxn ang="0">
                      <a:pos x="24" y="340"/>
                    </a:cxn>
                    <a:cxn ang="0">
                      <a:pos x="6" y="335"/>
                    </a:cxn>
                    <a:cxn ang="0">
                      <a:pos x="0" y="298"/>
                    </a:cxn>
                    <a:cxn ang="0">
                      <a:pos x="18" y="281"/>
                    </a:cxn>
                    <a:cxn ang="0">
                      <a:pos x="9" y="257"/>
                    </a:cxn>
                    <a:cxn ang="0">
                      <a:pos x="3" y="249"/>
                    </a:cxn>
                    <a:cxn ang="0">
                      <a:pos x="42" y="187"/>
                    </a:cxn>
                    <a:cxn ang="0">
                      <a:pos x="65" y="150"/>
                    </a:cxn>
                    <a:cxn ang="0">
                      <a:pos x="63" y="109"/>
                    </a:cxn>
                    <a:cxn ang="0">
                      <a:pos x="36" y="67"/>
                    </a:cxn>
                    <a:cxn ang="0">
                      <a:pos x="30" y="50"/>
                    </a:cxn>
                    <a:cxn ang="0">
                      <a:pos x="39" y="56"/>
                    </a:cxn>
                    <a:cxn ang="0">
                      <a:pos x="71" y="55"/>
                    </a:cxn>
                    <a:cxn ang="0">
                      <a:pos x="95" y="17"/>
                    </a:cxn>
                    <a:cxn ang="0">
                      <a:pos x="122" y="0"/>
                    </a:cxn>
                    <a:cxn ang="0">
                      <a:pos x="131" y="3"/>
                    </a:cxn>
                    <a:cxn ang="0">
                      <a:pos x="137" y="14"/>
                    </a:cxn>
                    <a:cxn ang="0">
                      <a:pos x="146" y="8"/>
                    </a:cxn>
                    <a:cxn ang="0">
                      <a:pos x="164" y="12"/>
                    </a:cxn>
                    <a:cxn ang="0">
                      <a:pos x="173" y="14"/>
                    </a:cxn>
                    <a:cxn ang="0">
                      <a:pos x="210" y="22"/>
                    </a:cxn>
                    <a:cxn ang="0">
                      <a:pos x="231" y="37"/>
                    </a:cxn>
                    <a:cxn ang="0">
                      <a:pos x="249" y="26"/>
                    </a:cxn>
                    <a:cxn ang="0">
                      <a:pos x="257" y="22"/>
                    </a:cxn>
                    <a:cxn ang="0">
                      <a:pos x="290" y="22"/>
                    </a:cxn>
                    <a:cxn ang="0">
                      <a:pos x="314" y="50"/>
                    </a:cxn>
                    <a:cxn ang="0">
                      <a:pos x="344" y="92"/>
                    </a:cxn>
                    <a:cxn ang="0">
                      <a:pos x="365" y="109"/>
                    </a:cxn>
                    <a:cxn ang="0">
                      <a:pos x="382" y="106"/>
                    </a:cxn>
                    <a:cxn ang="0">
                      <a:pos x="402" y="101"/>
                    </a:cxn>
                    <a:cxn ang="0">
                      <a:pos x="432" y="111"/>
                    </a:cxn>
                    <a:cxn ang="0">
                      <a:pos x="446" y="126"/>
                    </a:cxn>
                    <a:cxn ang="0">
                      <a:pos x="458" y="140"/>
                    </a:cxn>
                    <a:cxn ang="0">
                      <a:pos x="473" y="173"/>
                    </a:cxn>
                    <a:cxn ang="0">
                      <a:pos x="479" y="187"/>
                    </a:cxn>
                    <a:cxn ang="0">
                      <a:pos x="482" y="195"/>
                    </a:cxn>
                    <a:cxn ang="0">
                      <a:pos x="461" y="221"/>
                    </a:cxn>
                    <a:cxn ang="0">
                      <a:pos x="479" y="220"/>
                    </a:cxn>
                    <a:cxn ang="0">
                      <a:pos x="509" y="242"/>
                    </a:cxn>
                    <a:cxn ang="0">
                      <a:pos x="542" y="245"/>
                    </a:cxn>
                    <a:cxn ang="0">
                      <a:pos x="566" y="262"/>
                    </a:cxn>
                    <a:cxn ang="0">
                      <a:pos x="569" y="268"/>
                    </a:cxn>
                    <a:cxn ang="0">
                      <a:pos x="569" y="274"/>
                    </a:cxn>
                    <a:cxn ang="0">
                      <a:pos x="586" y="268"/>
                    </a:cxn>
                    <a:cxn ang="0">
                      <a:pos x="595" y="267"/>
                    </a:cxn>
                    <a:cxn ang="0">
                      <a:pos x="653" y="288"/>
                    </a:cxn>
                    <a:cxn ang="0">
                      <a:pos x="665" y="310"/>
                    </a:cxn>
                    <a:cxn ang="0">
                      <a:pos x="692" y="313"/>
                    </a:cxn>
                    <a:cxn ang="0">
                      <a:pos x="701" y="335"/>
                    </a:cxn>
                    <a:cxn ang="0">
                      <a:pos x="671" y="402"/>
                    </a:cxn>
                    <a:cxn ang="0">
                      <a:pos x="647" y="438"/>
                    </a:cxn>
                  </a:cxnLst>
                  <a:pathLst>
                    <a:path w="471" h="281">
                      <a:moveTo>
                        <a:pt x="21" y="280"/>
                      </a:moveTo>
                      <a:cubicBezTo>
                        <a:pt x="32" y="281"/>
                        <a:pt x="25" y="253"/>
                        <a:pt x="24" y="250"/>
                      </a:cubicBezTo>
                      <a:cubicBezTo>
                        <a:pt x="23" y="248"/>
                        <a:pt x="22" y="245"/>
                        <a:pt x="22" y="245"/>
                      </a:cubicBezTo>
                      <a:cubicBezTo>
                        <a:pt x="21" y="243"/>
                        <a:pt x="20" y="221"/>
                        <a:pt x="16" y="218"/>
                      </a:cubicBezTo>
                      <a:cubicBezTo>
                        <a:pt x="13" y="216"/>
                        <a:pt x="4" y="215"/>
                        <a:pt x="4" y="215"/>
                      </a:cubicBezTo>
                      <a:cubicBezTo>
                        <a:pt x="0" y="207"/>
                        <a:pt x="3" y="200"/>
                        <a:pt x="0" y="191"/>
                      </a:cubicBezTo>
                      <a:cubicBezTo>
                        <a:pt x="2" y="185"/>
                        <a:pt x="7" y="186"/>
                        <a:pt x="12" y="180"/>
                      </a:cubicBezTo>
                      <a:cubicBezTo>
                        <a:pt x="14" y="172"/>
                        <a:pt x="14" y="169"/>
                        <a:pt x="6" y="165"/>
                      </a:cubicBezTo>
                      <a:cubicBezTo>
                        <a:pt x="4" y="163"/>
                        <a:pt x="2" y="162"/>
                        <a:pt x="2" y="160"/>
                      </a:cubicBezTo>
                      <a:cubicBezTo>
                        <a:pt x="2" y="150"/>
                        <a:pt x="16" y="123"/>
                        <a:pt x="28" y="120"/>
                      </a:cubicBezTo>
                      <a:cubicBezTo>
                        <a:pt x="32" y="111"/>
                        <a:pt x="40" y="105"/>
                        <a:pt x="44" y="96"/>
                      </a:cubicBezTo>
                      <a:cubicBezTo>
                        <a:pt x="39" y="83"/>
                        <a:pt x="38" y="85"/>
                        <a:pt x="42" y="70"/>
                      </a:cubicBezTo>
                      <a:cubicBezTo>
                        <a:pt x="38" y="60"/>
                        <a:pt x="34" y="48"/>
                        <a:pt x="24" y="43"/>
                      </a:cubicBezTo>
                      <a:cubicBezTo>
                        <a:pt x="18" y="36"/>
                        <a:pt x="10" y="37"/>
                        <a:pt x="20" y="32"/>
                      </a:cubicBezTo>
                      <a:cubicBezTo>
                        <a:pt x="27" y="34"/>
                        <a:pt x="26" y="32"/>
                        <a:pt x="26" y="36"/>
                      </a:cubicBezTo>
                      <a:cubicBezTo>
                        <a:pt x="34" y="41"/>
                        <a:pt x="39" y="39"/>
                        <a:pt x="48" y="35"/>
                      </a:cubicBezTo>
                      <a:cubicBezTo>
                        <a:pt x="45" y="22"/>
                        <a:pt x="48" y="14"/>
                        <a:pt x="64" y="11"/>
                      </a:cubicBezTo>
                      <a:cubicBezTo>
                        <a:pt x="71" y="8"/>
                        <a:pt x="75" y="3"/>
                        <a:pt x="82" y="0"/>
                      </a:cubicBezTo>
                      <a:cubicBezTo>
                        <a:pt x="84" y="1"/>
                        <a:pt x="88" y="0"/>
                        <a:pt x="88" y="2"/>
                      </a:cubicBezTo>
                      <a:cubicBezTo>
                        <a:pt x="90" y="12"/>
                        <a:pt x="75" y="13"/>
                        <a:pt x="92" y="9"/>
                      </a:cubicBezTo>
                      <a:cubicBezTo>
                        <a:pt x="94" y="8"/>
                        <a:pt x="96" y="5"/>
                        <a:pt x="98" y="5"/>
                      </a:cubicBezTo>
                      <a:cubicBezTo>
                        <a:pt x="102" y="4"/>
                        <a:pt x="106" y="7"/>
                        <a:pt x="110" y="8"/>
                      </a:cubicBezTo>
                      <a:cubicBezTo>
                        <a:pt x="112" y="8"/>
                        <a:pt x="116" y="9"/>
                        <a:pt x="116" y="9"/>
                      </a:cubicBezTo>
                      <a:cubicBezTo>
                        <a:pt x="122" y="16"/>
                        <a:pt x="129" y="13"/>
                        <a:pt x="141" y="14"/>
                      </a:cubicBezTo>
                      <a:cubicBezTo>
                        <a:pt x="143" y="21"/>
                        <a:pt x="147" y="22"/>
                        <a:pt x="155" y="24"/>
                      </a:cubicBezTo>
                      <a:cubicBezTo>
                        <a:pt x="159" y="22"/>
                        <a:pt x="163" y="20"/>
                        <a:pt x="167" y="17"/>
                      </a:cubicBezTo>
                      <a:cubicBezTo>
                        <a:pt x="169" y="16"/>
                        <a:pt x="173" y="14"/>
                        <a:pt x="173" y="14"/>
                      </a:cubicBezTo>
                      <a:cubicBezTo>
                        <a:pt x="195" y="26"/>
                        <a:pt x="175" y="20"/>
                        <a:pt x="195" y="14"/>
                      </a:cubicBezTo>
                      <a:cubicBezTo>
                        <a:pt x="207" y="17"/>
                        <a:pt x="201" y="26"/>
                        <a:pt x="211" y="32"/>
                      </a:cubicBezTo>
                      <a:cubicBezTo>
                        <a:pt x="214" y="38"/>
                        <a:pt x="224" y="55"/>
                        <a:pt x="231" y="59"/>
                      </a:cubicBezTo>
                      <a:cubicBezTo>
                        <a:pt x="241" y="70"/>
                        <a:pt x="235" y="67"/>
                        <a:pt x="245" y="70"/>
                      </a:cubicBezTo>
                      <a:cubicBezTo>
                        <a:pt x="249" y="69"/>
                        <a:pt x="253" y="69"/>
                        <a:pt x="257" y="68"/>
                      </a:cubicBezTo>
                      <a:cubicBezTo>
                        <a:pt x="261" y="67"/>
                        <a:pt x="270" y="65"/>
                        <a:pt x="270" y="65"/>
                      </a:cubicBezTo>
                      <a:cubicBezTo>
                        <a:pt x="278" y="66"/>
                        <a:pt x="283" y="67"/>
                        <a:pt x="290" y="71"/>
                      </a:cubicBezTo>
                      <a:cubicBezTo>
                        <a:pt x="304" y="88"/>
                        <a:pt x="282" y="62"/>
                        <a:pt x="300" y="81"/>
                      </a:cubicBezTo>
                      <a:cubicBezTo>
                        <a:pt x="302" y="84"/>
                        <a:pt x="308" y="90"/>
                        <a:pt x="308" y="90"/>
                      </a:cubicBezTo>
                      <a:cubicBezTo>
                        <a:pt x="311" y="98"/>
                        <a:pt x="315" y="103"/>
                        <a:pt x="318" y="111"/>
                      </a:cubicBezTo>
                      <a:cubicBezTo>
                        <a:pt x="319" y="114"/>
                        <a:pt x="321" y="117"/>
                        <a:pt x="322" y="120"/>
                      </a:cubicBezTo>
                      <a:cubicBezTo>
                        <a:pt x="323" y="122"/>
                        <a:pt x="324" y="125"/>
                        <a:pt x="324" y="125"/>
                      </a:cubicBezTo>
                      <a:cubicBezTo>
                        <a:pt x="321" y="132"/>
                        <a:pt x="313" y="134"/>
                        <a:pt x="310" y="142"/>
                      </a:cubicBezTo>
                      <a:cubicBezTo>
                        <a:pt x="313" y="151"/>
                        <a:pt x="317" y="146"/>
                        <a:pt x="322" y="141"/>
                      </a:cubicBezTo>
                      <a:cubicBezTo>
                        <a:pt x="341" y="143"/>
                        <a:pt x="339" y="142"/>
                        <a:pt x="342" y="155"/>
                      </a:cubicBezTo>
                      <a:cubicBezTo>
                        <a:pt x="351" y="150"/>
                        <a:pt x="355" y="152"/>
                        <a:pt x="364" y="157"/>
                      </a:cubicBezTo>
                      <a:cubicBezTo>
                        <a:pt x="369" y="162"/>
                        <a:pt x="372" y="166"/>
                        <a:pt x="380" y="168"/>
                      </a:cubicBezTo>
                      <a:cubicBezTo>
                        <a:pt x="381" y="169"/>
                        <a:pt x="383" y="171"/>
                        <a:pt x="382" y="172"/>
                      </a:cubicBezTo>
                      <a:cubicBezTo>
                        <a:pt x="380" y="176"/>
                        <a:pt x="368" y="172"/>
                        <a:pt x="382" y="176"/>
                      </a:cubicBezTo>
                      <a:cubicBezTo>
                        <a:pt x="386" y="175"/>
                        <a:pt x="390" y="173"/>
                        <a:pt x="394" y="172"/>
                      </a:cubicBezTo>
                      <a:cubicBezTo>
                        <a:pt x="396" y="172"/>
                        <a:pt x="400" y="171"/>
                        <a:pt x="400" y="171"/>
                      </a:cubicBezTo>
                      <a:cubicBezTo>
                        <a:pt x="413" y="177"/>
                        <a:pt x="427" y="179"/>
                        <a:pt x="439" y="185"/>
                      </a:cubicBezTo>
                      <a:cubicBezTo>
                        <a:pt x="441" y="190"/>
                        <a:pt x="445" y="194"/>
                        <a:pt x="447" y="199"/>
                      </a:cubicBezTo>
                      <a:cubicBezTo>
                        <a:pt x="453" y="198"/>
                        <a:pt x="460" y="195"/>
                        <a:pt x="465" y="201"/>
                      </a:cubicBezTo>
                      <a:cubicBezTo>
                        <a:pt x="468" y="205"/>
                        <a:pt x="471" y="215"/>
                        <a:pt x="471" y="215"/>
                      </a:cubicBezTo>
                      <a:cubicBezTo>
                        <a:pt x="468" y="231"/>
                        <a:pt x="469" y="248"/>
                        <a:pt x="451" y="258"/>
                      </a:cubicBezTo>
                      <a:cubicBezTo>
                        <a:pt x="447" y="262"/>
                        <a:pt x="437" y="275"/>
                        <a:pt x="435" y="281"/>
                      </a:cubicBezTo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199" name="Freeform 31"/>
                <p:cNvSpPr/>
                <p:nvPr userDrawn="1"/>
              </p:nvSpPr>
              <p:spPr>
                <a:xfrm>
                  <a:off x="3880" y="-7"/>
                  <a:ext cx="984" cy="692"/>
                </a:xfrm>
                <a:custGeom>
                  <a:avLst/>
                  <a:gdLst/>
                  <a:ahLst/>
                  <a:cxnLst>
                    <a:cxn ang="0">
                      <a:pos x="406" y="5"/>
                    </a:cxn>
                    <a:cxn ang="0">
                      <a:pos x="502" y="28"/>
                    </a:cxn>
                    <a:cxn ang="0">
                      <a:pos x="550" y="31"/>
                    </a:cxn>
                    <a:cxn ang="0">
                      <a:pos x="578" y="107"/>
                    </a:cxn>
                    <a:cxn ang="0">
                      <a:pos x="586" y="74"/>
                    </a:cxn>
                    <a:cxn ang="0">
                      <a:pos x="606" y="57"/>
                    </a:cxn>
                    <a:cxn ang="0">
                      <a:pos x="642" y="103"/>
                    </a:cxn>
                    <a:cxn ang="0">
                      <a:pos x="682" y="80"/>
                    </a:cxn>
                    <a:cxn ang="0">
                      <a:pos x="706" y="71"/>
                    </a:cxn>
                    <a:cxn ang="0">
                      <a:pos x="762" y="2"/>
                    </a:cxn>
                    <a:cxn ang="0">
                      <a:pos x="798" y="57"/>
                    </a:cxn>
                    <a:cxn ang="0">
                      <a:pos x="798" y="107"/>
                    </a:cxn>
                    <a:cxn ang="0">
                      <a:pos x="790" y="130"/>
                    </a:cxn>
                    <a:cxn ang="0">
                      <a:pos x="766" y="133"/>
                    </a:cxn>
                    <a:cxn ang="0">
                      <a:pos x="762" y="153"/>
                    </a:cxn>
                    <a:cxn ang="0">
                      <a:pos x="802" y="185"/>
                    </a:cxn>
                    <a:cxn ang="0">
                      <a:pos x="786" y="264"/>
                    </a:cxn>
                    <a:cxn ang="0">
                      <a:pos x="830" y="339"/>
                    </a:cxn>
                    <a:cxn ang="0">
                      <a:pos x="854" y="369"/>
                    </a:cxn>
                    <a:cxn ang="0">
                      <a:pos x="830" y="369"/>
                    </a:cxn>
                    <a:cxn ang="0">
                      <a:pos x="746" y="310"/>
                    </a:cxn>
                    <a:cxn ang="0">
                      <a:pos x="678" y="330"/>
                    </a:cxn>
                    <a:cxn ang="0">
                      <a:pos x="590" y="362"/>
                    </a:cxn>
                    <a:cxn ang="0">
                      <a:pos x="642" y="474"/>
                    </a:cxn>
                    <a:cxn ang="0">
                      <a:pos x="710" y="500"/>
                    </a:cxn>
                    <a:cxn ang="0">
                      <a:pos x="738" y="451"/>
                    </a:cxn>
                    <a:cxn ang="0">
                      <a:pos x="774" y="467"/>
                    </a:cxn>
                    <a:cxn ang="0">
                      <a:pos x="766" y="517"/>
                    </a:cxn>
                    <a:cxn ang="0">
                      <a:pos x="802" y="549"/>
                    </a:cxn>
                    <a:cxn ang="0">
                      <a:pos x="838" y="539"/>
                    </a:cxn>
                    <a:cxn ang="0">
                      <a:pos x="922" y="661"/>
                    </a:cxn>
                    <a:cxn ang="0">
                      <a:pos x="942" y="677"/>
                    </a:cxn>
                    <a:cxn ang="0">
                      <a:pos x="874" y="664"/>
                    </a:cxn>
                    <a:cxn ang="0">
                      <a:pos x="830" y="621"/>
                    </a:cxn>
                    <a:cxn ang="0">
                      <a:pos x="778" y="582"/>
                    </a:cxn>
                    <a:cxn ang="0">
                      <a:pos x="702" y="543"/>
                    </a:cxn>
                    <a:cxn ang="0">
                      <a:pos x="614" y="530"/>
                    </a:cxn>
                    <a:cxn ang="0">
                      <a:pos x="506" y="487"/>
                    </a:cxn>
                    <a:cxn ang="0">
                      <a:pos x="462" y="415"/>
                    </a:cxn>
                    <a:cxn ang="0">
                      <a:pos x="430" y="379"/>
                    </a:cxn>
                    <a:cxn ang="0">
                      <a:pos x="382" y="353"/>
                    </a:cxn>
                    <a:cxn ang="0">
                      <a:pos x="342" y="303"/>
                    </a:cxn>
                    <a:cxn ang="0">
                      <a:pos x="354" y="339"/>
                    </a:cxn>
                    <a:cxn ang="0">
                      <a:pos x="418" y="405"/>
                    </a:cxn>
                    <a:cxn ang="0">
                      <a:pos x="422" y="431"/>
                    </a:cxn>
                    <a:cxn ang="0">
                      <a:pos x="394" y="408"/>
                    </a:cxn>
                    <a:cxn ang="0">
                      <a:pos x="354" y="382"/>
                    </a:cxn>
                    <a:cxn ang="0">
                      <a:pos x="314" y="330"/>
                    </a:cxn>
                    <a:cxn ang="0">
                      <a:pos x="266" y="284"/>
                    </a:cxn>
                    <a:cxn ang="0">
                      <a:pos x="210" y="257"/>
                    </a:cxn>
                    <a:cxn ang="0">
                      <a:pos x="154" y="195"/>
                    </a:cxn>
                    <a:cxn ang="0">
                      <a:pos x="66" y="54"/>
                    </a:cxn>
                    <a:cxn ang="0">
                      <a:pos x="34" y="31"/>
                    </a:cxn>
                    <a:cxn ang="0">
                      <a:pos x="46" y="18"/>
                    </a:cxn>
                    <a:cxn ang="0">
                      <a:pos x="102" y="57"/>
                    </a:cxn>
                  </a:cxnLst>
                  <a:pathLst>
                    <a:path w="984" h="844">
                      <a:moveTo>
                        <a:pt x="82" y="38"/>
                      </a:moveTo>
                      <a:lnTo>
                        <a:pt x="406" y="6"/>
                      </a:lnTo>
                      <a:cubicBezTo>
                        <a:pt x="497" y="22"/>
                        <a:pt x="465" y="0"/>
                        <a:pt x="474" y="54"/>
                      </a:cubicBezTo>
                      <a:cubicBezTo>
                        <a:pt x="492" y="48"/>
                        <a:pt x="484" y="40"/>
                        <a:pt x="502" y="34"/>
                      </a:cubicBezTo>
                      <a:cubicBezTo>
                        <a:pt x="510" y="37"/>
                        <a:pt x="517" y="46"/>
                        <a:pt x="526" y="46"/>
                      </a:cubicBezTo>
                      <a:cubicBezTo>
                        <a:pt x="534" y="46"/>
                        <a:pt x="550" y="38"/>
                        <a:pt x="550" y="38"/>
                      </a:cubicBezTo>
                      <a:cubicBezTo>
                        <a:pt x="556" y="55"/>
                        <a:pt x="552" y="60"/>
                        <a:pt x="542" y="74"/>
                      </a:cubicBezTo>
                      <a:cubicBezTo>
                        <a:pt x="555" y="114"/>
                        <a:pt x="550" y="102"/>
                        <a:pt x="578" y="130"/>
                      </a:cubicBezTo>
                      <a:cubicBezTo>
                        <a:pt x="584" y="148"/>
                        <a:pt x="590" y="148"/>
                        <a:pt x="606" y="138"/>
                      </a:cubicBezTo>
                      <a:cubicBezTo>
                        <a:pt x="600" y="119"/>
                        <a:pt x="594" y="107"/>
                        <a:pt x="586" y="90"/>
                      </a:cubicBezTo>
                      <a:cubicBezTo>
                        <a:pt x="583" y="82"/>
                        <a:pt x="578" y="66"/>
                        <a:pt x="578" y="66"/>
                      </a:cubicBezTo>
                      <a:cubicBezTo>
                        <a:pt x="585" y="44"/>
                        <a:pt x="597" y="56"/>
                        <a:pt x="606" y="70"/>
                      </a:cubicBezTo>
                      <a:cubicBezTo>
                        <a:pt x="609" y="86"/>
                        <a:pt x="608" y="117"/>
                        <a:pt x="626" y="90"/>
                      </a:cubicBezTo>
                      <a:cubicBezTo>
                        <a:pt x="648" y="97"/>
                        <a:pt x="646" y="104"/>
                        <a:pt x="642" y="126"/>
                      </a:cubicBezTo>
                      <a:cubicBezTo>
                        <a:pt x="650" y="150"/>
                        <a:pt x="665" y="141"/>
                        <a:pt x="682" y="130"/>
                      </a:cubicBezTo>
                      <a:cubicBezTo>
                        <a:pt x="689" y="108"/>
                        <a:pt x="673" y="124"/>
                        <a:pt x="682" y="98"/>
                      </a:cubicBezTo>
                      <a:cubicBezTo>
                        <a:pt x="683" y="94"/>
                        <a:pt x="690" y="96"/>
                        <a:pt x="694" y="94"/>
                      </a:cubicBezTo>
                      <a:cubicBezTo>
                        <a:pt x="698" y="92"/>
                        <a:pt x="702" y="89"/>
                        <a:pt x="706" y="86"/>
                      </a:cubicBezTo>
                      <a:cubicBezTo>
                        <a:pt x="717" y="54"/>
                        <a:pt x="688" y="54"/>
                        <a:pt x="742" y="46"/>
                      </a:cubicBezTo>
                      <a:cubicBezTo>
                        <a:pt x="748" y="27"/>
                        <a:pt x="741" y="9"/>
                        <a:pt x="762" y="2"/>
                      </a:cubicBezTo>
                      <a:cubicBezTo>
                        <a:pt x="788" y="11"/>
                        <a:pt x="777" y="38"/>
                        <a:pt x="802" y="46"/>
                      </a:cubicBezTo>
                      <a:cubicBezTo>
                        <a:pt x="831" y="36"/>
                        <a:pt x="805" y="63"/>
                        <a:pt x="798" y="70"/>
                      </a:cubicBezTo>
                      <a:cubicBezTo>
                        <a:pt x="789" y="96"/>
                        <a:pt x="787" y="96"/>
                        <a:pt x="802" y="118"/>
                      </a:cubicBezTo>
                      <a:cubicBezTo>
                        <a:pt x="801" y="122"/>
                        <a:pt x="801" y="127"/>
                        <a:pt x="798" y="130"/>
                      </a:cubicBezTo>
                      <a:cubicBezTo>
                        <a:pt x="794" y="133"/>
                        <a:pt x="784" y="129"/>
                        <a:pt x="782" y="134"/>
                      </a:cubicBezTo>
                      <a:cubicBezTo>
                        <a:pt x="780" y="142"/>
                        <a:pt x="790" y="158"/>
                        <a:pt x="790" y="158"/>
                      </a:cubicBezTo>
                      <a:cubicBezTo>
                        <a:pt x="786" y="161"/>
                        <a:pt x="783" y="165"/>
                        <a:pt x="778" y="166"/>
                      </a:cubicBezTo>
                      <a:cubicBezTo>
                        <a:pt x="774" y="167"/>
                        <a:pt x="769" y="159"/>
                        <a:pt x="766" y="162"/>
                      </a:cubicBezTo>
                      <a:cubicBezTo>
                        <a:pt x="758" y="170"/>
                        <a:pt x="794" y="182"/>
                        <a:pt x="794" y="182"/>
                      </a:cubicBezTo>
                      <a:cubicBezTo>
                        <a:pt x="804" y="211"/>
                        <a:pt x="775" y="190"/>
                        <a:pt x="762" y="186"/>
                      </a:cubicBezTo>
                      <a:cubicBezTo>
                        <a:pt x="767" y="194"/>
                        <a:pt x="773" y="202"/>
                        <a:pt x="778" y="210"/>
                      </a:cubicBezTo>
                      <a:cubicBezTo>
                        <a:pt x="783" y="218"/>
                        <a:pt x="802" y="226"/>
                        <a:pt x="802" y="226"/>
                      </a:cubicBezTo>
                      <a:cubicBezTo>
                        <a:pt x="813" y="242"/>
                        <a:pt x="804" y="245"/>
                        <a:pt x="810" y="262"/>
                      </a:cubicBezTo>
                      <a:cubicBezTo>
                        <a:pt x="803" y="282"/>
                        <a:pt x="793" y="301"/>
                        <a:pt x="786" y="322"/>
                      </a:cubicBezTo>
                      <a:cubicBezTo>
                        <a:pt x="783" y="330"/>
                        <a:pt x="778" y="346"/>
                        <a:pt x="778" y="346"/>
                      </a:cubicBezTo>
                      <a:cubicBezTo>
                        <a:pt x="785" y="366"/>
                        <a:pt x="817" y="394"/>
                        <a:pt x="830" y="414"/>
                      </a:cubicBezTo>
                      <a:cubicBezTo>
                        <a:pt x="835" y="422"/>
                        <a:pt x="841" y="430"/>
                        <a:pt x="846" y="438"/>
                      </a:cubicBezTo>
                      <a:cubicBezTo>
                        <a:pt x="849" y="442"/>
                        <a:pt x="854" y="450"/>
                        <a:pt x="854" y="450"/>
                      </a:cubicBezTo>
                      <a:cubicBezTo>
                        <a:pt x="853" y="457"/>
                        <a:pt x="855" y="466"/>
                        <a:pt x="850" y="470"/>
                      </a:cubicBezTo>
                      <a:cubicBezTo>
                        <a:pt x="844" y="475"/>
                        <a:pt x="831" y="451"/>
                        <a:pt x="830" y="450"/>
                      </a:cubicBezTo>
                      <a:cubicBezTo>
                        <a:pt x="811" y="431"/>
                        <a:pt x="789" y="421"/>
                        <a:pt x="774" y="398"/>
                      </a:cubicBezTo>
                      <a:cubicBezTo>
                        <a:pt x="769" y="379"/>
                        <a:pt x="766" y="371"/>
                        <a:pt x="746" y="378"/>
                      </a:cubicBezTo>
                      <a:cubicBezTo>
                        <a:pt x="717" y="368"/>
                        <a:pt x="730" y="368"/>
                        <a:pt x="706" y="374"/>
                      </a:cubicBezTo>
                      <a:cubicBezTo>
                        <a:pt x="688" y="402"/>
                        <a:pt x="699" y="395"/>
                        <a:pt x="678" y="402"/>
                      </a:cubicBezTo>
                      <a:cubicBezTo>
                        <a:pt x="654" y="386"/>
                        <a:pt x="650" y="390"/>
                        <a:pt x="618" y="394"/>
                      </a:cubicBezTo>
                      <a:cubicBezTo>
                        <a:pt x="607" y="411"/>
                        <a:pt x="601" y="426"/>
                        <a:pt x="590" y="442"/>
                      </a:cubicBezTo>
                      <a:cubicBezTo>
                        <a:pt x="600" y="471"/>
                        <a:pt x="593" y="459"/>
                        <a:pt x="606" y="478"/>
                      </a:cubicBezTo>
                      <a:cubicBezTo>
                        <a:pt x="593" y="518"/>
                        <a:pt x="622" y="548"/>
                        <a:pt x="642" y="578"/>
                      </a:cubicBezTo>
                      <a:cubicBezTo>
                        <a:pt x="651" y="591"/>
                        <a:pt x="651" y="601"/>
                        <a:pt x="666" y="606"/>
                      </a:cubicBezTo>
                      <a:cubicBezTo>
                        <a:pt x="680" y="627"/>
                        <a:pt x="691" y="623"/>
                        <a:pt x="710" y="610"/>
                      </a:cubicBezTo>
                      <a:cubicBezTo>
                        <a:pt x="729" y="616"/>
                        <a:pt x="729" y="606"/>
                        <a:pt x="734" y="590"/>
                      </a:cubicBezTo>
                      <a:cubicBezTo>
                        <a:pt x="735" y="577"/>
                        <a:pt x="731" y="562"/>
                        <a:pt x="738" y="550"/>
                      </a:cubicBezTo>
                      <a:cubicBezTo>
                        <a:pt x="742" y="543"/>
                        <a:pt x="762" y="542"/>
                        <a:pt x="762" y="542"/>
                      </a:cubicBezTo>
                      <a:cubicBezTo>
                        <a:pt x="783" y="547"/>
                        <a:pt x="786" y="552"/>
                        <a:pt x="774" y="570"/>
                      </a:cubicBezTo>
                      <a:cubicBezTo>
                        <a:pt x="779" y="590"/>
                        <a:pt x="790" y="605"/>
                        <a:pt x="770" y="618"/>
                      </a:cubicBezTo>
                      <a:cubicBezTo>
                        <a:pt x="769" y="622"/>
                        <a:pt x="764" y="626"/>
                        <a:pt x="766" y="630"/>
                      </a:cubicBezTo>
                      <a:cubicBezTo>
                        <a:pt x="768" y="634"/>
                        <a:pt x="775" y="634"/>
                        <a:pt x="778" y="638"/>
                      </a:cubicBezTo>
                      <a:cubicBezTo>
                        <a:pt x="788" y="651"/>
                        <a:pt x="786" y="660"/>
                        <a:pt x="802" y="670"/>
                      </a:cubicBezTo>
                      <a:cubicBezTo>
                        <a:pt x="810" y="667"/>
                        <a:pt x="818" y="665"/>
                        <a:pt x="826" y="662"/>
                      </a:cubicBezTo>
                      <a:cubicBezTo>
                        <a:pt x="830" y="661"/>
                        <a:pt x="838" y="658"/>
                        <a:pt x="838" y="658"/>
                      </a:cubicBezTo>
                      <a:cubicBezTo>
                        <a:pt x="857" y="664"/>
                        <a:pt x="864" y="680"/>
                        <a:pt x="870" y="698"/>
                      </a:cubicBezTo>
                      <a:cubicBezTo>
                        <a:pt x="859" y="731"/>
                        <a:pt x="887" y="794"/>
                        <a:pt x="922" y="806"/>
                      </a:cubicBezTo>
                      <a:cubicBezTo>
                        <a:pt x="938" y="801"/>
                        <a:pt x="941" y="792"/>
                        <a:pt x="958" y="798"/>
                      </a:cubicBezTo>
                      <a:cubicBezTo>
                        <a:pt x="984" y="837"/>
                        <a:pt x="928" y="784"/>
                        <a:pt x="942" y="826"/>
                      </a:cubicBezTo>
                      <a:cubicBezTo>
                        <a:pt x="936" y="844"/>
                        <a:pt x="930" y="844"/>
                        <a:pt x="914" y="834"/>
                      </a:cubicBezTo>
                      <a:cubicBezTo>
                        <a:pt x="903" y="817"/>
                        <a:pt x="890" y="821"/>
                        <a:pt x="874" y="810"/>
                      </a:cubicBezTo>
                      <a:cubicBezTo>
                        <a:pt x="851" y="776"/>
                        <a:pt x="882" y="816"/>
                        <a:pt x="854" y="794"/>
                      </a:cubicBezTo>
                      <a:cubicBezTo>
                        <a:pt x="843" y="785"/>
                        <a:pt x="840" y="768"/>
                        <a:pt x="830" y="758"/>
                      </a:cubicBezTo>
                      <a:cubicBezTo>
                        <a:pt x="824" y="739"/>
                        <a:pt x="817" y="724"/>
                        <a:pt x="798" y="718"/>
                      </a:cubicBezTo>
                      <a:cubicBezTo>
                        <a:pt x="791" y="696"/>
                        <a:pt x="800" y="712"/>
                        <a:pt x="778" y="710"/>
                      </a:cubicBezTo>
                      <a:cubicBezTo>
                        <a:pt x="767" y="709"/>
                        <a:pt x="746" y="702"/>
                        <a:pt x="746" y="702"/>
                      </a:cubicBezTo>
                      <a:cubicBezTo>
                        <a:pt x="729" y="691"/>
                        <a:pt x="720" y="674"/>
                        <a:pt x="702" y="662"/>
                      </a:cubicBezTo>
                      <a:cubicBezTo>
                        <a:pt x="694" y="665"/>
                        <a:pt x="687" y="673"/>
                        <a:pt x="678" y="674"/>
                      </a:cubicBezTo>
                      <a:cubicBezTo>
                        <a:pt x="657" y="677"/>
                        <a:pt x="630" y="657"/>
                        <a:pt x="614" y="646"/>
                      </a:cubicBezTo>
                      <a:cubicBezTo>
                        <a:pt x="600" y="637"/>
                        <a:pt x="580" y="639"/>
                        <a:pt x="566" y="630"/>
                      </a:cubicBezTo>
                      <a:cubicBezTo>
                        <a:pt x="546" y="617"/>
                        <a:pt x="525" y="607"/>
                        <a:pt x="506" y="594"/>
                      </a:cubicBezTo>
                      <a:cubicBezTo>
                        <a:pt x="513" y="572"/>
                        <a:pt x="509" y="551"/>
                        <a:pt x="490" y="538"/>
                      </a:cubicBezTo>
                      <a:cubicBezTo>
                        <a:pt x="485" y="522"/>
                        <a:pt x="476" y="515"/>
                        <a:pt x="462" y="506"/>
                      </a:cubicBezTo>
                      <a:cubicBezTo>
                        <a:pt x="441" y="474"/>
                        <a:pt x="469" y="513"/>
                        <a:pt x="442" y="486"/>
                      </a:cubicBezTo>
                      <a:cubicBezTo>
                        <a:pt x="436" y="480"/>
                        <a:pt x="436" y="468"/>
                        <a:pt x="430" y="462"/>
                      </a:cubicBezTo>
                      <a:cubicBezTo>
                        <a:pt x="427" y="459"/>
                        <a:pt x="422" y="459"/>
                        <a:pt x="418" y="458"/>
                      </a:cubicBezTo>
                      <a:cubicBezTo>
                        <a:pt x="407" y="447"/>
                        <a:pt x="382" y="430"/>
                        <a:pt x="382" y="430"/>
                      </a:cubicBezTo>
                      <a:cubicBezTo>
                        <a:pt x="371" y="413"/>
                        <a:pt x="358" y="399"/>
                        <a:pt x="346" y="382"/>
                      </a:cubicBezTo>
                      <a:cubicBezTo>
                        <a:pt x="344" y="378"/>
                        <a:pt x="345" y="373"/>
                        <a:pt x="342" y="370"/>
                      </a:cubicBezTo>
                      <a:cubicBezTo>
                        <a:pt x="339" y="367"/>
                        <a:pt x="334" y="367"/>
                        <a:pt x="330" y="366"/>
                      </a:cubicBezTo>
                      <a:cubicBezTo>
                        <a:pt x="322" y="390"/>
                        <a:pt x="342" y="398"/>
                        <a:pt x="354" y="414"/>
                      </a:cubicBezTo>
                      <a:cubicBezTo>
                        <a:pt x="368" y="432"/>
                        <a:pt x="372" y="446"/>
                        <a:pt x="390" y="458"/>
                      </a:cubicBezTo>
                      <a:cubicBezTo>
                        <a:pt x="409" y="487"/>
                        <a:pt x="399" y="475"/>
                        <a:pt x="418" y="494"/>
                      </a:cubicBezTo>
                      <a:cubicBezTo>
                        <a:pt x="423" y="510"/>
                        <a:pt x="428" y="517"/>
                        <a:pt x="442" y="526"/>
                      </a:cubicBezTo>
                      <a:cubicBezTo>
                        <a:pt x="450" y="550"/>
                        <a:pt x="432" y="533"/>
                        <a:pt x="422" y="526"/>
                      </a:cubicBezTo>
                      <a:cubicBezTo>
                        <a:pt x="399" y="492"/>
                        <a:pt x="430" y="532"/>
                        <a:pt x="402" y="510"/>
                      </a:cubicBezTo>
                      <a:cubicBezTo>
                        <a:pt x="398" y="507"/>
                        <a:pt x="397" y="501"/>
                        <a:pt x="394" y="498"/>
                      </a:cubicBezTo>
                      <a:cubicBezTo>
                        <a:pt x="391" y="495"/>
                        <a:pt x="386" y="493"/>
                        <a:pt x="382" y="490"/>
                      </a:cubicBezTo>
                      <a:cubicBezTo>
                        <a:pt x="377" y="474"/>
                        <a:pt x="370" y="471"/>
                        <a:pt x="354" y="466"/>
                      </a:cubicBezTo>
                      <a:cubicBezTo>
                        <a:pt x="344" y="452"/>
                        <a:pt x="340" y="447"/>
                        <a:pt x="346" y="430"/>
                      </a:cubicBezTo>
                      <a:cubicBezTo>
                        <a:pt x="338" y="418"/>
                        <a:pt x="314" y="402"/>
                        <a:pt x="314" y="402"/>
                      </a:cubicBezTo>
                      <a:cubicBezTo>
                        <a:pt x="306" y="390"/>
                        <a:pt x="298" y="378"/>
                        <a:pt x="290" y="366"/>
                      </a:cubicBezTo>
                      <a:cubicBezTo>
                        <a:pt x="284" y="357"/>
                        <a:pt x="273" y="354"/>
                        <a:pt x="266" y="346"/>
                      </a:cubicBezTo>
                      <a:cubicBezTo>
                        <a:pt x="263" y="342"/>
                        <a:pt x="262" y="337"/>
                        <a:pt x="258" y="334"/>
                      </a:cubicBezTo>
                      <a:cubicBezTo>
                        <a:pt x="243" y="324"/>
                        <a:pt x="225" y="324"/>
                        <a:pt x="210" y="314"/>
                      </a:cubicBezTo>
                      <a:cubicBezTo>
                        <a:pt x="201" y="300"/>
                        <a:pt x="194" y="291"/>
                        <a:pt x="178" y="286"/>
                      </a:cubicBezTo>
                      <a:cubicBezTo>
                        <a:pt x="160" y="260"/>
                        <a:pt x="192" y="247"/>
                        <a:pt x="154" y="238"/>
                      </a:cubicBezTo>
                      <a:cubicBezTo>
                        <a:pt x="111" y="209"/>
                        <a:pt x="106" y="149"/>
                        <a:pt x="90" y="102"/>
                      </a:cubicBezTo>
                      <a:cubicBezTo>
                        <a:pt x="86" y="90"/>
                        <a:pt x="76" y="73"/>
                        <a:pt x="66" y="66"/>
                      </a:cubicBezTo>
                      <a:cubicBezTo>
                        <a:pt x="58" y="60"/>
                        <a:pt x="42" y="50"/>
                        <a:pt x="42" y="50"/>
                      </a:cubicBezTo>
                      <a:cubicBezTo>
                        <a:pt x="39" y="46"/>
                        <a:pt x="38" y="41"/>
                        <a:pt x="34" y="38"/>
                      </a:cubicBezTo>
                      <a:cubicBezTo>
                        <a:pt x="27" y="34"/>
                        <a:pt x="10" y="30"/>
                        <a:pt x="10" y="30"/>
                      </a:cubicBezTo>
                      <a:cubicBezTo>
                        <a:pt x="0" y="1"/>
                        <a:pt x="31" y="17"/>
                        <a:pt x="46" y="22"/>
                      </a:cubicBezTo>
                      <a:cubicBezTo>
                        <a:pt x="65" y="51"/>
                        <a:pt x="61" y="41"/>
                        <a:pt x="86" y="58"/>
                      </a:cubicBezTo>
                      <a:cubicBezTo>
                        <a:pt x="94" y="70"/>
                        <a:pt x="94" y="93"/>
                        <a:pt x="102" y="70"/>
                      </a:cubicBezTo>
                      <a:cubicBezTo>
                        <a:pt x="95" y="49"/>
                        <a:pt x="82" y="62"/>
                        <a:pt x="82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200" name="Freeform 32"/>
                <p:cNvSpPr/>
                <p:nvPr userDrawn="1"/>
              </p:nvSpPr>
              <p:spPr>
                <a:xfrm>
                  <a:off x="3577" y="490"/>
                  <a:ext cx="36" cy="39"/>
                </a:xfrm>
                <a:custGeom>
                  <a:avLst/>
                  <a:gdLst/>
                  <a:ahLst/>
                  <a:cxnLst>
                    <a:cxn ang="0">
                      <a:pos x="6" y="23"/>
                    </a:cxn>
                    <a:cxn ang="0">
                      <a:pos x="10" y="39"/>
                    </a:cxn>
                    <a:cxn ang="0">
                      <a:pos x="6" y="23"/>
                    </a:cxn>
                  </a:cxnLst>
                  <a:pathLst>
                    <a:path w="36" h="48">
                      <a:moveTo>
                        <a:pt x="6" y="28"/>
                      </a:moveTo>
                      <a:cubicBezTo>
                        <a:pt x="25" y="0"/>
                        <a:pt x="36" y="31"/>
                        <a:pt x="10" y="48"/>
                      </a:cubicBezTo>
                      <a:cubicBezTo>
                        <a:pt x="0" y="34"/>
                        <a:pt x="0" y="40"/>
                        <a:pt x="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201" name="Freeform 33"/>
                <p:cNvSpPr/>
                <p:nvPr userDrawn="1"/>
              </p:nvSpPr>
              <p:spPr>
                <a:xfrm>
                  <a:off x="3549" y="475"/>
                  <a:ext cx="38" cy="29"/>
                </a:xfrm>
                <a:custGeom>
                  <a:avLst/>
                  <a:gdLst/>
                  <a:ahLst/>
                  <a:cxnLst>
                    <a:cxn ang="0">
                      <a:pos x="0" y="4"/>
                    </a:cxn>
                    <a:cxn ang="0">
                      <a:pos x="13" y="1"/>
                    </a:cxn>
                    <a:cxn ang="0">
                      <a:pos x="38" y="13"/>
                    </a:cxn>
                    <a:cxn ang="0">
                      <a:pos x="8" y="13"/>
                    </a:cxn>
                    <a:cxn ang="0">
                      <a:pos x="0" y="4"/>
                    </a:cxn>
                  </a:cxnLst>
                  <a:pathLst>
                    <a:path w="36" h="37">
                      <a:moveTo>
                        <a:pt x="0" y="5"/>
                      </a:moveTo>
                      <a:cubicBezTo>
                        <a:pt x="4" y="4"/>
                        <a:pt x="8" y="0"/>
                        <a:pt x="12" y="1"/>
                      </a:cubicBezTo>
                      <a:cubicBezTo>
                        <a:pt x="21" y="4"/>
                        <a:pt x="36" y="17"/>
                        <a:pt x="36" y="17"/>
                      </a:cubicBezTo>
                      <a:cubicBezTo>
                        <a:pt x="29" y="37"/>
                        <a:pt x="22" y="26"/>
                        <a:pt x="8" y="17"/>
                      </a:cubicBezTo>
                      <a:cubicBezTo>
                        <a:pt x="5" y="13"/>
                        <a:pt x="0" y="5"/>
                        <a:pt x="0" y="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202" name="Freeform 34"/>
                <p:cNvSpPr/>
                <p:nvPr userDrawn="1"/>
              </p:nvSpPr>
              <p:spPr>
                <a:xfrm>
                  <a:off x="4686" y="394"/>
                  <a:ext cx="171" cy="81"/>
                </a:xfrm>
                <a:custGeom>
                  <a:avLst/>
                  <a:gdLst/>
                  <a:ahLst/>
                  <a:cxnLst>
                    <a:cxn ang="0">
                      <a:pos x="0" y="41"/>
                    </a:cxn>
                    <a:cxn ang="0">
                      <a:pos x="28" y="21"/>
                    </a:cxn>
                    <a:cxn ang="0">
                      <a:pos x="56" y="18"/>
                    </a:cxn>
                    <a:cxn ang="0">
                      <a:pos x="80" y="8"/>
                    </a:cxn>
                    <a:cxn ang="0">
                      <a:pos x="64" y="21"/>
                    </a:cxn>
                    <a:cxn ang="0">
                      <a:pos x="125" y="41"/>
                    </a:cxn>
                    <a:cxn ang="0">
                      <a:pos x="161" y="55"/>
                    </a:cxn>
                    <a:cxn ang="0">
                      <a:pos x="117" y="65"/>
                    </a:cxn>
                    <a:cxn ang="0">
                      <a:pos x="89" y="48"/>
                    </a:cxn>
                    <a:cxn ang="0">
                      <a:pos x="76" y="45"/>
                    </a:cxn>
                    <a:cxn ang="0">
                      <a:pos x="24" y="35"/>
                    </a:cxn>
                    <a:cxn ang="0">
                      <a:pos x="0" y="41"/>
                    </a:cxn>
                  </a:cxnLst>
                  <a:pathLst>
                    <a:path w="170" h="96">
                      <a:moveTo>
                        <a:pt x="0" y="49"/>
                      </a:moveTo>
                      <a:cubicBezTo>
                        <a:pt x="5" y="33"/>
                        <a:pt x="12" y="30"/>
                        <a:pt x="28" y="25"/>
                      </a:cubicBezTo>
                      <a:cubicBezTo>
                        <a:pt x="20" y="0"/>
                        <a:pt x="42" y="16"/>
                        <a:pt x="56" y="21"/>
                      </a:cubicBezTo>
                      <a:cubicBezTo>
                        <a:pt x="56" y="21"/>
                        <a:pt x="77" y="6"/>
                        <a:pt x="80" y="9"/>
                      </a:cubicBezTo>
                      <a:cubicBezTo>
                        <a:pt x="85" y="14"/>
                        <a:pt x="71" y="23"/>
                        <a:pt x="64" y="25"/>
                      </a:cubicBezTo>
                      <a:cubicBezTo>
                        <a:pt x="82" y="37"/>
                        <a:pt x="103" y="42"/>
                        <a:pt x="124" y="49"/>
                      </a:cubicBezTo>
                      <a:cubicBezTo>
                        <a:pt x="136" y="53"/>
                        <a:pt x="160" y="65"/>
                        <a:pt x="160" y="65"/>
                      </a:cubicBezTo>
                      <a:cubicBezTo>
                        <a:pt x="170" y="96"/>
                        <a:pt x="134" y="83"/>
                        <a:pt x="116" y="77"/>
                      </a:cubicBezTo>
                      <a:cubicBezTo>
                        <a:pt x="109" y="57"/>
                        <a:pt x="116" y="66"/>
                        <a:pt x="88" y="57"/>
                      </a:cubicBezTo>
                      <a:cubicBezTo>
                        <a:pt x="84" y="56"/>
                        <a:pt x="76" y="53"/>
                        <a:pt x="76" y="53"/>
                      </a:cubicBezTo>
                      <a:cubicBezTo>
                        <a:pt x="57" y="34"/>
                        <a:pt x="53" y="37"/>
                        <a:pt x="24" y="41"/>
                      </a:cubicBezTo>
                      <a:cubicBezTo>
                        <a:pt x="9" y="51"/>
                        <a:pt x="17" y="49"/>
                        <a:pt x="0" y="4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203" name="Freeform 35"/>
                <p:cNvSpPr/>
                <p:nvPr userDrawn="1"/>
              </p:nvSpPr>
              <p:spPr>
                <a:xfrm>
                  <a:off x="4867" y="460"/>
                  <a:ext cx="138" cy="3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2" y="3"/>
                    </a:cxn>
                    <a:cxn ang="0">
                      <a:pos x="88" y="20"/>
                    </a:cxn>
                    <a:cxn ang="0">
                      <a:pos x="112" y="17"/>
                    </a:cxn>
                    <a:cxn ang="0">
                      <a:pos x="108" y="37"/>
                    </a:cxn>
                    <a:cxn ang="0">
                      <a:pos x="64" y="34"/>
                    </a:cxn>
                    <a:cxn ang="0">
                      <a:pos x="0" y="30"/>
                    </a:cxn>
                    <a:cxn ang="0">
                      <a:pos x="28" y="17"/>
                    </a:cxn>
                    <a:cxn ang="0">
                      <a:pos x="0" y="0"/>
                    </a:cxn>
                  </a:cxnLst>
                  <a:pathLst>
                    <a:path w="138" h="44">
                      <a:moveTo>
                        <a:pt x="0" y="0"/>
                      </a:moveTo>
                      <a:cubicBezTo>
                        <a:pt x="19" y="3"/>
                        <a:pt x="35" y="10"/>
                        <a:pt x="52" y="4"/>
                      </a:cubicBezTo>
                      <a:cubicBezTo>
                        <a:pt x="87" y="11"/>
                        <a:pt x="61" y="15"/>
                        <a:pt x="88" y="24"/>
                      </a:cubicBezTo>
                      <a:cubicBezTo>
                        <a:pt x="96" y="23"/>
                        <a:pt x="104" y="19"/>
                        <a:pt x="112" y="20"/>
                      </a:cubicBezTo>
                      <a:cubicBezTo>
                        <a:pt x="138" y="23"/>
                        <a:pt x="118" y="41"/>
                        <a:pt x="108" y="44"/>
                      </a:cubicBezTo>
                      <a:cubicBezTo>
                        <a:pt x="78" y="34"/>
                        <a:pt x="92" y="34"/>
                        <a:pt x="64" y="40"/>
                      </a:cubicBezTo>
                      <a:cubicBezTo>
                        <a:pt x="41" y="37"/>
                        <a:pt x="22" y="41"/>
                        <a:pt x="0" y="36"/>
                      </a:cubicBezTo>
                      <a:cubicBezTo>
                        <a:pt x="6" y="11"/>
                        <a:pt x="7" y="27"/>
                        <a:pt x="28" y="20"/>
                      </a:cubicBezTo>
                      <a:cubicBezTo>
                        <a:pt x="17" y="13"/>
                        <a:pt x="0" y="13"/>
                        <a:pt x="0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204" name="Freeform 36"/>
                <p:cNvSpPr/>
                <p:nvPr userDrawn="1"/>
              </p:nvSpPr>
              <p:spPr>
                <a:xfrm>
                  <a:off x="4794" y="480"/>
                  <a:ext cx="56" cy="34"/>
                </a:xfrm>
                <a:custGeom>
                  <a:avLst/>
                  <a:gdLst/>
                  <a:ahLst/>
                  <a:cxnLst>
                    <a:cxn ang="0">
                      <a:pos x="17" y="20"/>
                    </a:cxn>
                    <a:cxn ang="0">
                      <a:pos x="36" y="11"/>
                    </a:cxn>
                    <a:cxn ang="0">
                      <a:pos x="17" y="20"/>
                    </a:cxn>
                  </a:cxnLst>
                  <a:pathLst>
                    <a:path w="57" h="42">
                      <a:moveTo>
                        <a:pt x="17" y="25"/>
                      </a:moveTo>
                      <a:cubicBezTo>
                        <a:pt x="0" y="0"/>
                        <a:pt x="21" y="9"/>
                        <a:pt x="37" y="13"/>
                      </a:cubicBezTo>
                      <a:cubicBezTo>
                        <a:pt x="57" y="42"/>
                        <a:pt x="30" y="25"/>
                        <a:pt x="1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205" name="Freeform 37"/>
                <p:cNvSpPr/>
                <p:nvPr userDrawn="1"/>
              </p:nvSpPr>
              <p:spPr>
                <a:xfrm>
                  <a:off x="4757" y="375"/>
                  <a:ext cx="37" cy="44"/>
                </a:xfrm>
                <a:custGeom>
                  <a:avLst/>
                  <a:gdLst/>
                  <a:ahLst/>
                  <a:cxnLst>
                    <a:cxn ang="0">
                      <a:pos x="18" y="27"/>
                    </a:cxn>
                    <a:cxn ang="0">
                      <a:pos x="18" y="0"/>
                    </a:cxn>
                    <a:cxn ang="0">
                      <a:pos x="18" y="27"/>
                    </a:cxn>
                  </a:cxnLst>
                  <a:pathLst>
                    <a:path w="39" h="52">
                      <a:moveTo>
                        <a:pt x="19" y="32"/>
                      </a:moveTo>
                      <a:cubicBezTo>
                        <a:pt x="13" y="14"/>
                        <a:pt x="0" y="13"/>
                        <a:pt x="19" y="0"/>
                      </a:cubicBezTo>
                      <a:cubicBezTo>
                        <a:pt x="23" y="5"/>
                        <a:pt x="39" y="52"/>
                        <a:pt x="19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206" name="Freeform 38"/>
                <p:cNvSpPr/>
                <p:nvPr userDrawn="1"/>
              </p:nvSpPr>
              <p:spPr>
                <a:xfrm>
                  <a:off x="5054" y="507"/>
                  <a:ext cx="45" cy="66"/>
                </a:xfrm>
                <a:custGeom>
                  <a:avLst/>
                  <a:gdLst/>
                  <a:ahLst/>
                  <a:cxnLst>
                    <a:cxn ang="0">
                      <a:pos x="4" y="7"/>
                    </a:cxn>
                    <a:cxn ang="0">
                      <a:pos x="20" y="27"/>
                    </a:cxn>
                    <a:cxn ang="0">
                      <a:pos x="25" y="40"/>
                    </a:cxn>
                    <a:cxn ang="0">
                      <a:pos x="37" y="44"/>
                    </a:cxn>
                    <a:cxn ang="0">
                      <a:pos x="25" y="60"/>
                    </a:cxn>
                    <a:cxn ang="0">
                      <a:pos x="0" y="17"/>
                    </a:cxn>
                    <a:cxn ang="0">
                      <a:pos x="4" y="7"/>
                    </a:cxn>
                  </a:cxnLst>
                  <a:pathLst>
                    <a:path w="44" h="80">
                      <a:moveTo>
                        <a:pt x="4" y="9"/>
                      </a:moveTo>
                      <a:cubicBezTo>
                        <a:pt x="9" y="17"/>
                        <a:pt x="18" y="24"/>
                        <a:pt x="20" y="33"/>
                      </a:cubicBezTo>
                      <a:cubicBezTo>
                        <a:pt x="21" y="38"/>
                        <a:pt x="21" y="45"/>
                        <a:pt x="24" y="49"/>
                      </a:cubicBezTo>
                      <a:cubicBezTo>
                        <a:pt x="27" y="52"/>
                        <a:pt x="32" y="52"/>
                        <a:pt x="36" y="53"/>
                      </a:cubicBezTo>
                      <a:cubicBezTo>
                        <a:pt x="41" y="68"/>
                        <a:pt x="44" y="80"/>
                        <a:pt x="24" y="73"/>
                      </a:cubicBezTo>
                      <a:cubicBezTo>
                        <a:pt x="19" y="55"/>
                        <a:pt x="11" y="37"/>
                        <a:pt x="0" y="21"/>
                      </a:cubicBezTo>
                      <a:cubicBezTo>
                        <a:pt x="4" y="4"/>
                        <a:pt x="4" y="0"/>
                        <a:pt x="4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207" name="Freeform 39"/>
                <p:cNvSpPr/>
                <p:nvPr userDrawn="1"/>
              </p:nvSpPr>
              <p:spPr>
                <a:xfrm>
                  <a:off x="4260" y="6"/>
                  <a:ext cx="480" cy="100"/>
                </a:xfrm>
                <a:custGeom>
                  <a:avLst/>
                  <a:gdLst/>
                  <a:ahLst/>
                  <a:cxnLst>
                    <a:cxn ang="0">
                      <a:pos x="327" y="2"/>
                    </a:cxn>
                    <a:cxn ang="0">
                      <a:pos x="343" y="13"/>
                    </a:cxn>
                    <a:cxn ang="0">
                      <a:pos x="349" y="0"/>
                    </a:cxn>
                    <a:cxn ang="0">
                      <a:pos x="394" y="0"/>
                    </a:cxn>
                    <a:cxn ang="0">
                      <a:pos x="427" y="27"/>
                    </a:cxn>
                    <a:cxn ang="0">
                      <a:pos x="474" y="16"/>
                    </a:cxn>
                    <a:cxn ang="0">
                      <a:pos x="467" y="45"/>
                    </a:cxn>
                    <a:cxn ang="0">
                      <a:pos x="443" y="72"/>
                    </a:cxn>
                    <a:cxn ang="0">
                      <a:pos x="438" y="45"/>
                    </a:cxn>
                    <a:cxn ang="0">
                      <a:pos x="427" y="48"/>
                    </a:cxn>
                    <a:cxn ang="0">
                      <a:pos x="415" y="45"/>
                    </a:cxn>
                    <a:cxn ang="0">
                      <a:pos x="391" y="33"/>
                    </a:cxn>
                    <a:cxn ang="0">
                      <a:pos x="339" y="59"/>
                    </a:cxn>
                    <a:cxn ang="0">
                      <a:pos x="299" y="69"/>
                    </a:cxn>
                    <a:cxn ang="0">
                      <a:pos x="315" y="89"/>
                    </a:cxn>
                    <a:cxn ang="0">
                      <a:pos x="279" y="98"/>
                    </a:cxn>
                    <a:cxn ang="0">
                      <a:pos x="251" y="95"/>
                    </a:cxn>
                    <a:cxn ang="0">
                      <a:pos x="263" y="89"/>
                    </a:cxn>
                    <a:cxn ang="0">
                      <a:pos x="254" y="63"/>
                    </a:cxn>
                    <a:cxn ang="0">
                      <a:pos x="251" y="48"/>
                    </a:cxn>
                    <a:cxn ang="0">
                      <a:pos x="235" y="36"/>
                    </a:cxn>
                    <a:cxn ang="0">
                      <a:pos x="211" y="42"/>
                    </a:cxn>
                    <a:cxn ang="0">
                      <a:pos x="199" y="42"/>
                    </a:cxn>
                    <a:cxn ang="0">
                      <a:pos x="183" y="39"/>
                    </a:cxn>
                    <a:cxn ang="0">
                      <a:pos x="123" y="3"/>
                    </a:cxn>
                    <a:cxn ang="0">
                      <a:pos x="88" y="22"/>
                    </a:cxn>
                    <a:cxn ang="0">
                      <a:pos x="1" y="0"/>
                    </a:cxn>
                    <a:cxn ang="0">
                      <a:pos x="327" y="2"/>
                    </a:cxn>
                  </a:cxnLst>
                  <a:pathLst>
                    <a:path w="323" h="64">
                      <a:moveTo>
                        <a:pt x="220" y="1"/>
                      </a:moveTo>
                      <a:cubicBezTo>
                        <a:pt x="215" y="12"/>
                        <a:pt x="225" y="17"/>
                        <a:pt x="231" y="8"/>
                      </a:cubicBezTo>
                      <a:cubicBezTo>
                        <a:pt x="235" y="0"/>
                        <a:pt x="229" y="7"/>
                        <a:pt x="235" y="0"/>
                      </a:cubicBezTo>
                      <a:lnTo>
                        <a:pt x="265" y="0"/>
                      </a:lnTo>
                      <a:cubicBezTo>
                        <a:pt x="277" y="6"/>
                        <a:pt x="276" y="11"/>
                        <a:pt x="287" y="17"/>
                      </a:cubicBezTo>
                      <a:cubicBezTo>
                        <a:pt x="308" y="11"/>
                        <a:pt x="293" y="7"/>
                        <a:pt x="319" y="10"/>
                      </a:cubicBezTo>
                      <a:cubicBezTo>
                        <a:pt x="323" y="19"/>
                        <a:pt x="321" y="22"/>
                        <a:pt x="314" y="29"/>
                      </a:cubicBezTo>
                      <a:cubicBezTo>
                        <a:pt x="312" y="39"/>
                        <a:pt x="313" y="50"/>
                        <a:pt x="298" y="46"/>
                      </a:cubicBezTo>
                      <a:cubicBezTo>
                        <a:pt x="297" y="40"/>
                        <a:pt x="298" y="34"/>
                        <a:pt x="295" y="29"/>
                      </a:cubicBezTo>
                      <a:cubicBezTo>
                        <a:pt x="294" y="27"/>
                        <a:pt x="290" y="31"/>
                        <a:pt x="287" y="31"/>
                      </a:cubicBezTo>
                      <a:cubicBezTo>
                        <a:pt x="284" y="31"/>
                        <a:pt x="282" y="30"/>
                        <a:pt x="279" y="29"/>
                      </a:cubicBezTo>
                      <a:cubicBezTo>
                        <a:pt x="274" y="27"/>
                        <a:pt x="263" y="21"/>
                        <a:pt x="263" y="21"/>
                      </a:cubicBezTo>
                      <a:cubicBezTo>
                        <a:pt x="249" y="23"/>
                        <a:pt x="241" y="31"/>
                        <a:pt x="228" y="38"/>
                      </a:cubicBezTo>
                      <a:cubicBezTo>
                        <a:pt x="220" y="41"/>
                        <a:pt x="209" y="42"/>
                        <a:pt x="201" y="44"/>
                      </a:cubicBezTo>
                      <a:cubicBezTo>
                        <a:pt x="193" y="54"/>
                        <a:pt x="200" y="53"/>
                        <a:pt x="212" y="57"/>
                      </a:cubicBezTo>
                      <a:cubicBezTo>
                        <a:pt x="200" y="62"/>
                        <a:pt x="199" y="57"/>
                        <a:pt x="188" y="63"/>
                      </a:cubicBezTo>
                      <a:cubicBezTo>
                        <a:pt x="181" y="62"/>
                        <a:pt x="174" y="64"/>
                        <a:pt x="169" y="61"/>
                      </a:cubicBezTo>
                      <a:cubicBezTo>
                        <a:pt x="166" y="59"/>
                        <a:pt x="175" y="59"/>
                        <a:pt x="177" y="57"/>
                      </a:cubicBezTo>
                      <a:cubicBezTo>
                        <a:pt x="181" y="48"/>
                        <a:pt x="149" y="28"/>
                        <a:pt x="171" y="40"/>
                      </a:cubicBezTo>
                      <a:cubicBezTo>
                        <a:pt x="184" y="55"/>
                        <a:pt x="184" y="36"/>
                        <a:pt x="169" y="31"/>
                      </a:cubicBezTo>
                      <a:cubicBezTo>
                        <a:pt x="167" y="27"/>
                        <a:pt x="167" y="22"/>
                        <a:pt x="158" y="23"/>
                      </a:cubicBezTo>
                      <a:cubicBezTo>
                        <a:pt x="153" y="23"/>
                        <a:pt x="142" y="27"/>
                        <a:pt x="142" y="27"/>
                      </a:cubicBezTo>
                      <a:cubicBezTo>
                        <a:pt x="136" y="39"/>
                        <a:pt x="143" y="31"/>
                        <a:pt x="134" y="27"/>
                      </a:cubicBezTo>
                      <a:cubicBezTo>
                        <a:pt x="130" y="25"/>
                        <a:pt x="126" y="25"/>
                        <a:pt x="123" y="25"/>
                      </a:cubicBezTo>
                      <a:cubicBezTo>
                        <a:pt x="117" y="11"/>
                        <a:pt x="100" y="6"/>
                        <a:pt x="83" y="2"/>
                      </a:cubicBezTo>
                      <a:cubicBezTo>
                        <a:pt x="70" y="4"/>
                        <a:pt x="69" y="9"/>
                        <a:pt x="59" y="14"/>
                      </a:cubicBezTo>
                      <a:cubicBezTo>
                        <a:pt x="45" y="14"/>
                        <a:pt x="0" y="12"/>
                        <a:pt x="1" y="0"/>
                      </a:cubicBezTo>
                      <a:lnTo>
                        <a:pt x="220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208" name="Freeform 40"/>
                <p:cNvSpPr/>
                <p:nvPr userDrawn="1"/>
              </p:nvSpPr>
              <p:spPr>
                <a:xfrm>
                  <a:off x="3835" y="3"/>
                  <a:ext cx="446" cy="49"/>
                </a:xfrm>
                <a:custGeom>
                  <a:avLst/>
                  <a:gdLst/>
                  <a:ahLst/>
                  <a:cxnLst>
                    <a:cxn ang="0">
                      <a:pos x="156" y="49"/>
                    </a:cxn>
                    <a:cxn ang="0">
                      <a:pos x="45" y="2"/>
                    </a:cxn>
                    <a:cxn ang="0">
                      <a:pos x="424" y="0"/>
                    </a:cxn>
                    <a:cxn ang="0">
                      <a:pos x="440" y="22"/>
                    </a:cxn>
                    <a:cxn ang="0">
                      <a:pos x="392" y="25"/>
                    </a:cxn>
                    <a:cxn ang="0">
                      <a:pos x="156" y="49"/>
                    </a:cxn>
                  </a:cxnLst>
                  <a:pathLst>
                    <a:path w="300" h="31">
                      <a:moveTo>
                        <a:pt x="105" y="31"/>
                      </a:moveTo>
                      <a:cubicBezTo>
                        <a:pt x="83" y="19"/>
                        <a:pt x="0" y="6"/>
                        <a:pt x="30" y="1"/>
                      </a:cubicBezTo>
                      <a:lnTo>
                        <a:pt x="285" y="0"/>
                      </a:lnTo>
                      <a:cubicBezTo>
                        <a:pt x="296" y="4"/>
                        <a:pt x="300" y="5"/>
                        <a:pt x="296" y="14"/>
                      </a:cubicBezTo>
                      <a:cubicBezTo>
                        <a:pt x="285" y="11"/>
                        <a:pt x="276" y="16"/>
                        <a:pt x="264" y="16"/>
                      </a:cubicBezTo>
                      <a:lnTo>
                        <a:pt x="105" y="3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209" name="Freeform 41"/>
                <p:cNvSpPr/>
                <p:nvPr userDrawn="1"/>
              </p:nvSpPr>
              <p:spPr>
                <a:xfrm>
                  <a:off x="2853" y="74"/>
                  <a:ext cx="42" cy="25"/>
                </a:xfrm>
                <a:custGeom>
                  <a:avLst/>
                  <a:gdLst/>
                  <a:ahLst/>
                  <a:cxnLst>
                    <a:cxn ang="0">
                      <a:pos x="0" y="22"/>
                    </a:cxn>
                    <a:cxn ang="0">
                      <a:pos x="12" y="25"/>
                    </a:cxn>
                    <a:cxn ang="0">
                      <a:pos x="0" y="22"/>
                    </a:cxn>
                  </a:cxnLst>
                  <a:pathLst>
                    <a:path w="41" h="29">
                      <a:moveTo>
                        <a:pt x="0" y="25"/>
                      </a:moveTo>
                      <a:cubicBezTo>
                        <a:pt x="10" y="11"/>
                        <a:pt x="41" y="0"/>
                        <a:pt x="12" y="29"/>
                      </a:cubicBezTo>
                      <a:cubicBezTo>
                        <a:pt x="8" y="28"/>
                        <a:pt x="0" y="25"/>
                        <a:pt x="0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210" name="Freeform 42"/>
                <p:cNvSpPr/>
                <p:nvPr userDrawn="1"/>
              </p:nvSpPr>
              <p:spPr>
                <a:xfrm>
                  <a:off x="1704" y="3"/>
                  <a:ext cx="1022" cy="372"/>
                </a:xfrm>
                <a:custGeom>
                  <a:avLst/>
                  <a:gdLst/>
                  <a:ahLst/>
                  <a:cxnLst>
                    <a:cxn ang="0">
                      <a:pos x="171" y="2"/>
                    </a:cxn>
                    <a:cxn ang="0">
                      <a:pos x="1022" y="0"/>
                    </a:cxn>
                    <a:cxn ang="0">
                      <a:pos x="975" y="132"/>
                    </a:cxn>
                    <a:cxn ang="0">
                      <a:pos x="931" y="166"/>
                    </a:cxn>
                    <a:cxn ang="0">
                      <a:pos x="919" y="171"/>
                    </a:cxn>
                    <a:cxn ang="0">
                      <a:pos x="879" y="179"/>
                    </a:cxn>
                    <a:cxn ang="0">
                      <a:pos x="846" y="215"/>
                    </a:cxn>
                    <a:cxn ang="0">
                      <a:pos x="849" y="242"/>
                    </a:cxn>
                    <a:cxn ang="0">
                      <a:pos x="853" y="262"/>
                    </a:cxn>
                    <a:cxn ang="0">
                      <a:pos x="858" y="277"/>
                    </a:cxn>
                    <a:cxn ang="0">
                      <a:pos x="849" y="299"/>
                    </a:cxn>
                    <a:cxn ang="0">
                      <a:pos x="823" y="294"/>
                    </a:cxn>
                    <a:cxn ang="0">
                      <a:pos x="802" y="316"/>
                    </a:cxn>
                    <a:cxn ang="0">
                      <a:pos x="813" y="257"/>
                    </a:cxn>
                    <a:cxn ang="0">
                      <a:pos x="792" y="245"/>
                    </a:cxn>
                    <a:cxn ang="0">
                      <a:pos x="806" y="228"/>
                    </a:cxn>
                    <a:cxn ang="0">
                      <a:pos x="802" y="218"/>
                    </a:cxn>
                    <a:cxn ang="0">
                      <a:pos x="750" y="230"/>
                    </a:cxn>
                    <a:cxn ang="0">
                      <a:pos x="743" y="208"/>
                    </a:cxn>
                    <a:cxn ang="0">
                      <a:pos x="696" y="230"/>
                    </a:cxn>
                    <a:cxn ang="0">
                      <a:pos x="750" y="252"/>
                    </a:cxn>
                    <a:cxn ang="0">
                      <a:pos x="715" y="286"/>
                    </a:cxn>
                    <a:cxn ang="0">
                      <a:pos x="729" y="308"/>
                    </a:cxn>
                    <a:cxn ang="0">
                      <a:pos x="738" y="338"/>
                    </a:cxn>
                    <a:cxn ang="0">
                      <a:pos x="724" y="340"/>
                    </a:cxn>
                    <a:cxn ang="0">
                      <a:pos x="736" y="352"/>
                    </a:cxn>
                    <a:cxn ang="0">
                      <a:pos x="720" y="372"/>
                    </a:cxn>
                    <a:cxn ang="0">
                      <a:pos x="0" y="365"/>
                    </a:cxn>
                    <a:cxn ang="0">
                      <a:pos x="171" y="2"/>
                    </a:cxn>
                  </a:cxnLst>
                  <a:pathLst>
                    <a:path w="436" h="152">
                      <a:moveTo>
                        <a:pt x="73" y="1"/>
                      </a:moveTo>
                      <a:lnTo>
                        <a:pt x="436" y="0"/>
                      </a:lnTo>
                      <a:cubicBezTo>
                        <a:pt x="430" y="15"/>
                        <a:pt x="429" y="42"/>
                        <a:pt x="416" y="54"/>
                      </a:cubicBezTo>
                      <a:cubicBezTo>
                        <a:pt x="410" y="60"/>
                        <a:pt x="405" y="63"/>
                        <a:pt x="397" y="68"/>
                      </a:cubicBezTo>
                      <a:cubicBezTo>
                        <a:pt x="396" y="69"/>
                        <a:pt x="392" y="70"/>
                        <a:pt x="392" y="70"/>
                      </a:cubicBezTo>
                      <a:cubicBezTo>
                        <a:pt x="377" y="63"/>
                        <a:pt x="385" y="68"/>
                        <a:pt x="375" y="73"/>
                      </a:cubicBezTo>
                      <a:cubicBezTo>
                        <a:pt x="371" y="82"/>
                        <a:pt x="371" y="83"/>
                        <a:pt x="361" y="88"/>
                      </a:cubicBezTo>
                      <a:cubicBezTo>
                        <a:pt x="359" y="92"/>
                        <a:pt x="364" y="93"/>
                        <a:pt x="362" y="99"/>
                      </a:cubicBezTo>
                      <a:cubicBezTo>
                        <a:pt x="363" y="102"/>
                        <a:pt x="364" y="105"/>
                        <a:pt x="364" y="107"/>
                      </a:cubicBezTo>
                      <a:cubicBezTo>
                        <a:pt x="365" y="109"/>
                        <a:pt x="366" y="111"/>
                        <a:pt x="366" y="113"/>
                      </a:cubicBezTo>
                      <a:cubicBezTo>
                        <a:pt x="365" y="115"/>
                        <a:pt x="364" y="120"/>
                        <a:pt x="362" y="122"/>
                      </a:cubicBezTo>
                      <a:cubicBezTo>
                        <a:pt x="359" y="123"/>
                        <a:pt x="354" y="119"/>
                        <a:pt x="351" y="120"/>
                      </a:cubicBezTo>
                      <a:cubicBezTo>
                        <a:pt x="347" y="129"/>
                        <a:pt x="352" y="127"/>
                        <a:pt x="342" y="129"/>
                      </a:cubicBezTo>
                      <a:cubicBezTo>
                        <a:pt x="340" y="123"/>
                        <a:pt x="345" y="111"/>
                        <a:pt x="347" y="105"/>
                      </a:cubicBezTo>
                      <a:cubicBezTo>
                        <a:pt x="347" y="100"/>
                        <a:pt x="338" y="102"/>
                        <a:pt x="338" y="100"/>
                      </a:cubicBezTo>
                      <a:cubicBezTo>
                        <a:pt x="338" y="98"/>
                        <a:pt x="344" y="95"/>
                        <a:pt x="344" y="93"/>
                      </a:cubicBezTo>
                      <a:cubicBezTo>
                        <a:pt x="344" y="92"/>
                        <a:pt x="344" y="89"/>
                        <a:pt x="342" y="89"/>
                      </a:cubicBezTo>
                      <a:cubicBezTo>
                        <a:pt x="339" y="89"/>
                        <a:pt x="324" y="94"/>
                        <a:pt x="320" y="94"/>
                      </a:cubicBezTo>
                      <a:cubicBezTo>
                        <a:pt x="317" y="86"/>
                        <a:pt x="328" y="88"/>
                        <a:pt x="317" y="85"/>
                      </a:cubicBezTo>
                      <a:cubicBezTo>
                        <a:pt x="311" y="91"/>
                        <a:pt x="306" y="93"/>
                        <a:pt x="297" y="94"/>
                      </a:cubicBezTo>
                      <a:cubicBezTo>
                        <a:pt x="300" y="104"/>
                        <a:pt x="307" y="101"/>
                        <a:pt x="320" y="103"/>
                      </a:cubicBezTo>
                      <a:cubicBezTo>
                        <a:pt x="318" y="109"/>
                        <a:pt x="311" y="111"/>
                        <a:pt x="305" y="117"/>
                      </a:cubicBezTo>
                      <a:lnTo>
                        <a:pt x="311" y="126"/>
                      </a:lnTo>
                      <a:lnTo>
                        <a:pt x="315" y="138"/>
                      </a:lnTo>
                      <a:lnTo>
                        <a:pt x="309" y="139"/>
                      </a:lnTo>
                      <a:lnTo>
                        <a:pt x="314" y="144"/>
                      </a:lnTo>
                      <a:lnTo>
                        <a:pt x="307" y="152"/>
                      </a:lnTo>
                      <a:lnTo>
                        <a:pt x="0" y="149"/>
                      </a:lnTo>
                      <a:lnTo>
                        <a:pt x="73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211" name="Freeform 43"/>
                <p:cNvSpPr/>
                <p:nvPr userDrawn="1"/>
              </p:nvSpPr>
              <p:spPr>
                <a:xfrm>
                  <a:off x="2729" y="-9"/>
                  <a:ext cx="47" cy="134"/>
                </a:xfrm>
                <a:custGeom>
                  <a:avLst/>
                  <a:gdLst/>
                  <a:ahLst/>
                  <a:cxnLst>
                    <a:cxn ang="0">
                      <a:pos x="5" y="127"/>
                    </a:cxn>
                    <a:cxn ang="0">
                      <a:pos x="15" y="88"/>
                    </a:cxn>
                    <a:cxn ang="0">
                      <a:pos x="17" y="55"/>
                    </a:cxn>
                    <a:cxn ang="0">
                      <a:pos x="11" y="32"/>
                    </a:cxn>
                    <a:cxn ang="0">
                      <a:pos x="17" y="10"/>
                    </a:cxn>
                    <a:cxn ang="0">
                      <a:pos x="21" y="0"/>
                    </a:cxn>
                    <a:cxn ang="0">
                      <a:pos x="31" y="24"/>
                    </a:cxn>
                    <a:cxn ang="0">
                      <a:pos x="47" y="80"/>
                    </a:cxn>
                    <a:cxn ang="0">
                      <a:pos x="31" y="88"/>
                    </a:cxn>
                    <a:cxn ang="0">
                      <a:pos x="23" y="102"/>
                    </a:cxn>
                    <a:cxn ang="0">
                      <a:pos x="21" y="107"/>
                    </a:cxn>
                    <a:cxn ang="0">
                      <a:pos x="27" y="109"/>
                    </a:cxn>
                    <a:cxn ang="0">
                      <a:pos x="31" y="119"/>
                    </a:cxn>
                    <a:cxn ang="0">
                      <a:pos x="13" y="120"/>
                    </a:cxn>
                    <a:cxn ang="0">
                      <a:pos x="7" y="130"/>
                    </a:cxn>
                    <a:cxn ang="0">
                      <a:pos x="3" y="125"/>
                    </a:cxn>
                    <a:cxn ang="0">
                      <a:pos x="5" y="127"/>
                    </a:cxn>
                  </a:cxnLst>
                  <a:pathLst>
                    <a:path w="47" h="165">
                      <a:moveTo>
                        <a:pt x="5" y="156"/>
                      </a:moveTo>
                      <a:cubicBezTo>
                        <a:pt x="0" y="141"/>
                        <a:pt x="1" y="118"/>
                        <a:pt x="15" y="108"/>
                      </a:cubicBezTo>
                      <a:cubicBezTo>
                        <a:pt x="16" y="95"/>
                        <a:pt x="17" y="81"/>
                        <a:pt x="17" y="68"/>
                      </a:cubicBezTo>
                      <a:cubicBezTo>
                        <a:pt x="17" y="58"/>
                        <a:pt x="11" y="40"/>
                        <a:pt x="11" y="40"/>
                      </a:cubicBezTo>
                      <a:cubicBezTo>
                        <a:pt x="14" y="20"/>
                        <a:pt x="11" y="29"/>
                        <a:pt x="17" y="12"/>
                      </a:cubicBezTo>
                      <a:cubicBezTo>
                        <a:pt x="18" y="8"/>
                        <a:pt x="21" y="0"/>
                        <a:pt x="21" y="0"/>
                      </a:cubicBezTo>
                      <a:cubicBezTo>
                        <a:pt x="38" y="6"/>
                        <a:pt x="33" y="7"/>
                        <a:pt x="31" y="30"/>
                      </a:cubicBezTo>
                      <a:cubicBezTo>
                        <a:pt x="38" y="52"/>
                        <a:pt x="40" y="76"/>
                        <a:pt x="47" y="98"/>
                      </a:cubicBezTo>
                      <a:cubicBezTo>
                        <a:pt x="44" y="116"/>
                        <a:pt x="45" y="113"/>
                        <a:pt x="31" y="108"/>
                      </a:cubicBezTo>
                      <a:cubicBezTo>
                        <a:pt x="25" y="118"/>
                        <a:pt x="28" y="112"/>
                        <a:pt x="23" y="126"/>
                      </a:cubicBezTo>
                      <a:cubicBezTo>
                        <a:pt x="22" y="128"/>
                        <a:pt x="21" y="132"/>
                        <a:pt x="21" y="132"/>
                      </a:cubicBezTo>
                      <a:cubicBezTo>
                        <a:pt x="23" y="133"/>
                        <a:pt x="26" y="132"/>
                        <a:pt x="27" y="134"/>
                      </a:cubicBezTo>
                      <a:cubicBezTo>
                        <a:pt x="29" y="137"/>
                        <a:pt x="31" y="146"/>
                        <a:pt x="31" y="146"/>
                      </a:cubicBezTo>
                      <a:cubicBezTo>
                        <a:pt x="27" y="165"/>
                        <a:pt x="23" y="155"/>
                        <a:pt x="13" y="148"/>
                      </a:cubicBezTo>
                      <a:cubicBezTo>
                        <a:pt x="11" y="152"/>
                        <a:pt x="11" y="160"/>
                        <a:pt x="7" y="160"/>
                      </a:cubicBezTo>
                      <a:cubicBezTo>
                        <a:pt x="5" y="160"/>
                        <a:pt x="4" y="156"/>
                        <a:pt x="3" y="154"/>
                      </a:cubicBezTo>
                      <a:cubicBezTo>
                        <a:pt x="3" y="153"/>
                        <a:pt x="4" y="155"/>
                        <a:pt x="5" y="15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212" name="Freeform 44"/>
                <p:cNvSpPr/>
                <p:nvPr userDrawn="1"/>
              </p:nvSpPr>
              <p:spPr>
                <a:xfrm>
                  <a:off x="2701" y="103"/>
                  <a:ext cx="138" cy="84"/>
                </a:xfrm>
                <a:custGeom>
                  <a:avLst/>
                  <a:gdLst/>
                  <a:ahLst/>
                  <a:cxnLst>
                    <a:cxn ang="0">
                      <a:pos x="26" y="50"/>
                    </a:cxn>
                    <a:cxn ang="0">
                      <a:pos x="30" y="35"/>
                    </a:cxn>
                    <a:cxn ang="0">
                      <a:pos x="50" y="27"/>
                    </a:cxn>
                    <a:cxn ang="0">
                      <a:pos x="54" y="37"/>
                    </a:cxn>
                    <a:cxn ang="0">
                      <a:pos x="66" y="40"/>
                    </a:cxn>
                    <a:cxn ang="0">
                      <a:pos x="80" y="45"/>
                    </a:cxn>
                    <a:cxn ang="0">
                      <a:pos x="116" y="27"/>
                    </a:cxn>
                    <a:cxn ang="0">
                      <a:pos x="130" y="14"/>
                    </a:cxn>
                    <a:cxn ang="0">
                      <a:pos x="138" y="9"/>
                    </a:cxn>
                    <a:cxn ang="0">
                      <a:pos x="106" y="40"/>
                    </a:cxn>
                    <a:cxn ang="0">
                      <a:pos x="84" y="55"/>
                    </a:cxn>
                    <a:cxn ang="0">
                      <a:pos x="66" y="66"/>
                    </a:cxn>
                    <a:cxn ang="0">
                      <a:pos x="48" y="84"/>
                    </a:cxn>
                    <a:cxn ang="0">
                      <a:pos x="26" y="73"/>
                    </a:cxn>
                    <a:cxn ang="0">
                      <a:pos x="20" y="71"/>
                    </a:cxn>
                    <a:cxn ang="0">
                      <a:pos x="22" y="79"/>
                    </a:cxn>
                    <a:cxn ang="0">
                      <a:pos x="0" y="79"/>
                    </a:cxn>
                    <a:cxn ang="0">
                      <a:pos x="10" y="64"/>
                    </a:cxn>
                    <a:cxn ang="0">
                      <a:pos x="26" y="50"/>
                    </a:cxn>
                  </a:cxnLst>
                  <a:pathLst>
                    <a:path w="138" h="103">
                      <a:moveTo>
                        <a:pt x="26" y="61"/>
                      </a:moveTo>
                      <a:cubicBezTo>
                        <a:pt x="29" y="53"/>
                        <a:pt x="33" y="51"/>
                        <a:pt x="30" y="43"/>
                      </a:cubicBezTo>
                      <a:cubicBezTo>
                        <a:pt x="33" y="27"/>
                        <a:pt x="37" y="24"/>
                        <a:pt x="50" y="33"/>
                      </a:cubicBezTo>
                      <a:cubicBezTo>
                        <a:pt x="51" y="37"/>
                        <a:pt x="53" y="41"/>
                        <a:pt x="54" y="45"/>
                      </a:cubicBezTo>
                      <a:cubicBezTo>
                        <a:pt x="55" y="49"/>
                        <a:pt x="66" y="49"/>
                        <a:pt x="66" y="49"/>
                      </a:cubicBezTo>
                      <a:cubicBezTo>
                        <a:pt x="75" y="43"/>
                        <a:pt x="77" y="45"/>
                        <a:pt x="80" y="55"/>
                      </a:cubicBezTo>
                      <a:cubicBezTo>
                        <a:pt x="92" y="47"/>
                        <a:pt x="101" y="37"/>
                        <a:pt x="116" y="33"/>
                      </a:cubicBezTo>
                      <a:cubicBezTo>
                        <a:pt x="125" y="19"/>
                        <a:pt x="120" y="24"/>
                        <a:pt x="130" y="17"/>
                      </a:cubicBezTo>
                      <a:cubicBezTo>
                        <a:pt x="134" y="11"/>
                        <a:pt x="134" y="0"/>
                        <a:pt x="138" y="11"/>
                      </a:cubicBezTo>
                      <a:cubicBezTo>
                        <a:pt x="135" y="31"/>
                        <a:pt x="126" y="45"/>
                        <a:pt x="106" y="49"/>
                      </a:cubicBezTo>
                      <a:cubicBezTo>
                        <a:pt x="97" y="55"/>
                        <a:pt x="93" y="61"/>
                        <a:pt x="84" y="67"/>
                      </a:cubicBezTo>
                      <a:cubicBezTo>
                        <a:pt x="80" y="79"/>
                        <a:pt x="79" y="79"/>
                        <a:pt x="66" y="81"/>
                      </a:cubicBezTo>
                      <a:cubicBezTo>
                        <a:pt x="60" y="90"/>
                        <a:pt x="57" y="97"/>
                        <a:pt x="48" y="103"/>
                      </a:cubicBezTo>
                      <a:cubicBezTo>
                        <a:pt x="42" y="94"/>
                        <a:pt x="37" y="93"/>
                        <a:pt x="26" y="89"/>
                      </a:cubicBezTo>
                      <a:cubicBezTo>
                        <a:pt x="24" y="88"/>
                        <a:pt x="20" y="87"/>
                        <a:pt x="20" y="87"/>
                      </a:cubicBezTo>
                      <a:cubicBezTo>
                        <a:pt x="10" y="90"/>
                        <a:pt x="14" y="94"/>
                        <a:pt x="22" y="97"/>
                      </a:cubicBezTo>
                      <a:cubicBezTo>
                        <a:pt x="14" y="103"/>
                        <a:pt x="9" y="100"/>
                        <a:pt x="0" y="97"/>
                      </a:cubicBezTo>
                      <a:cubicBezTo>
                        <a:pt x="2" y="87"/>
                        <a:pt x="1" y="82"/>
                        <a:pt x="10" y="79"/>
                      </a:cubicBezTo>
                      <a:cubicBezTo>
                        <a:pt x="15" y="63"/>
                        <a:pt x="14" y="69"/>
                        <a:pt x="26" y="6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213" name="Freeform 45"/>
                <p:cNvSpPr/>
                <p:nvPr userDrawn="1"/>
              </p:nvSpPr>
              <p:spPr>
                <a:xfrm>
                  <a:off x="2553" y="182"/>
                  <a:ext cx="187" cy="176"/>
                </a:xfrm>
                <a:custGeom>
                  <a:avLst/>
                  <a:gdLst/>
                  <a:ahLst/>
                  <a:cxnLst>
                    <a:cxn ang="0">
                      <a:pos x="157" y="20"/>
                    </a:cxn>
                    <a:cxn ang="0">
                      <a:pos x="159" y="5"/>
                    </a:cxn>
                    <a:cxn ang="0">
                      <a:pos x="169" y="0"/>
                    </a:cxn>
                    <a:cxn ang="0">
                      <a:pos x="181" y="20"/>
                    </a:cxn>
                    <a:cxn ang="0">
                      <a:pos x="187" y="35"/>
                    </a:cxn>
                    <a:cxn ang="0">
                      <a:pos x="177" y="48"/>
                    </a:cxn>
                    <a:cxn ang="0">
                      <a:pos x="169" y="63"/>
                    </a:cxn>
                    <a:cxn ang="0">
                      <a:pos x="161" y="104"/>
                    </a:cxn>
                    <a:cxn ang="0">
                      <a:pos x="143" y="112"/>
                    </a:cxn>
                    <a:cxn ang="0">
                      <a:pos x="119" y="113"/>
                    </a:cxn>
                    <a:cxn ang="0">
                      <a:pos x="111" y="102"/>
                    </a:cxn>
                    <a:cxn ang="0">
                      <a:pos x="101" y="120"/>
                    </a:cxn>
                    <a:cxn ang="0">
                      <a:pos x="90" y="123"/>
                    </a:cxn>
                    <a:cxn ang="0">
                      <a:pos x="80" y="109"/>
                    </a:cxn>
                    <a:cxn ang="0">
                      <a:pos x="58" y="118"/>
                    </a:cxn>
                    <a:cxn ang="0">
                      <a:pos x="76" y="117"/>
                    </a:cxn>
                    <a:cxn ang="0">
                      <a:pos x="78" y="132"/>
                    </a:cxn>
                    <a:cxn ang="0">
                      <a:pos x="58" y="137"/>
                    </a:cxn>
                    <a:cxn ang="0">
                      <a:pos x="34" y="137"/>
                    </a:cxn>
                    <a:cxn ang="0">
                      <a:pos x="36" y="127"/>
                    </a:cxn>
                    <a:cxn ang="0">
                      <a:pos x="46" y="118"/>
                    </a:cxn>
                    <a:cxn ang="0">
                      <a:pos x="34" y="122"/>
                    </a:cxn>
                    <a:cxn ang="0">
                      <a:pos x="26" y="137"/>
                    </a:cxn>
                    <a:cxn ang="0">
                      <a:pos x="30" y="156"/>
                    </a:cxn>
                    <a:cxn ang="0">
                      <a:pos x="14" y="164"/>
                    </a:cxn>
                    <a:cxn ang="0">
                      <a:pos x="0" y="176"/>
                    </a:cxn>
                    <a:cxn ang="0">
                      <a:pos x="8" y="155"/>
                    </a:cxn>
                    <a:cxn ang="0">
                      <a:pos x="0" y="135"/>
                    </a:cxn>
                    <a:cxn ang="0">
                      <a:pos x="14" y="125"/>
                    </a:cxn>
                    <a:cxn ang="0">
                      <a:pos x="32" y="110"/>
                    </a:cxn>
                    <a:cxn ang="0">
                      <a:pos x="44" y="97"/>
                    </a:cxn>
                    <a:cxn ang="0">
                      <a:pos x="72" y="95"/>
                    </a:cxn>
                    <a:cxn ang="0">
                      <a:pos x="84" y="92"/>
                    </a:cxn>
                    <a:cxn ang="0">
                      <a:pos x="113" y="64"/>
                    </a:cxn>
                    <a:cxn ang="0">
                      <a:pos x="119" y="76"/>
                    </a:cxn>
                    <a:cxn ang="0">
                      <a:pos x="131" y="63"/>
                    </a:cxn>
                    <a:cxn ang="0">
                      <a:pos x="149" y="44"/>
                    </a:cxn>
                    <a:cxn ang="0">
                      <a:pos x="153" y="35"/>
                    </a:cxn>
                    <a:cxn ang="0">
                      <a:pos x="147" y="31"/>
                    </a:cxn>
                    <a:cxn ang="0">
                      <a:pos x="151" y="26"/>
                    </a:cxn>
                    <a:cxn ang="0">
                      <a:pos x="157" y="20"/>
                    </a:cxn>
                  </a:cxnLst>
                  <a:pathLst>
                    <a:path w="188" h="214">
                      <a:moveTo>
                        <a:pt x="158" y="24"/>
                      </a:moveTo>
                      <a:cubicBezTo>
                        <a:pt x="156" y="18"/>
                        <a:pt x="160" y="6"/>
                        <a:pt x="160" y="6"/>
                      </a:cubicBezTo>
                      <a:cubicBezTo>
                        <a:pt x="167" y="16"/>
                        <a:pt x="167" y="8"/>
                        <a:pt x="170" y="0"/>
                      </a:cubicBezTo>
                      <a:cubicBezTo>
                        <a:pt x="181" y="4"/>
                        <a:pt x="179" y="14"/>
                        <a:pt x="182" y="24"/>
                      </a:cubicBezTo>
                      <a:cubicBezTo>
                        <a:pt x="184" y="30"/>
                        <a:pt x="188" y="42"/>
                        <a:pt x="188" y="42"/>
                      </a:cubicBezTo>
                      <a:cubicBezTo>
                        <a:pt x="183" y="56"/>
                        <a:pt x="188" y="52"/>
                        <a:pt x="178" y="58"/>
                      </a:cubicBezTo>
                      <a:cubicBezTo>
                        <a:pt x="174" y="63"/>
                        <a:pt x="170" y="76"/>
                        <a:pt x="170" y="76"/>
                      </a:cubicBezTo>
                      <a:cubicBezTo>
                        <a:pt x="169" y="100"/>
                        <a:pt x="173" y="110"/>
                        <a:pt x="162" y="126"/>
                      </a:cubicBezTo>
                      <a:cubicBezTo>
                        <a:pt x="150" y="118"/>
                        <a:pt x="155" y="132"/>
                        <a:pt x="144" y="136"/>
                      </a:cubicBezTo>
                      <a:cubicBezTo>
                        <a:pt x="135" y="134"/>
                        <a:pt x="129" y="135"/>
                        <a:pt x="120" y="138"/>
                      </a:cubicBezTo>
                      <a:cubicBezTo>
                        <a:pt x="114" y="129"/>
                        <a:pt x="122" y="127"/>
                        <a:pt x="112" y="124"/>
                      </a:cubicBezTo>
                      <a:cubicBezTo>
                        <a:pt x="108" y="130"/>
                        <a:pt x="108" y="142"/>
                        <a:pt x="102" y="146"/>
                      </a:cubicBezTo>
                      <a:cubicBezTo>
                        <a:pt x="98" y="148"/>
                        <a:pt x="90" y="150"/>
                        <a:pt x="90" y="150"/>
                      </a:cubicBezTo>
                      <a:cubicBezTo>
                        <a:pt x="87" y="141"/>
                        <a:pt x="89" y="135"/>
                        <a:pt x="80" y="132"/>
                      </a:cubicBezTo>
                      <a:cubicBezTo>
                        <a:pt x="68" y="134"/>
                        <a:pt x="65" y="134"/>
                        <a:pt x="58" y="144"/>
                      </a:cubicBezTo>
                      <a:cubicBezTo>
                        <a:pt x="66" y="150"/>
                        <a:pt x="68" y="147"/>
                        <a:pt x="76" y="142"/>
                      </a:cubicBezTo>
                      <a:cubicBezTo>
                        <a:pt x="81" y="146"/>
                        <a:pt x="85" y="155"/>
                        <a:pt x="78" y="160"/>
                      </a:cubicBezTo>
                      <a:cubicBezTo>
                        <a:pt x="75" y="162"/>
                        <a:pt x="62" y="165"/>
                        <a:pt x="58" y="166"/>
                      </a:cubicBezTo>
                      <a:cubicBezTo>
                        <a:pt x="48" y="173"/>
                        <a:pt x="44" y="173"/>
                        <a:pt x="34" y="166"/>
                      </a:cubicBezTo>
                      <a:cubicBezTo>
                        <a:pt x="35" y="162"/>
                        <a:pt x="34" y="158"/>
                        <a:pt x="36" y="154"/>
                      </a:cubicBezTo>
                      <a:cubicBezTo>
                        <a:pt x="38" y="150"/>
                        <a:pt x="55" y="146"/>
                        <a:pt x="46" y="144"/>
                      </a:cubicBezTo>
                      <a:cubicBezTo>
                        <a:pt x="42" y="143"/>
                        <a:pt x="34" y="148"/>
                        <a:pt x="34" y="148"/>
                      </a:cubicBezTo>
                      <a:cubicBezTo>
                        <a:pt x="32" y="155"/>
                        <a:pt x="28" y="159"/>
                        <a:pt x="26" y="166"/>
                      </a:cubicBezTo>
                      <a:cubicBezTo>
                        <a:pt x="36" y="182"/>
                        <a:pt x="36" y="173"/>
                        <a:pt x="30" y="190"/>
                      </a:cubicBezTo>
                      <a:cubicBezTo>
                        <a:pt x="28" y="196"/>
                        <a:pt x="14" y="200"/>
                        <a:pt x="14" y="200"/>
                      </a:cubicBezTo>
                      <a:cubicBezTo>
                        <a:pt x="5" y="214"/>
                        <a:pt x="11" y="210"/>
                        <a:pt x="0" y="214"/>
                      </a:cubicBezTo>
                      <a:cubicBezTo>
                        <a:pt x="2" y="202"/>
                        <a:pt x="5" y="198"/>
                        <a:pt x="8" y="188"/>
                      </a:cubicBezTo>
                      <a:cubicBezTo>
                        <a:pt x="6" y="178"/>
                        <a:pt x="3" y="173"/>
                        <a:pt x="0" y="164"/>
                      </a:cubicBezTo>
                      <a:cubicBezTo>
                        <a:pt x="3" y="156"/>
                        <a:pt x="7" y="157"/>
                        <a:pt x="14" y="152"/>
                      </a:cubicBezTo>
                      <a:cubicBezTo>
                        <a:pt x="18" y="141"/>
                        <a:pt x="23" y="140"/>
                        <a:pt x="32" y="134"/>
                      </a:cubicBezTo>
                      <a:cubicBezTo>
                        <a:pt x="37" y="127"/>
                        <a:pt x="37" y="123"/>
                        <a:pt x="44" y="118"/>
                      </a:cubicBezTo>
                      <a:cubicBezTo>
                        <a:pt x="64" y="121"/>
                        <a:pt x="55" y="122"/>
                        <a:pt x="72" y="116"/>
                      </a:cubicBezTo>
                      <a:cubicBezTo>
                        <a:pt x="76" y="115"/>
                        <a:pt x="84" y="112"/>
                        <a:pt x="84" y="112"/>
                      </a:cubicBezTo>
                      <a:cubicBezTo>
                        <a:pt x="105" y="119"/>
                        <a:pt x="97" y="84"/>
                        <a:pt x="114" y="78"/>
                      </a:cubicBezTo>
                      <a:cubicBezTo>
                        <a:pt x="117" y="87"/>
                        <a:pt x="110" y="89"/>
                        <a:pt x="120" y="92"/>
                      </a:cubicBezTo>
                      <a:cubicBezTo>
                        <a:pt x="125" y="85"/>
                        <a:pt x="125" y="81"/>
                        <a:pt x="132" y="76"/>
                      </a:cubicBezTo>
                      <a:cubicBezTo>
                        <a:pt x="138" y="68"/>
                        <a:pt x="146" y="65"/>
                        <a:pt x="150" y="54"/>
                      </a:cubicBezTo>
                      <a:cubicBezTo>
                        <a:pt x="151" y="50"/>
                        <a:pt x="154" y="42"/>
                        <a:pt x="154" y="42"/>
                      </a:cubicBezTo>
                      <a:cubicBezTo>
                        <a:pt x="152" y="41"/>
                        <a:pt x="148" y="40"/>
                        <a:pt x="148" y="38"/>
                      </a:cubicBezTo>
                      <a:cubicBezTo>
                        <a:pt x="148" y="36"/>
                        <a:pt x="161" y="33"/>
                        <a:pt x="152" y="32"/>
                      </a:cubicBezTo>
                      <a:lnTo>
                        <a:pt x="158" y="2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214" name="Freeform 46"/>
                <p:cNvSpPr/>
                <p:nvPr userDrawn="1"/>
              </p:nvSpPr>
              <p:spPr>
                <a:xfrm>
                  <a:off x="2677" y="233"/>
                  <a:ext cx="14" cy="10"/>
                </a:xfrm>
                <a:custGeom>
                  <a:avLst/>
                  <a:gdLst/>
                  <a:ahLst/>
                  <a:cxnLst>
                    <a:cxn ang="0">
                      <a:pos x="0" y="7"/>
                    </a:cxn>
                    <a:cxn ang="0">
                      <a:pos x="4" y="10"/>
                    </a:cxn>
                    <a:cxn ang="0">
                      <a:pos x="0" y="7"/>
                    </a:cxn>
                  </a:cxnLst>
                  <a:pathLst>
                    <a:path w="13" h="13">
                      <a:moveTo>
                        <a:pt x="0" y="9"/>
                      </a:moveTo>
                      <a:cubicBezTo>
                        <a:pt x="6" y="0"/>
                        <a:pt x="13" y="7"/>
                        <a:pt x="4" y="13"/>
                      </a:cubicBezTo>
                      <a:cubicBezTo>
                        <a:pt x="0" y="6"/>
                        <a:pt x="0" y="5"/>
                        <a:pt x="0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215" name="Freeform 47"/>
                <p:cNvSpPr/>
                <p:nvPr userDrawn="1"/>
              </p:nvSpPr>
              <p:spPr>
                <a:xfrm>
                  <a:off x="1627" y="353"/>
                  <a:ext cx="813" cy="462"/>
                </a:xfrm>
                <a:custGeom>
                  <a:avLst/>
                  <a:gdLst/>
                  <a:ahLst/>
                  <a:cxnLst>
                    <a:cxn ang="0">
                      <a:pos x="813" y="21"/>
                    </a:cxn>
                    <a:cxn ang="0">
                      <a:pos x="779" y="64"/>
                    </a:cxn>
                    <a:cxn ang="0">
                      <a:pos x="749" y="100"/>
                    </a:cxn>
                    <a:cxn ang="0">
                      <a:pos x="723" y="116"/>
                    </a:cxn>
                    <a:cxn ang="0">
                      <a:pos x="635" y="147"/>
                    </a:cxn>
                    <a:cxn ang="0">
                      <a:pos x="633" y="172"/>
                    </a:cxn>
                    <a:cxn ang="0">
                      <a:pos x="605" y="188"/>
                    </a:cxn>
                    <a:cxn ang="0">
                      <a:pos x="621" y="146"/>
                    </a:cxn>
                    <a:cxn ang="0">
                      <a:pos x="577" y="154"/>
                    </a:cxn>
                    <a:cxn ang="0">
                      <a:pos x="557" y="179"/>
                    </a:cxn>
                    <a:cxn ang="0">
                      <a:pos x="597" y="229"/>
                    </a:cxn>
                    <a:cxn ang="0">
                      <a:pos x="595" y="301"/>
                    </a:cxn>
                    <a:cxn ang="0">
                      <a:pos x="543" y="333"/>
                    </a:cxn>
                    <a:cxn ang="0">
                      <a:pos x="523" y="316"/>
                    </a:cxn>
                    <a:cxn ang="0">
                      <a:pos x="483" y="285"/>
                    </a:cxn>
                    <a:cxn ang="0">
                      <a:pos x="463" y="285"/>
                    </a:cxn>
                    <a:cxn ang="0">
                      <a:pos x="451" y="323"/>
                    </a:cxn>
                    <a:cxn ang="0">
                      <a:pos x="501" y="380"/>
                    </a:cxn>
                    <a:cxn ang="0">
                      <a:pos x="511" y="429"/>
                    </a:cxn>
                    <a:cxn ang="0">
                      <a:pos x="527" y="459"/>
                    </a:cxn>
                    <a:cxn ang="0">
                      <a:pos x="493" y="446"/>
                    </a:cxn>
                    <a:cxn ang="0">
                      <a:pos x="471" y="424"/>
                    </a:cxn>
                    <a:cxn ang="0">
                      <a:pos x="423" y="347"/>
                    </a:cxn>
                    <a:cxn ang="0">
                      <a:pos x="427" y="254"/>
                    </a:cxn>
                    <a:cxn ang="0">
                      <a:pos x="423" y="220"/>
                    </a:cxn>
                    <a:cxn ang="0">
                      <a:pos x="413" y="226"/>
                    </a:cxn>
                    <a:cxn ang="0">
                      <a:pos x="386" y="218"/>
                    </a:cxn>
                    <a:cxn ang="0">
                      <a:pos x="360" y="139"/>
                    </a:cxn>
                    <a:cxn ang="0">
                      <a:pos x="330" y="136"/>
                    </a:cxn>
                    <a:cxn ang="0">
                      <a:pos x="288" y="141"/>
                    </a:cxn>
                    <a:cxn ang="0">
                      <a:pos x="242" y="190"/>
                    </a:cxn>
                    <a:cxn ang="0">
                      <a:pos x="196" y="220"/>
                    </a:cxn>
                    <a:cxn ang="0">
                      <a:pos x="184" y="224"/>
                    </a:cxn>
                    <a:cxn ang="0">
                      <a:pos x="160" y="269"/>
                    </a:cxn>
                    <a:cxn ang="0">
                      <a:pos x="152" y="290"/>
                    </a:cxn>
                    <a:cxn ang="0">
                      <a:pos x="128" y="331"/>
                    </a:cxn>
                    <a:cxn ang="0">
                      <a:pos x="94" y="321"/>
                    </a:cxn>
                    <a:cxn ang="0">
                      <a:pos x="66" y="211"/>
                    </a:cxn>
                    <a:cxn ang="0">
                      <a:pos x="72" y="128"/>
                    </a:cxn>
                    <a:cxn ang="0">
                      <a:pos x="44" y="147"/>
                    </a:cxn>
                    <a:cxn ang="0">
                      <a:pos x="20" y="123"/>
                    </a:cxn>
                    <a:cxn ang="0">
                      <a:pos x="24" y="113"/>
                    </a:cxn>
                    <a:cxn ang="0">
                      <a:pos x="0" y="75"/>
                    </a:cxn>
                    <a:cxn ang="0">
                      <a:pos x="799" y="5"/>
                    </a:cxn>
                  </a:cxnLst>
                  <a:pathLst>
                    <a:path w="812" h="564">
                      <a:moveTo>
                        <a:pt x="798" y="6"/>
                      </a:moveTo>
                      <a:cubicBezTo>
                        <a:pt x="801" y="15"/>
                        <a:pt x="809" y="16"/>
                        <a:pt x="812" y="26"/>
                      </a:cubicBezTo>
                      <a:cubicBezTo>
                        <a:pt x="809" y="36"/>
                        <a:pt x="801" y="41"/>
                        <a:pt x="796" y="50"/>
                      </a:cubicBezTo>
                      <a:cubicBezTo>
                        <a:pt x="791" y="61"/>
                        <a:pt x="788" y="71"/>
                        <a:pt x="778" y="78"/>
                      </a:cubicBezTo>
                      <a:cubicBezTo>
                        <a:pt x="773" y="85"/>
                        <a:pt x="771" y="88"/>
                        <a:pt x="774" y="96"/>
                      </a:cubicBezTo>
                      <a:cubicBezTo>
                        <a:pt x="767" y="107"/>
                        <a:pt x="758" y="114"/>
                        <a:pt x="748" y="122"/>
                      </a:cubicBezTo>
                      <a:cubicBezTo>
                        <a:pt x="744" y="125"/>
                        <a:pt x="736" y="130"/>
                        <a:pt x="736" y="130"/>
                      </a:cubicBezTo>
                      <a:cubicBezTo>
                        <a:pt x="740" y="141"/>
                        <a:pt x="731" y="140"/>
                        <a:pt x="722" y="142"/>
                      </a:cubicBezTo>
                      <a:cubicBezTo>
                        <a:pt x="716" y="148"/>
                        <a:pt x="712" y="151"/>
                        <a:pt x="704" y="154"/>
                      </a:cubicBezTo>
                      <a:cubicBezTo>
                        <a:pt x="686" y="150"/>
                        <a:pt x="650" y="169"/>
                        <a:pt x="634" y="180"/>
                      </a:cubicBezTo>
                      <a:cubicBezTo>
                        <a:pt x="636" y="189"/>
                        <a:pt x="631" y="193"/>
                        <a:pt x="640" y="196"/>
                      </a:cubicBezTo>
                      <a:cubicBezTo>
                        <a:pt x="643" y="205"/>
                        <a:pt x="640" y="207"/>
                        <a:pt x="632" y="210"/>
                      </a:cubicBezTo>
                      <a:cubicBezTo>
                        <a:pt x="626" y="219"/>
                        <a:pt x="623" y="226"/>
                        <a:pt x="614" y="232"/>
                      </a:cubicBezTo>
                      <a:cubicBezTo>
                        <a:pt x="611" y="231"/>
                        <a:pt x="606" y="233"/>
                        <a:pt x="604" y="230"/>
                      </a:cubicBezTo>
                      <a:cubicBezTo>
                        <a:pt x="599" y="220"/>
                        <a:pt x="610" y="199"/>
                        <a:pt x="620" y="196"/>
                      </a:cubicBezTo>
                      <a:cubicBezTo>
                        <a:pt x="623" y="187"/>
                        <a:pt x="617" y="187"/>
                        <a:pt x="620" y="178"/>
                      </a:cubicBezTo>
                      <a:cubicBezTo>
                        <a:pt x="617" y="164"/>
                        <a:pt x="609" y="168"/>
                        <a:pt x="598" y="172"/>
                      </a:cubicBezTo>
                      <a:cubicBezTo>
                        <a:pt x="592" y="180"/>
                        <a:pt x="585" y="185"/>
                        <a:pt x="576" y="188"/>
                      </a:cubicBezTo>
                      <a:cubicBezTo>
                        <a:pt x="572" y="194"/>
                        <a:pt x="568" y="200"/>
                        <a:pt x="564" y="206"/>
                      </a:cubicBezTo>
                      <a:cubicBezTo>
                        <a:pt x="561" y="210"/>
                        <a:pt x="556" y="218"/>
                        <a:pt x="556" y="218"/>
                      </a:cubicBezTo>
                      <a:cubicBezTo>
                        <a:pt x="558" y="234"/>
                        <a:pt x="559" y="243"/>
                        <a:pt x="572" y="252"/>
                      </a:cubicBezTo>
                      <a:cubicBezTo>
                        <a:pt x="579" y="262"/>
                        <a:pt x="586" y="273"/>
                        <a:pt x="596" y="280"/>
                      </a:cubicBezTo>
                      <a:cubicBezTo>
                        <a:pt x="598" y="286"/>
                        <a:pt x="602" y="298"/>
                        <a:pt x="602" y="298"/>
                      </a:cubicBezTo>
                      <a:cubicBezTo>
                        <a:pt x="601" y="308"/>
                        <a:pt x="599" y="361"/>
                        <a:pt x="594" y="368"/>
                      </a:cubicBezTo>
                      <a:cubicBezTo>
                        <a:pt x="590" y="374"/>
                        <a:pt x="576" y="378"/>
                        <a:pt x="570" y="382"/>
                      </a:cubicBezTo>
                      <a:cubicBezTo>
                        <a:pt x="563" y="393"/>
                        <a:pt x="550" y="396"/>
                        <a:pt x="542" y="406"/>
                      </a:cubicBezTo>
                      <a:cubicBezTo>
                        <a:pt x="536" y="413"/>
                        <a:pt x="539" y="417"/>
                        <a:pt x="530" y="420"/>
                      </a:cubicBezTo>
                      <a:cubicBezTo>
                        <a:pt x="526" y="408"/>
                        <a:pt x="538" y="391"/>
                        <a:pt x="522" y="386"/>
                      </a:cubicBezTo>
                      <a:cubicBezTo>
                        <a:pt x="516" y="377"/>
                        <a:pt x="510" y="364"/>
                        <a:pt x="502" y="356"/>
                      </a:cubicBezTo>
                      <a:cubicBezTo>
                        <a:pt x="497" y="341"/>
                        <a:pt x="505" y="360"/>
                        <a:pt x="482" y="348"/>
                      </a:cubicBezTo>
                      <a:cubicBezTo>
                        <a:pt x="478" y="346"/>
                        <a:pt x="478" y="339"/>
                        <a:pt x="474" y="336"/>
                      </a:cubicBezTo>
                      <a:cubicBezTo>
                        <a:pt x="470" y="323"/>
                        <a:pt x="466" y="342"/>
                        <a:pt x="462" y="348"/>
                      </a:cubicBezTo>
                      <a:cubicBezTo>
                        <a:pt x="460" y="358"/>
                        <a:pt x="456" y="363"/>
                        <a:pt x="454" y="374"/>
                      </a:cubicBezTo>
                      <a:cubicBezTo>
                        <a:pt x="457" y="383"/>
                        <a:pt x="455" y="387"/>
                        <a:pt x="450" y="394"/>
                      </a:cubicBezTo>
                      <a:cubicBezTo>
                        <a:pt x="454" y="399"/>
                        <a:pt x="464" y="411"/>
                        <a:pt x="466" y="418"/>
                      </a:cubicBezTo>
                      <a:cubicBezTo>
                        <a:pt x="474" y="443"/>
                        <a:pt x="472" y="458"/>
                        <a:pt x="500" y="464"/>
                      </a:cubicBezTo>
                      <a:cubicBezTo>
                        <a:pt x="507" y="469"/>
                        <a:pt x="510" y="474"/>
                        <a:pt x="516" y="480"/>
                      </a:cubicBezTo>
                      <a:cubicBezTo>
                        <a:pt x="511" y="494"/>
                        <a:pt x="513" y="509"/>
                        <a:pt x="510" y="524"/>
                      </a:cubicBezTo>
                      <a:cubicBezTo>
                        <a:pt x="512" y="537"/>
                        <a:pt x="511" y="541"/>
                        <a:pt x="522" y="548"/>
                      </a:cubicBezTo>
                      <a:cubicBezTo>
                        <a:pt x="523" y="552"/>
                        <a:pt x="525" y="556"/>
                        <a:pt x="526" y="560"/>
                      </a:cubicBezTo>
                      <a:cubicBezTo>
                        <a:pt x="527" y="564"/>
                        <a:pt x="514" y="556"/>
                        <a:pt x="514" y="556"/>
                      </a:cubicBezTo>
                      <a:cubicBezTo>
                        <a:pt x="502" y="564"/>
                        <a:pt x="501" y="551"/>
                        <a:pt x="492" y="544"/>
                      </a:cubicBezTo>
                      <a:cubicBezTo>
                        <a:pt x="488" y="541"/>
                        <a:pt x="480" y="536"/>
                        <a:pt x="480" y="536"/>
                      </a:cubicBezTo>
                      <a:cubicBezTo>
                        <a:pt x="471" y="522"/>
                        <a:pt x="474" y="529"/>
                        <a:pt x="470" y="518"/>
                      </a:cubicBezTo>
                      <a:cubicBezTo>
                        <a:pt x="467" y="491"/>
                        <a:pt x="461" y="446"/>
                        <a:pt x="436" y="430"/>
                      </a:cubicBezTo>
                      <a:cubicBezTo>
                        <a:pt x="428" y="433"/>
                        <a:pt x="425" y="433"/>
                        <a:pt x="422" y="424"/>
                      </a:cubicBezTo>
                      <a:cubicBezTo>
                        <a:pt x="427" y="404"/>
                        <a:pt x="432" y="383"/>
                        <a:pt x="438" y="364"/>
                      </a:cubicBezTo>
                      <a:cubicBezTo>
                        <a:pt x="436" y="343"/>
                        <a:pt x="431" y="330"/>
                        <a:pt x="426" y="310"/>
                      </a:cubicBezTo>
                      <a:cubicBezTo>
                        <a:pt x="429" y="302"/>
                        <a:pt x="425" y="300"/>
                        <a:pt x="422" y="292"/>
                      </a:cubicBezTo>
                      <a:cubicBezTo>
                        <a:pt x="424" y="282"/>
                        <a:pt x="428" y="277"/>
                        <a:pt x="422" y="268"/>
                      </a:cubicBezTo>
                      <a:cubicBezTo>
                        <a:pt x="420" y="269"/>
                        <a:pt x="418" y="269"/>
                        <a:pt x="416" y="270"/>
                      </a:cubicBezTo>
                      <a:cubicBezTo>
                        <a:pt x="414" y="272"/>
                        <a:pt x="414" y="275"/>
                        <a:pt x="412" y="276"/>
                      </a:cubicBezTo>
                      <a:cubicBezTo>
                        <a:pt x="408" y="278"/>
                        <a:pt x="400" y="280"/>
                        <a:pt x="400" y="280"/>
                      </a:cubicBezTo>
                      <a:cubicBezTo>
                        <a:pt x="394" y="274"/>
                        <a:pt x="389" y="274"/>
                        <a:pt x="386" y="266"/>
                      </a:cubicBezTo>
                      <a:cubicBezTo>
                        <a:pt x="391" y="251"/>
                        <a:pt x="379" y="206"/>
                        <a:pt x="364" y="196"/>
                      </a:cubicBezTo>
                      <a:cubicBezTo>
                        <a:pt x="357" y="186"/>
                        <a:pt x="358" y="182"/>
                        <a:pt x="360" y="170"/>
                      </a:cubicBezTo>
                      <a:cubicBezTo>
                        <a:pt x="358" y="160"/>
                        <a:pt x="356" y="147"/>
                        <a:pt x="346" y="144"/>
                      </a:cubicBezTo>
                      <a:cubicBezTo>
                        <a:pt x="343" y="154"/>
                        <a:pt x="338" y="160"/>
                        <a:pt x="330" y="166"/>
                      </a:cubicBezTo>
                      <a:cubicBezTo>
                        <a:pt x="323" y="164"/>
                        <a:pt x="308" y="160"/>
                        <a:pt x="308" y="160"/>
                      </a:cubicBezTo>
                      <a:cubicBezTo>
                        <a:pt x="296" y="162"/>
                        <a:pt x="297" y="166"/>
                        <a:pt x="288" y="172"/>
                      </a:cubicBezTo>
                      <a:cubicBezTo>
                        <a:pt x="284" y="185"/>
                        <a:pt x="282" y="191"/>
                        <a:pt x="268" y="196"/>
                      </a:cubicBezTo>
                      <a:cubicBezTo>
                        <a:pt x="264" y="200"/>
                        <a:pt x="243" y="231"/>
                        <a:pt x="242" y="232"/>
                      </a:cubicBezTo>
                      <a:cubicBezTo>
                        <a:pt x="231" y="239"/>
                        <a:pt x="215" y="247"/>
                        <a:pt x="206" y="256"/>
                      </a:cubicBezTo>
                      <a:cubicBezTo>
                        <a:pt x="202" y="260"/>
                        <a:pt x="200" y="265"/>
                        <a:pt x="196" y="268"/>
                      </a:cubicBezTo>
                      <a:cubicBezTo>
                        <a:pt x="194" y="269"/>
                        <a:pt x="192" y="269"/>
                        <a:pt x="190" y="270"/>
                      </a:cubicBezTo>
                      <a:cubicBezTo>
                        <a:pt x="188" y="271"/>
                        <a:pt x="186" y="272"/>
                        <a:pt x="184" y="274"/>
                      </a:cubicBezTo>
                      <a:cubicBezTo>
                        <a:pt x="180" y="278"/>
                        <a:pt x="172" y="286"/>
                        <a:pt x="172" y="286"/>
                      </a:cubicBezTo>
                      <a:cubicBezTo>
                        <a:pt x="167" y="300"/>
                        <a:pt x="165" y="314"/>
                        <a:pt x="160" y="328"/>
                      </a:cubicBezTo>
                      <a:cubicBezTo>
                        <a:pt x="158" y="335"/>
                        <a:pt x="156" y="341"/>
                        <a:pt x="154" y="348"/>
                      </a:cubicBezTo>
                      <a:cubicBezTo>
                        <a:pt x="153" y="350"/>
                        <a:pt x="152" y="354"/>
                        <a:pt x="152" y="354"/>
                      </a:cubicBezTo>
                      <a:cubicBezTo>
                        <a:pt x="152" y="359"/>
                        <a:pt x="156" y="384"/>
                        <a:pt x="146" y="392"/>
                      </a:cubicBezTo>
                      <a:cubicBezTo>
                        <a:pt x="141" y="397"/>
                        <a:pt x="128" y="404"/>
                        <a:pt x="128" y="404"/>
                      </a:cubicBezTo>
                      <a:cubicBezTo>
                        <a:pt x="125" y="412"/>
                        <a:pt x="122" y="421"/>
                        <a:pt x="114" y="424"/>
                      </a:cubicBezTo>
                      <a:cubicBezTo>
                        <a:pt x="100" y="419"/>
                        <a:pt x="97" y="405"/>
                        <a:pt x="94" y="392"/>
                      </a:cubicBezTo>
                      <a:cubicBezTo>
                        <a:pt x="86" y="362"/>
                        <a:pt x="82" y="332"/>
                        <a:pt x="72" y="302"/>
                      </a:cubicBezTo>
                      <a:cubicBezTo>
                        <a:pt x="71" y="281"/>
                        <a:pt x="70" y="275"/>
                        <a:pt x="66" y="258"/>
                      </a:cubicBezTo>
                      <a:cubicBezTo>
                        <a:pt x="66" y="251"/>
                        <a:pt x="68" y="219"/>
                        <a:pt x="64" y="208"/>
                      </a:cubicBezTo>
                      <a:cubicBezTo>
                        <a:pt x="70" y="191"/>
                        <a:pt x="66" y="173"/>
                        <a:pt x="72" y="156"/>
                      </a:cubicBezTo>
                      <a:cubicBezTo>
                        <a:pt x="66" y="139"/>
                        <a:pt x="60" y="168"/>
                        <a:pt x="56" y="172"/>
                      </a:cubicBezTo>
                      <a:cubicBezTo>
                        <a:pt x="53" y="175"/>
                        <a:pt x="44" y="180"/>
                        <a:pt x="44" y="180"/>
                      </a:cubicBezTo>
                      <a:cubicBezTo>
                        <a:pt x="35" y="177"/>
                        <a:pt x="28" y="173"/>
                        <a:pt x="24" y="162"/>
                      </a:cubicBezTo>
                      <a:cubicBezTo>
                        <a:pt x="23" y="158"/>
                        <a:pt x="20" y="150"/>
                        <a:pt x="20" y="150"/>
                      </a:cubicBezTo>
                      <a:cubicBezTo>
                        <a:pt x="30" y="148"/>
                        <a:pt x="30" y="143"/>
                        <a:pt x="38" y="138"/>
                      </a:cubicBezTo>
                      <a:cubicBezTo>
                        <a:pt x="35" y="128"/>
                        <a:pt x="31" y="133"/>
                        <a:pt x="24" y="138"/>
                      </a:cubicBezTo>
                      <a:cubicBezTo>
                        <a:pt x="15" y="135"/>
                        <a:pt x="15" y="132"/>
                        <a:pt x="18" y="124"/>
                      </a:cubicBezTo>
                      <a:cubicBezTo>
                        <a:pt x="11" y="114"/>
                        <a:pt x="9" y="101"/>
                        <a:pt x="0" y="92"/>
                      </a:cubicBezTo>
                      <a:lnTo>
                        <a:pt x="76" y="0"/>
                      </a:lnTo>
                      <a:lnTo>
                        <a:pt x="798" y="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216" name="Freeform 48"/>
                <p:cNvSpPr/>
                <p:nvPr userDrawn="1"/>
              </p:nvSpPr>
              <p:spPr>
                <a:xfrm>
                  <a:off x="1770" y="671"/>
                  <a:ext cx="45" cy="71"/>
                </a:xfrm>
                <a:custGeom>
                  <a:avLst/>
                  <a:gdLst/>
                  <a:ahLst/>
                  <a:cxnLst>
                    <a:cxn ang="0">
                      <a:pos x="7" y="9"/>
                    </a:cxn>
                    <a:cxn ang="0">
                      <a:pos x="18" y="3"/>
                    </a:cxn>
                    <a:cxn ang="0">
                      <a:pos x="39" y="28"/>
                    </a:cxn>
                    <a:cxn ang="0">
                      <a:pos x="20" y="71"/>
                    </a:cxn>
                    <a:cxn ang="0">
                      <a:pos x="1" y="58"/>
                    </a:cxn>
                    <a:cxn ang="0">
                      <a:pos x="7" y="9"/>
                    </a:cxn>
                  </a:cxnLst>
                  <a:pathLst>
                    <a:path w="43" h="85">
                      <a:moveTo>
                        <a:pt x="7" y="11"/>
                      </a:moveTo>
                      <a:cubicBezTo>
                        <a:pt x="4" y="2"/>
                        <a:pt x="9" y="0"/>
                        <a:pt x="17" y="3"/>
                      </a:cubicBezTo>
                      <a:cubicBezTo>
                        <a:pt x="24" y="13"/>
                        <a:pt x="28" y="24"/>
                        <a:pt x="37" y="33"/>
                      </a:cubicBezTo>
                      <a:cubicBezTo>
                        <a:pt x="43" y="52"/>
                        <a:pt x="40" y="78"/>
                        <a:pt x="19" y="85"/>
                      </a:cubicBezTo>
                      <a:cubicBezTo>
                        <a:pt x="6" y="81"/>
                        <a:pt x="5" y="81"/>
                        <a:pt x="1" y="69"/>
                      </a:cubicBezTo>
                      <a:cubicBezTo>
                        <a:pt x="2" y="66"/>
                        <a:pt x="0" y="4"/>
                        <a:pt x="7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217" name="Freeform 49"/>
                <p:cNvSpPr/>
                <p:nvPr userDrawn="1"/>
              </p:nvSpPr>
              <p:spPr>
                <a:xfrm>
                  <a:off x="2394" y="431"/>
                  <a:ext cx="42" cy="59"/>
                </a:xfrm>
                <a:custGeom>
                  <a:avLst/>
                  <a:gdLst/>
                  <a:ahLst/>
                  <a:cxnLst>
                    <a:cxn ang="0">
                      <a:pos x="12" y="22"/>
                    </a:cxn>
                    <a:cxn ang="0">
                      <a:pos x="28" y="2"/>
                    </a:cxn>
                    <a:cxn ang="0">
                      <a:pos x="41" y="3"/>
                    </a:cxn>
                    <a:cxn ang="0">
                      <a:pos x="37" y="21"/>
                    </a:cxn>
                    <a:cxn ang="0">
                      <a:pos x="12" y="59"/>
                    </a:cxn>
                    <a:cxn ang="0">
                      <a:pos x="7" y="48"/>
                    </a:cxn>
                    <a:cxn ang="0">
                      <a:pos x="3" y="29"/>
                    </a:cxn>
                    <a:cxn ang="0">
                      <a:pos x="12" y="22"/>
                    </a:cxn>
                  </a:cxnLst>
                  <a:pathLst>
                    <a:path w="44" h="74">
                      <a:moveTo>
                        <a:pt x="13" y="28"/>
                      </a:moveTo>
                      <a:cubicBezTo>
                        <a:pt x="15" y="13"/>
                        <a:pt x="14" y="7"/>
                        <a:pt x="29" y="2"/>
                      </a:cubicBezTo>
                      <a:cubicBezTo>
                        <a:pt x="34" y="3"/>
                        <a:pt x="40" y="0"/>
                        <a:pt x="43" y="4"/>
                      </a:cubicBezTo>
                      <a:cubicBezTo>
                        <a:pt x="44" y="6"/>
                        <a:pt x="41" y="21"/>
                        <a:pt x="39" y="26"/>
                      </a:cubicBezTo>
                      <a:cubicBezTo>
                        <a:pt x="31" y="43"/>
                        <a:pt x="30" y="63"/>
                        <a:pt x="13" y="74"/>
                      </a:cubicBezTo>
                      <a:cubicBezTo>
                        <a:pt x="4" y="71"/>
                        <a:pt x="4" y="68"/>
                        <a:pt x="7" y="60"/>
                      </a:cubicBezTo>
                      <a:cubicBezTo>
                        <a:pt x="5" y="50"/>
                        <a:pt x="0" y="46"/>
                        <a:pt x="3" y="36"/>
                      </a:cubicBezTo>
                      <a:cubicBezTo>
                        <a:pt x="4" y="32"/>
                        <a:pt x="8" y="23"/>
                        <a:pt x="1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218" name="Freeform 50"/>
                <p:cNvSpPr/>
                <p:nvPr userDrawn="1"/>
              </p:nvSpPr>
              <p:spPr>
                <a:xfrm>
                  <a:off x="2513" y="402"/>
                  <a:ext cx="21" cy="24"/>
                </a:xfrm>
                <a:custGeom>
                  <a:avLst/>
                  <a:gdLst/>
                  <a:ahLst/>
                  <a:cxnLst>
                    <a:cxn ang="0">
                      <a:pos x="7" y="13"/>
                    </a:cxn>
                    <a:cxn ang="0">
                      <a:pos x="5" y="24"/>
                    </a:cxn>
                    <a:cxn ang="0">
                      <a:pos x="7" y="13"/>
                    </a:cxn>
                  </a:cxnLst>
                  <a:pathLst>
                    <a:path w="20" h="30">
                      <a:moveTo>
                        <a:pt x="7" y="16"/>
                      </a:moveTo>
                      <a:cubicBezTo>
                        <a:pt x="18" y="0"/>
                        <a:pt x="20" y="20"/>
                        <a:pt x="5" y="30"/>
                      </a:cubicBezTo>
                      <a:cubicBezTo>
                        <a:pt x="0" y="23"/>
                        <a:pt x="1" y="22"/>
                        <a:pt x="7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219" name="Freeform 51"/>
                <p:cNvSpPr/>
                <p:nvPr userDrawn="1"/>
              </p:nvSpPr>
              <p:spPr>
                <a:xfrm>
                  <a:off x="333" y="169"/>
                  <a:ext cx="1015" cy="866"/>
                </a:xfrm>
                <a:custGeom>
                  <a:avLst/>
                  <a:gdLst/>
                  <a:ahLst/>
                  <a:cxnLst>
                    <a:cxn ang="0">
                      <a:pos x="716" y="721"/>
                    </a:cxn>
                    <a:cxn ang="0">
                      <a:pos x="723" y="701"/>
                    </a:cxn>
                    <a:cxn ang="0">
                      <a:pos x="744" y="642"/>
                    </a:cxn>
                    <a:cxn ang="0">
                      <a:pos x="460" y="446"/>
                    </a:cxn>
                    <a:cxn ang="0">
                      <a:pos x="420" y="538"/>
                    </a:cxn>
                    <a:cxn ang="0">
                      <a:pos x="451" y="864"/>
                    </a:cxn>
                    <a:cxn ang="0">
                      <a:pos x="420" y="768"/>
                    </a:cxn>
                    <a:cxn ang="0">
                      <a:pos x="360" y="683"/>
                    </a:cxn>
                    <a:cxn ang="0">
                      <a:pos x="365" y="642"/>
                    </a:cxn>
                    <a:cxn ang="0">
                      <a:pos x="368" y="613"/>
                    </a:cxn>
                    <a:cxn ang="0">
                      <a:pos x="327" y="583"/>
                    </a:cxn>
                    <a:cxn ang="0">
                      <a:pos x="289" y="538"/>
                    </a:cxn>
                    <a:cxn ang="0">
                      <a:pos x="220" y="550"/>
                    </a:cxn>
                    <a:cxn ang="0">
                      <a:pos x="188" y="567"/>
                    </a:cxn>
                    <a:cxn ang="0">
                      <a:pos x="116" y="567"/>
                    </a:cxn>
                    <a:cxn ang="0">
                      <a:pos x="33" y="485"/>
                    </a:cxn>
                    <a:cxn ang="0">
                      <a:pos x="16" y="459"/>
                    </a:cxn>
                    <a:cxn ang="0">
                      <a:pos x="0" y="410"/>
                    </a:cxn>
                    <a:cxn ang="0">
                      <a:pos x="36" y="331"/>
                    </a:cxn>
                    <a:cxn ang="0">
                      <a:pos x="48" y="281"/>
                    </a:cxn>
                    <a:cxn ang="0">
                      <a:pos x="76" y="222"/>
                    </a:cxn>
                    <a:cxn ang="0">
                      <a:pos x="121" y="180"/>
                    </a:cxn>
                    <a:cxn ang="0">
                      <a:pos x="249" y="104"/>
                    </a:cxn>
                    <a:cxn ang="0">
                      <a:pos x="327" y="47"/>
                    </a:cxn>
                    <a:cxn ang="0">
                      <a:pos x="384" y="9"/>
                    </a:cxn>
                    <a:cxn ang="0">
                      <a:pos x="540" y="3"/>
                    </a:cxn>
                    <a:cxn ang="0">
                      <a:pos x="592" y="0"/>
                    </a:cxn>
                    <a:cxn ang="0">
                      <a:pos x="571" y="53"/>
                    </a:cxn>
                    <a:cxn ang="0">
                      <a:pos x="659" y="131"/>
                    </a:cxn>
                    <a:cxn ang="0">
                      <a:pos x="740" y="115"/>
                    </a:cxn>
                    <a:cxn ang="0">
                      <a:pos x="787" y="127"/>
                    </a:cxn>
                    <a:cxn ang="0">
                      <a:pos x="832" y="151"/>
                    </a:cxn>
                    <a:cxn ang="0">
                      <a:pos x="851" y="292"/>
                    </a:cxn>
                    <a:cxn ang="0">
                      <a:pos x="851" y="373"/>
                    </a:cxn>
                    <a:cxn ang="0">
                      <a:pos x="891" y="440"/>
                    </a:cxn>
                    <a:cxn ang="0">
                      <a:pos x="960" y="466"/>
                    </a:cxn>
                    <a:cxn ang="0">
                      <a:pos x="1012" y="459"/>
                    </a:cxn>
                    <a:cxn ang="0">
                      <a:pos x="988" y="529"/>
                    </a:cxn>
                    <a:cxn ang="0">
                      <a:pos x="891" y="633"/>
                    </a:cxn>
                    <a:cxn ang="0">
                      <a:pos x="816" y="754"/>
                    </a:cxn>
                    <a:cxn ang="0">
                      <a:pos x="827" y="790"/>
                    </a:cxn>
                    <a:cxn ang="0">
                      <a:pos x="647" y="864"/>
                    </a:cxn>
                  </a:cxnLst>
                  <a:pathLst>
                    <a:path w="682" h="557">
                      <a:moveTo>
                        <a:pt x="435" y="556"/>
                      </a:moveTo>
                      <a:lnTo>
                        <a:pt x="481" y="464"/>
                      </a:lnTo>
                      <a:lnTo>
                        <a:pt x="473" y="449"/>
                      </a:lnTo>
                      <a:lnTo>
                        <a:pt x="486" y="451"/>
                      </a:lnTo>
                      <a:lnTo>
                        <a:pt x="495" y="441"/>
                      </a:lnTo>
                      <a:lnTo>
                        <a:pt x="500" y="413"/>
                      </a:lnTo>
                      <a:lnTo>
                        <a:pt x="500" y="371"/>
                      </a:lnTo>
                      <a:lnTo>
                        <a:pt x="309" y="287"/>
                      </a:lnTo>
                      <a:lnTo>
                        <a:pt x="296" y="308"/>
                      </a:lnTo>
                      <a:lnTo>
                        <a:pt x="282" y="346"/>
                      </a:lnTo>
                      <a:lnTo>
                        <a:pt x="396" y="557"/>
                      </a:lnTo>
                      <a:lnTo>
                        <a:pt x="303" y="556"/>
                      </a:lnTo>
                      <a:lnTo>
                        <a:pt x="304" y="536"/>
                      </a:lnTo>
                      <a:cubicBezTo>
                        <a:pt x="284" y="520"/>
                        <a:pt x="296" y="510"/>
                        <a:pt x="282" y="494"/>
                      </a:cubicBezTo>
                      <a:cubicBezTo>
                        <a:pt x="276" y="475"/>
                        <a:pt x="267" y="468"/>
                        <a:pt x="253" y="451"/>
                      </a:cubicBezTo>
                      <a:cubicBezTo>
                        <a:pt x="249" y="447"/>
                        <a:pt x="245" y="443"/>
                        <a:pt x="242" y="439"/>
                      </a:cubicBezTo>
                      <a:lnTo>
                        <a:pt x="237" y="432"/>
                      </a:lnTo>
                      <a:cubicBezTo>
                        <a:pt x="237" y="432"/>
                        <a:pt x="245" y="413"/>
                        <a:pt x="245" y="413"/>
                      </a:cubicBezTo>
                      <a:cubicBezTo>
                        <a:pt x="247" y="409"/>
                        <a:pt x="250" y="401"/>
                        <a:pt x="250" y="401"/>
                      </a:cubicBezTo>
                      <a:cubicBezTo>
                        <a:pt x="249" y="399"/>
                        <a:pt x="247" y="397"/>
                        <a:pt x="247" y="394"/>
                      </a:cubicBezTo>
                      <a:cubicBezTo>
                        <a:pt x="248" y="390"/>
                        <a:pt x="253" y="382"/>
                        <a:pt x="253" y="382"/>
                      </a:cubicBezTo>
                      <a:cubicBezTo>
                        <a:pt x="243" y="370"/>
                        <a:pt x="237" y="371"/>
                        <a:pt x="220" y="375"/>
                      </a:cubicBezTo>
                      <a:cubicBezTo>
                        <a:pt x="217" y="371"/>
                        <a:pt x="210" y="369"/>
                        <a:pt x="207" y="365"/>
                      </a:cubicBezTo>
                      <a:cubicBezTo>
                        <a:pt x="185" y="337"/>
                        <a:pt x="216" y="363"/>
                        <a:pt x="194" y="346"/>
                      </a:cubicBezTo>
                      <a:cubicBezTo>
                        <a:pt x="167" y="349"/>
                        <a:pt x="179" y="346"/>
                        <a:pt x="156" y="352"/>
                      </a:cubicBezTo>
                      <a:cubicBezTo>
                        <a:pt x="153" y="353"/>
                        <a:pt x="148" y="354"/>
                        <a:pt x="148" y="354"/>
                      </a:cubicBezTo>
                      <a:cubicBezTo>
                        <a:pt x="146" y="356"/>
                        <a:pt x="145" y="359"/>
                        <a:pt x="142" y="361"/>
                      </a:cubicBezTo>
                      <a:cubicBezTo>
                        <a:pt x="138" y="363"/>
                        <a:pt x="126" y="365"/>
                        <a:pt x="126" y="365"/>
                      </a:cubicBezTo>
                      <a:cubicBezTo>
                        <a:pt x="105" y="354"/>
                        <a:pt x="116" y="355"/>
                        <a:pt x="94" y="361"/>
                      </a:cubicBezTo>
                      <a:cubicBezTo>
                        <a:pt x="89" y="362"/>
                        <a:pt x="78" y="365"/>
                        <a:pt x="78" y="365"/>
                      </a:cubicBezTo>
                      <a:cubicBezTo>
                        <a:pt x="62" y="383"/>
                        <a:pt x="46" y="346"/>
                        <a:pt x="35" y="337"/>
                      </a:cubicBezTo>
                      <a:cubicBezTo>
                        <a:pt x="32" y="330"/>
                        <a:pt x="24" y="320"/>
                        <a:pt x="22" y="312"/>
                      </a:cubicBezTo>
                      <a:cubicBezTo>
                        <a:pt x="20" y="308"/>
                        <a:pt x="22" y="303"/>
                        <a:pt x="19" y="300"/>
                      </a:cubicBezTo>
                      <a:cubicBezTo>
                        <a:pt x="17" y="297"/>
                        <a:pt x="13" y="297"/>
                        <a:pt x="11" y="295"/>
                      </a:cubicBezTo>
                      <a:cubicBezTo>
                        <a:pt x="3" y="277"/>
                        <a:pt x="15" y="306"/>
                        <a:pt x="5" y="276"/>
                      </a:cubicBezTo>
                      <a:cubicBezTo>
                        <a:pt x="4" y="272"/>
                        <a:pt x="0" y="264"/>
                        <a:pt x="0" y="264"/>
                      </a:cubicBezTo>
                      <a:cubicBezTo>
                        <a:pt x="3" y="253"/>
                        <a:pt x="2" y="248"/>
                        <a:pt x="13" y="243"/>
                      </a:cubicBezTo>
                      <a:cubicBezTo>
                        <a:pt x="20" y="221"/>
                        <a:pt x="17" y="231"/>
                        <a:pt x="24" y="213"/>
                      </a:cubicBezTo>
                      <a:cubicBezTo>
                        <a:pt x="26" y="209"/>
                        <a:pt x="30" y="200"/>
                        <a:pt x="30" y="200"/>
                      </a:cubicBezTo>
                      <a:cubicBezTo>
                        <a:pt x="26" y="192"/>
                        <a:pt x="24" y="191"/>
                        <a:pt x="32" y="181"/>
                      </a:cubicBezTo>
                      <a:cubicBezTo>
                        <a:pt x="36" y="177"/>
                        <a:pt x="43" y="169"/>
                        <a:pt x="43" y="169"/>
                      </a:cubicBezTo>
                      <a:cubicBezTo>
                        <a:pt x="37" y="155"/>
                        <a:pt x="36" y="153"/>
                        <a:pt x="51" y="143"/>
                      </a:cubicBezTo>
                      <a:cubicBezTo>
                        <a:pt x="56" y="140"/>
                        <a:pt x="67" y="135"/>
                        <a:pt x="67" y="135"/>
                      </a:cubicBezTo>
                      <a:cubicBezTo>
                        <a:pt x="73" y="129"/>
                        <a:pt x="75" y="122"/>
                        <a:pt x="81" y="116"/>
                      </a:cubicBezTo>
                      <a:cubicBezTo>
                        <a:pt x="89" y="107"/>
                        <a:pt x="102" y="105"/>
                        <a:pt x="113" y="99"/>
                      </a:cubicBezTo>
                      <a:cubicBezTo>
                        <a:pt x="125" y="85"/>
                        <a:pt x="149" y="76"/>
                        <a:pt x="167" y="67"/>
                      </a:cubicBezTo>
                      <a:cubicBezTo>
                        <a:pt x="174" y="59"/>
                        <a:pt x="175" y="50"/>
                        <a:pt x="188" y="46"/>
                      </a:cubicBezTo>
                      <a:cubicBezTo>
                        <a:pt x="198" y="39"/>
                        <a:pt x="208" y="36"/>
                        <a:pt x="220" y="30"/>
                      </a:cubicBezTo>
                      <a:cubicBezTo>
                        <a:pt x="223" y="28"/>
                        <a:pt x="228" y="25"/>
                        <a:pt x="228" y="25"/>
                      </a:cubicBezTo>
                      <a:cubicBezTo>
                        <a:pt x="237" y="16"/>
                        <a:pt x="245" y="10"/>
                        <a:pt x="258" y="6"/>
                      </a:cubicBezTo>
                      <a:cubicBezTo>
                        <a:pt x="269" y="31"/>
                        <a:pt x="301" y="6"/>
                        <a:pt x="320" y="4"/>
                      </a:cubicBezTo>
                      <a:cubicBezTo>
                        <a:pt x="334" y="3"/>
                        <a:pt x="349" y="3"/>
                        <a:pt x="363" y="2"/>
                      </a:cubicBezTo>
                      <a:cubicBezTo>
                        <a:pt x="369" y="3"/>
                        <a:pt x="376" y="5"/>
                        <a:pt x="382" y="4"/>
                      </a:cubicBezTo>
                      <a:cubicBezTo>
                        <a:pt x="387" y="4"/>
                        <a:pt x="398" y="0"/>
                        <a:pt x="398" y="0"/>
                      </a:cubicBezTo>
                      <a:cubicBezTo>
                        <a:pt x="415" y="8"/>
                        <a:pt x="406" y="16"/>
                        <a:pt x="400" y="30"/>
                      </a:cubicBezTo>
                      <a:cubicBezTo>
                        <a:pt x="398" y="34"/>
                        <a:pt x="384" y="34"/>
                        <a:pt x="384" y="34"/>
                      </a:cubicBezTo>
                      <a:cubicBezTo>
                        <a:pt x="379" y="47"/>
                        <a:pt x="398" y="51"/>
                        <a:pt x="411" y="55"/>
                      </a:cubicBezTo>
                      <a:cubicBezTo>
                        <a:pt x="419" y="72"/>
                        <a:pt x="421" y="79"/>
                        <a:pt x="443" y="84"/>
                      </a:cubicBezTo>
                      <a:cubicBezTo>
                        <a:pt x="461" y="71"/>
                        <a:pt x="435" y="65"/>
                        <a:pt x="468" y="57"/>
                      </a:cubicBezTo>
                      <a:cubicBezTo>
                        <a:pt x="482" y="61"/>
                        <a:pt x="485" y="70"/>
                        <a:pt x="497" y="74"/>
                      </a:cubicBezTo>
                      <a:cubicBezTo>
                        <a:pt x="505" y="76"/>
                        <a:pt x="513" y="78"/>
                        <a:pt x="521" y="80"/>
                      </a:cubicBezTo>
                      <a:cubicBezTo>
                        <a:pt x="524" y="81"/>
                        <a:pt x="529" y="82"/>
                        <a:pt x="529" y="82"/>
                      </a:cubicBezTo>
                      <a:cubicBezTo>
                        <a:pt x="547" y="78"/>
                        <a:pt x="547" y="76"/>
                        <a:pt x="562" y="84"/>
                      </a:cubicBezTo>
                      <a:cubicBezTo>
                        <a:pt x="566" y="95"/>
                        <a:pt x="565" y="86"/>
                        <a:pt x="559" y="97"/>
                      </a:cubicBezTo>
                      <a:cubicBezTo>
                        <a:pt x="557" y="101"/>
                        <a:pt x="554" y="110"/>
                        <a:pt x="554" y="110"/>
                      </a:cubicBezTo>
                      <a:cubicBezTo>
                        <a:pt x="556" y="132"/>
                        <a:pt x="556" y="168"/>
                        <a:pt x="572" y="188"/>
                      </a:cubicBezTo>
                      <a:cubicBezTo>
                        <a:pt x="568" y="198"/>
                        <a:pt x="564" y="208"/>
                        <a:pt x="562" y="219"/>
                      </a:cubicBezTo>
                      <a:cubicBezTo>
                        <a:pt x="564" y="227"/>
                        <a:pt x="569" y="233"/>
                        <a:pt x="572" y="240"/>
                      </a:cubicBezTo>
                      <a:cubicBezTo>
                        <a:pt x="573" y="247"/>
                        <a:pt x="572" y="254"/>
                        <a:pt x="575" y="259"/>
                      </a:cubicBezTo>
                      <a:cubicBezTo>
                        <a:pt x="577" y="263"/>
                        <a:pt x="595" y="272"/>
                        <a:pt x="599" y="283"/>
                      </a:cubicBezTo>
                      <a:cubicBezTo>
                        <a:pt x="594" y="295"/>
                        <a:pt x="603" y="306"/>
                        <a:pt x="618" y="310"/>
                      </a:cubicBezTo>
                      <a:cubicBezTo>
                        <a:pt x="630" y="307"/>
                        <a:pt x="638" y="308"/>
                        <a:pt x="645" y="300"/>
                      </a:cubicBezTo>
                      <a:cubicBezTo>
                        <a:pt x="660" y="302"/>
                        <a:pt x="663" y="303"/>
                        <a:pt x="672" y="293"/>
                      </a:cubicBezTo>
                      <a:cubicBezTo>
                        <a:pt x="675" y="294"/>
                        <a:pt x="679" y="293"/>
                        <a:pt x="680" y="295"/>
                      </a:cubicBezTo>
                      <a:cubicBezTo>
                        <a:pt x="682" y="301"/>
                        <a:pt x="674" y="321"/>
                        <a:pt x="672" y="327"/>
                      </a:cubicBezTo>
                      <a:cubicBezTo>
                        <a:pt x="668" y="340"/>
                        <a:pt x="671" y="326"/>
                        <a:pt x="664" y="340"/>
                      </a:cubicBezTo>
                      <a:cubicBezTo>
                        <a:pt x="652" y="360"/>
                        <a:pt x="646" y="381"/>
                        <a:pt x="621" y="394"/>
                      </a:cubicBezTo>
                      <a:cubicBezTo>
                        <a:pt x="614" y="402"/>
                        <a:pt x="609" y="402"/>
                        <a:pt x="599" y="407"/>
                      </a:cubicBezTo>
                      <a:cubicBezTo>
                        <a:pt x="590" y="418"/>
                        <a:pt x="579" y="429"/>
                        <a:pt x="567" y="439"/>
                      </a:cubicBezTo>
                      <a:cubicBezTo>
                        <a:pt x="560" y="454"/>
                        <a:pt x="555" y="470"/>
                        <a:pt x="548" y="485"/>
                      </a:cubicBezTo>
                      <a:cubicBezTo>
                        <a:pt x="549" y="489"/>
                        <a:pt x="550" y="492"/>
                        <a:pt x="551" y="496"/>
                      </a:cubicBezTo>
                      <a:cubicBezTo>
                        <a:pt x="552" y="500"/>
                        <a:pt x="556" y="508"/>
                        <a:pt x="556" y="508"/>
                      </a:cubicBezTo>
                      <a:cubicBezTo>
                        <a:pt x="559" y="524"/>
                        <a:pt x="562" y="546"/>
                        <a:pt x="576" y="557"/>
                      </a:cubicBezTo>
                      <a:lnTo>
                        <a:pt x="435" y="55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220" name="Freeform 52"/>
                <p:cNvSpPr/>
                <p:nvPr userDrawn="1"/>
              </p:nvSpPr>
              <p:spPr>
                <a:xfrm>
                  <a:off x="727" y="495"/>
                  <a:ext cx="382" cy="540"/>
                </a:xfrm>
                <a:custGeom>
                  <a:avLst/>
                  <a:gdLst/>
                  <a:ahLst/>
                  <a:cxnLst>
                    <a:cxn ang="0">
                      <a:pos x="361" y="540"/>
                    </a:cxn>
                    <a:cxn ang="0">
                      <a:pos x="346" y="468"/>
                    </a:cxn>
                    <a:cxn ang="0">
                      <a:pos x="323" y="448"/>
                    </a:cxn>
                    <a:cxn ang="0">
                      <a:pos x="320" y="419"/>
                    </a:cxn>
                    <a:cxn ang="0">
                      <a:pos x="311" y="395"/>
                    </a:cxn>
                    <a:cxn ang="0">
                      <a:pos x="311" y="356"/>
                    </a:cxn>
                    <a:cxn ang="0">
                      <a:pos x="308" y="333"/>
                    </a:cxn>
                    <a:cxn ang="0">
                      <a:pos x="339" y="314"/>
                    </a:cxn>
                    <a:cxn ang="0">
                      <a:pos x="382" y="307"/>
                    </a:cxn>
                    <a:cxn ang="0">
                      <a:pos x="382" y="212"/>
                    </a:cxn>
                    <a:cxn ang="0">
                      <a:pos x="80" y="149"/>
                    </a:cxn>
                    <a:cxn ang="0">
                      <a:pos x="48" y="153"/>
                    </a:cxn>
                    <a:cxn ang="0">
                      <a:pos x="24" y="159"/>
                    </a:cxn>
                    <a:cxn ang="0">
                      <a:pos x="0" y="232"/>
                    </a:cxn>
                    <a:cxn ang="0">
                      <a:pos x="138" y="538"/>
                    </a:cxn>
                    <a:cxn ang="0">
                      <a:pos x="361" y="540"/>
                    </a:cxn>
                  </a:cxnLst>
                  <a:pathLst>
                    <a:path w="257" h="347">
                      <a:moveTo>
                        <a:pt x="243" y="347"/>
                      </a:moveTo>
                      <a:lnTo>
                        <a:pt x="233" y="301"/>
                      </a:lnTo>
                      <a:lnTo>
                        <a:pt x="217" y="288"/>
                      </a:lnTo>
                      <a:lnTo>
                        <a:pt x="215" y="269"/>
                      </a:lnTo>
                      <a:lnTo>
                        <a:pt x="209" y="254"/>
                      </a:lnTo>
                      <a:lnTo>
                        <a:pt x="209" y="229"/>
                      </a:lnTo>
                      <a:lnTo>
                        <a:pt x="207" y="214"/>
                      </a:lnTo>
                      <a:lnTo>
                        <a:pt x="228" y="202"/>
                      </a:lnTo>
                      <a:lnTo>
                        <a:pt x="257" y="197"/>
                      </a:lnTo>
                      <a:lnTo>
                        <a:pt x="257" y="136"/>
                      </a:lnTo>
                      <a:cubicBezTo>
                        <a:pt x="209" y="119"/>
                        <a:pt x="13" y="0"/>
                        <a:pt x="54" y="96"/>
                      </a:cubicBezTo>
                      <a:cubicBezTo>
                        <a:pt x="36" y="106"/>
                        <a:pt x="57" y="97"/>
                        <a:pt x="32" y="98"/>
                      </a:cubicBezTo>
                      <a:cubicBezTo>
                        <a:pt x="27" y="99"/>
                        <a:pt x="16" y="102"/>
                        <a:pt x="16" y="102"/>
                      </a:cubicBezTo>
                      <a:lnTo>
                        <a:pt x="0" y="149"/>
                      </a:lnTo>
                      <a:lnTo>
                        <a:pt x="93" y="346"/>
                      </a:lnTo>
                      <a:lnTo>
                        <a:pt x="243" y="34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221" name="Freeform 53"/>
                <p:cNvSpPr/>
                <p:nvPr userDrawn="1"/>
              </p:nvSpPr>
              <p:spPr>
                <a:xfrm>
                  <a:off x="1400" y="896"/>
                  <a:ext cx="16" cy="29"/>
                </a:xfrm>
                <a:custGeom>
                  <a:avLst/>
                  <a:gdLst/>
                  <a:ahLst/>
                  <a:cxnLst>
                    <a:cxn ang="0">
                      <a:pos x="6" y="20"/>
                    </a:cxn>
                    <a:cxn ang="0">
                      <a:pos x="16" y="16"/>
                    </a:cxn>
                    <a:cxn ang="0">
                      <a:pos x="6" y="20"/>
                    </a:cxn>
                  </a:cxnLst>
                  <a:pathLst>
                    <a:path w="19" h="37">
                      <a:moveTo>
                        <a:pt x="7" y="25"/>
                      </a:moveTo>
                      <a:cubicBezTo>
                        <a:pt x="0" y="4"/>
                        <a:pt x="12" y="0"/>
                        <a:pt x="19" y="21"/>
                      </a:cubicBezTo>
                      <a:cubicBezTo>
                        <a:pt x="14" y="37"/>
                        <a:pt x="18" y="36"/>
                        <a:pt x="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222" name="Freeform 54"/>
                <p:cNvSpPr/>
                <p:nvPr userDrawn="1"/>
              </p:nvSpPr>
              <p:spPr>
                <a:xfrm>
                  <a:off x="1379" y="617"/>
                  <a:ext cx="21" cy="17"/>
                </a:xfrm>
                <a:custGeom>
                  <a:avLst/>
                  <a:gdLst/>
                  <a:ahLst/>
                  <a:cxnLst>
                    <a:cxn ang="0">
                      <a:pos x="11" y="10"/>
                    </a:cxn>
                    <a:cxn ang="0">
                      <a:pos x="15" y="0"/>
                    </a:cxn>
                    <a:cxn ang="0">
                      <a:pos x="19" y="10"/>
                    </a:cxn>
                    <a:cxn ang="0">
                      <a:pos x="8" y="17"/>
                    </a:cxn>
                    <a:cxn ang="0">
                      <a:pos x="11" y="10"/>
                    </a:cxn>
                  </a:cxnLst>
                  <a:pathLst>
                    <a:path w="22" h="20">
                      <a:moveTo>
                        <a:pt x="12" y="12"/>
                      </a:moveTo>
                      <a:cubicBezTo>
                        <a:pt x="13" y="8"/>
                        <a:pt x="12" y="0"/>
                        <a:pt x="16" y="0"/>
                      </a:cubicBezTo>
                      <a:cubicBezTo>
                        <a:pt x="20" y="0"/>
                        <a:pt x="22" y="8"/>
                        <a:pt x="20" y="12"/>
                      </a:cubicBezTo>
                      <a:cubicBezTo>
                        <a:pt x="18" y="16"/>
                        <a:pt x="12" y="17"/>
                        <a:pt x="8" y="20"/>
                      </a:cubicBezTo>
                      <a:cubicBezTo>
                        <a:pt x="3" y="5"/>
                        <a:pt x="0" y="6"/>
                        <a:pt x="12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223" name="Freeform 55"/>
                <p:cNvSpPr/>
                <p:nvPr userDrawn="1"/>
              </p:nvSpPr>
              <p:spPr>
                <a:xfrm>
                  <a:off x="453" y="275"/>
                  <a:ext cx="58" cy="24"/>
                </a:xfrm>
                <a:custGeom>
                  <a:avLst/>
                  <a:gdLst/>
                  <a:ahLst/>
                  <a:cxnLst>
                    <a:cxn ang="0">
                      <a:pos x="24" y="14"/>
                    </a:cxn>
                    <a:cxn ang="0">
                      <a:pos x="33" y="5"/>
                    </a:cxn>
                    <a:cxn ang="0">
                      <a:pos x="37" y="24"/>
                    </a:cxn>
                    <a:cxn ang="0">
                      <a:pos x="24" y="14"/>
                    </a:cxn>
                  </a:cxnLst>
                  <a:pathLst>
                    <a:path w="57" h="30">
                      <a:moveTo>
                        <a:pt x="24" y="18"/>
                      </a:moveTo>
                      <a:cubicBezTo>
                        <a:pt x="0" y="10"/>
                        <a:pt x="9" y="0"/>
                        <a:pt x="32" y="6"/>
                      </a:cubicBezTo>
                      <a:cubicBezTo>
                        <a:pt x="46" y="15"/>
                        <a:pt x="57" y="23"/>
                        <a:pt x="36" y="30"/>
                      </a:cubicBezTo>
                      <a:cubicBezTo>
                        <a:pt x="21" y="25"/>
                        <a:pt x="24" y="30"/>
                        <a:pt x="24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224" name="Freeform 56"/>
                <p:cNvSpPr/>
                <p:nvPr userDrawn="1"/>
              </p:nvSpPr>
              <p:spPr>
                <a:xfrm>
                  <a:off x="1161" y="50"/>
                  <a:ext cx="691" cy="569"/>
                </a:xfrm>
                <a:custGeom>
                  <a:avLst/>
                  <a:gdLst/>
                  <a:ahLst/>
                  <a:cxnLst>
                    <a:cxn ang="0">
                      <a:pos x="472" y="379"/>
                    </a:cxn>
                    <a:cxn ang="0">
                      <a:pos x="392" y="370"/>
                    </a:cxn>
                    <a:cxn ang="0">
                      <a:pos x="324" y="337"/>
                    </a:cxn>
                    <a:cxn ang="0">
                      <a:pos x="264" y="327"/>
                    </a:cxn>
                    <a:cxn ang="0">
                      <a:pos x="236" y="340"/>
                    </a:cxn>
                    <a:cxn ang="0">
                      <a:pos x="260" y="350"/>
                    </a:cxn>
                    <a:cxn ang="0">
                      <a:pos x="292" y="383"/>
                    </a:cxn>
                    <a:cxn ang="0">
                      <a:pos x="320" y="389"/>
                    </a:cxn>
                    <a:cxn ang="0">
                      <a:pos x="332" y="438"/>
                    </a:cxn>
                    <a:cxn ang="0">
                      <a:pos x="312" y="451"/>
                    </a:cxn>
                    <a:cxn ang="0">
                      <a:pos x="260" y="504"/>
                    </a:cxn>
                    <a:cxn ang="0">
                      <a:pos x="224" y="513"/>
                    </a:cxn>
                    <a:cxn ang="0">
                      <a:pos x="97" y="569"/>
                    </a:cxn>
                    <a:cxn ang="0">
                      <a:pos x="77" y="504"/>
                    </a:cxn>
                    <a:cxn ang="0">
                      <a:pos x="45" y="428"/>
                    </a:cxn>
                    <a:cxn ang="0">
                      <a:pos x="33" y="366"/>
                    </a:cxn>
                    <a:cxn ang="0">
                      <a:pos x="53" y="281"/>
                    </a:cxn>
                    <a:cxn ang="0">
                      <a:pos x="17" y="320"/>
                    </a:cxn>
                    <a:cxn ang="0">
                      <a:pos x="81" y="229"/>
                    </a:cxn>
                    <a:cxn ang="0">
                      <a:pos x="113" y="167"/>
                    </a:cxn>
                    <a:cxn ang="0">
                      <a:pos x="37" y="167"/>
                    </a:cxn>
                    <a:cxn ang="0">
                      <a:pos x="1" y="160"/>
                    </a:cxn>
                    <a:cxn ang="0">
                      <a:pos x="25" y="114"/>
                    </a:cxn>
                    <a:cxn ang="0">
                      <a:pos x="97" y="92"/>
                    </a:cxn>
                    <a:cxn ang="0">
                      <a:pos x="220" y="101"/>
                    </a:cxn>
                    <a:cxn ang="0">
                      <a:pos x="228" y="52"/>
                    </a:cxn>
                    <a:cxn ang="0">
                      <a:pos x="260" y="0"/>
                    </a:cxn>
                    <a:cxn ang="0">
                      <a:pos x="356" y="36"/>
                    </a:cxn>
                    <a:cxn ang="0">
                      <a:pos x="328" y="72"/>
                    </a:cxn>
                    <a:cxn ang="0">
                      <a:pos x="300" y="144"/>
                    </a:cxn>
                    <a:cxn ang="0">
                      <a:pos x="360" y="157"/>
                    </a:cxn>
                    <a:cxn ang="0">
                      <a:pos x="372" y="111"/>
                    </a:cxn>
                    <a:cxn ang="0">
                      <a:pos x="416" y="75"/>
                    </a:cxn>
                    <a:cxn ang="0">
                      <a:pos x="496" y="72"/>
                    </a:cxn>
                    <a:cxn ang="0">
                      <a:pos x="527" y="43"/>
                    </a:cxn>
                    <a:cxn ang="0">
                      <a:pos x="539" y="376"/>
                    </a:cxn>
                  </a:cxnLst>
                  <a:pathLst>
                    <a:path w="693" h="696">
                      <a:moveTo>
                        <a:pt x="541" y="460"/>
                      </a:moveTo>
                      <a:lnTo>
                        <a:pt x="473" y="464"/>
                      </a:lnTo>
                      <a:lnTo>
                        <a:pt x="441" y="452"/>
                      </a:lnTo>
                      <a:lnTo>
                        <a:pt x="393" y="452"/>
                      </a:lnTo>
                      <a:cubicBezTo>
                        <a:pt x="365" y="448"/>
                        <a:pt x="360" y="444"/>
                        <a:pt x="337" y="436"/>
                      </a:cubicBezTo>
                      <a:cubicBezTo>
                        <a:pt x="336" y="432"/>
                        <a:pt x="330" y="413"/>
                        <a:pt x="325" y="412"/>
                      </a:cubicBezTo>
                      <a:cubicBezTo>
                        <a:pt x="317" y="411"/>
                        <a:pt x="301" y="420"/>
                        <a:pt x="301" y="420"/>
                      </a:cubicBezTo>
                      <a:cubicBezTo>
                        <a:pt x="289" y="412"/>
                        <a:pt x="277" y="408"/>
                        <a:pt x="265" y="400"/>
                      </a:cubicBezTo>
                      <a:cubicBezTo>
                        <a:pt x="252" y="380"/>
                        <a:pt x="256" y="356"/>
                        <a:pt x="233" y="348"/>
                      </a:cubicBezTo>
                      <a:cubicBezTo>
                        <a:pt x="217" y="372"/>
                        <a:pt x="221" y="392"/>
                        <a:pt x="237" y="416"/>
                      </a:cubicBezTo>
                      <a:cubicBezTo>
                        <a:pt x="234" y="428"/>
                        <a:pt x="228" y="445"/>
                        <a:pt x="237" y="444"/>
                      </a:cubicBezTo>
                      <a:cubicBezTo>
                        <a:pt x="247" y="443"/>
                        <a:pt x="261" y="428"/>
                        <a:pt x="261" y="428"/>
                      </a:cubicBezTo>
                      <a:cubicBezTo>
                        <a:pt x="258" y="450"/>
                        <a:pt x="243" y="475"/>
                        <a:pt x="269" y="484"/>
                      </a:cubicBezTo>
                      <a:cubicBezTo>
                        <a:pt x="277" y="479"/>
                        <a:pt x="288" y="476"/>
                        <a:pt x="293" y="468"/>
                      </a:cubicBezTo>
                      <a:cubicBezTo>
                        <a:pt x="302" y="454"/>
                        <a:pt x="303" y="446"/>
                        <a:pt x="317" y="436"/>
                      </a:cubicBezTo>
                      <a:cubicBezTo>
                        <a:pt x="315" y="448"/>
                        <a:pt x="306" y="467"/>
                        <a:pt x="321" y="476"/>
                      </a:cubicBezTo>
                      <a:cubicBezTo>
                        <a:pt x="328" y="480"/>
                        <a:pt x="345" y="484"/>
                        <a:pt x="345" y="484"/>
                      </a:cubicBezTo>
                      <a:cubicBezTo>
                        <a:pt x="382" y="472"/>
                        <a:pt x="347" y="527"/>
                        <a:pt x="333" y="536"/>
                      </a:cubicBezTo>
                      <a:cubicBezTo>
                        <a:pt x="330" y="540"/>
                        <a:pt x="329" y="545"/>
                        <a:pt x="325" y="548"/>
                      </a:cubicBezTo>
                      <a:cubicBezTo>
                        <a:pt x="322" y="551"/>
                        <a:pt x="316" y="549"/>
                        <a:pt x="313" y="552"/>
                      </a:cubicBezTo>
                      <a:cubicBezTo>
                        <a:pt x="300" y="565"/>
                        <a:pt x="320" y="575"/>
                        <a:pt x="293" y="584"/>
                      </a:cubicBezTo>
                      <a:cubicBezTo>
                        <a:pt x="286" y="595"/>
                        <a:pt x="272" y="610"/>
                        <a:pt x="261" y="616"/>
                      </a:cubicBezTo>
                      <a:cubicBezTo>
                        <a:pt x="254" y="620"/>
                        <a:pt x="245" y="621"/>
                        <a:pt x="237" y="624"/>
                      </a:cubicBezTo>
                      <a:cubicBezTo>
                        <a:pt x="233" y="625"/>
                        <a:pt x="225" y="628"/>
                        <a:pt x="225" y="628"/>
                      </a:cubicBezTo>
                      <a:cubicBezTo>
                        <a:pt x="215" y="659"/>
                        <a:pt x="212" y="652"/>
                        <a:pt x="173" y="656"/>
                      </a:cubicBezTo>
                      <a:cubicBezTo>
                        <a:pt x="140" y="667"/>
                        <a:pt x="132" y="687"/>
                        <a:pt x="97" y="696"/>
                      </a:cubicBezTo>
                      <a:cubicBezTo>
                        <a:pt x="77" y="691"/>
                        <a:pt x="75" y="687"/>
                        <a:pt x="81" y="668"/>
                      </a:cubicBezTo>
                      <a:cubicBezTo>
                        <a:pt x="77" y="646"/>
                        <a:pt x="72" y="639"/>
                        <a:pt x="77" y="616"/>
                      </a:cubicBezTo>
                      <a:cubicBezTo>
                        <a:pt x="73" y="598"/>
                        <a:pt x="71" y="587"/>
                        <a:pt x="61" y="572"/>
                      </a:cubicBezTo>
                      <a:cubicBezTo>
                        <a:pt x="58" y="551"/>
                        <a:pt x="51" y="543"/>
                        <a:pt x="45" y="524"/>
                      </a:cubicBezTo>
                      <a:cubicBezTo>
                        <a:pt x="52" y="502"/>
                        <a:pt x="58" y="496"/>
                        <a:pt x="49" y="472"/>
                      </a:cubicBezTo>
                      <a:cubicBezTo>
                        <a:pt x="46" y="463"/>
                        <a:pt x="33" y="448"/>
                        <a:pt x="33" y="448"/>
                      </a:cubicBezTo>
                      <a:cubicBezTo>
                        <a:pt x="42" y="422"/>
                        <a:pt x="42" y="408"/>
                        <a:pt x="33" y="380"/>
                      </a:cubicBezTo>
                      <a:cubicBezTo>
                        <a:pt x="49" y="369"/>
                        <a:pt x="48" y="362"/>
                        <a:pt x="53" y="344"/>
                      </a:cubicBezTo>
                      <a:cubicBezTo>
                        <a:pt x="47" y="327"/>
                        <a:pt x="49" y="308"/>
                        <a:pt x="33" y="332"/>
                      </a:cubicBezTo>
                      <a:cubicBezTo>
                        <a:pt x="40" y="353"/>
                        <a:pt x="29" y="374"/>
                        <a:pt x="17" y="392"/>
                      </a:cubicBezTo>
                      <a:cubicBezTo>
                        <a:pt x="6" y="360"/>
                        <a:pt x="10" y="340"/>
                        <a:pt x="13" y="304"/>
                      </a:cubicBezTo>
                      <a:cubicBezTo>
                        <a:pt x="44" y="314"/>
                        <a:pt x="54" y="289"/>
                        <a:pt x="81" y="280"/>
                      </a:cubicBezTo>
                      <a:cubicBezTo>
                        <a:pt x="94" y="261"/>
                        <a:pt x="85" y="242"/>
                        <a:pt x="105" y="228"/>
                      </a:cubicBezTo>
                      <a:cubicBezTo>
                        <a:pt x="108" y="220"/>
                        <a:pt x="110" y="212"/>
                        <a:pt x="113" y="204"/>
                      </a:cubicBezTo>
                      <a:cubicBezTo>
                        <a:pt x="116" y="196"/>
                        <a:pt x="89" y="196"/>
                        <a:pt x="89" y="196"/>
                      </a:cubicBezTo>
                      <a:cubicBezTo>
                        <a:pt x="81" y="221"/>
                        <a:pt x="58" y="211"/>
                        <a:pt x="37" y="204"/>
                      </a:cubicBezTo>
                      <a:cubicBezTo>
                        <a:pt x="33" y="207"/>
                        <a:pt x="30" y="213"/>
                        <a:pt x="25" y="212"/>
                      </a:cubicBezTo>
                      <a:cubicBezTo>
                        <a:pt x="16" y="210"/>
                        <a:pt x="1" y="196"/>
                        <a:pt x="1" y="196"/>
                      </a:cubicBezTo>
                      <a:cubicBezTo>
                        <a:pt x="4" y="186"/>
                        <a:pt x="4" y="174"/>
                        <a:pt x="9" y="164"/>
                      </a:cubicBezTo>
                      <a:cubicBezTo>
                        <a:pt x="13" y="155"/>
                        <a:pt x="25" y="140"/>
                        <a:pt x="25" y="140"/>
                      </a:cubicBezTo>
                      <a:cubicBezTo>
                        <a:pt x="0" y="132"/>
                        <a:pt x="25" y="128"/>
                        <a:pt x="37" y="124"/>
                      </a:cubicBezTo>
                      <a:cubicBezTo>
                        <a:pt x="58" y="131"/>
                        <a:pt x="75" y="116"/>
                        <a:pt x="97" y="112"/>
                      </a:cubicBezTo>
                      <a:cubicBezTo>
                        <a:pt x="135" y="87"/>
                        <a:pt x="159" y="122"/>
                        <a:pt x="197" y="132"/>
                      </a:cubicBezTo>
                      <a:cubicBezTo>
                        <a:pt x="205" y="129"/>
                        <a:pt x="213" y="127"/>
                        <a:pt x="221" y="124"/>
                      </a:cubicBezTo>
                      <a:cubicBezTo>
                        <a:pt x="225" y="123"/>
                        <a:pt x="226" y="147"/>
                        <a:pt x="233" y="120"/>
                      </a:cubicBezTo>
                      <a:lnTo>
                        <a:pt x="229" y="64"/>
                      </a:lnTo>
                      <a:lnTo>
                        <a:pt x="209" y="40"/>
                      </a:lnTo>
                      <a:cubicBezTo>
                        <a:pt x="243" y="21"/>
                        <a:pt x="240" y="21"/>
                        <a:pt x="261" y="0"/>
                      </a:cubicBezTo>
                      <a:cubicBezTo>
                        <a:pt x="297" y="16"/>
                        <a:pt x="333" y="32"/>
                        <a:pt x="369" y="48"/>
                      </a:cubicBezTo>
                      <a:cubicBezTo>
                        <a:pt x="373" y="50"/>
                        <a:pt x="361" y="44"/>
                        <a:pt x="357" y="44"/>
                      </a:cubicBezTo>
                      <a:cubicBezTo>
                        <a:pt x="349" y="45"/>
                        <a:pt x="333" y="52"/>
                        <a:pt x="333" y="52"/>
                      </a:cubicBezTo>
                      <a:cubicBezTo>
                        <a:pt x="322" y="68"/>
                        <a:pt x="318" y="71"/>
                        <a:pt x="329" y="88"/>
                      </a:cubicBezTo>
                      <a:cubicBezTo>
                        <a:pt x="308" y="119"/>
                        <a:pt x="323" y="118"/>
                        <a:pt x="333" y="148"/>
                      </a:cubicBezTo>
                      <a:cubicBezTo>
                        <a:pt x="320" y="157"/>
                        <a:pt x="314" y="167"/>
                        <a:pt x="301" y="176"/>
                      </a:cubicBezTo>
                      <a:cubicBezTo>
                        <a:pt x="306" y="213"/>
                        <a:pt x="303" y="213"/>
                        <a:pt x="337" y="220"/>
                      </a:cubicBezTo>
                      <a:cubicBezTo>
                        <a:pt x="358" y="216"/>
                        <a:pt x="368" y="214"/>
                        <a:pt x="361" y="192"/>
                      </a:cubicBezTo>
                      <a:cubicBezTo>
                        <a:pt x="362" y="177"/>
                        <a:pt x="362" y="162"/>
                        <a:pt x="365" y="148"/>
                      </a:cubicBezTo>
                      <a:cubicBezTo>
                        <a:pt x="366" y="143"/>
                        <a:pt x="369" y="133"/>
                        <a:pt x="373" y="136"/>
                      </a:cubicBezTo>
                      <a:cubicBezTo>
                        <a:pt x="379" y="140"/>
                        <a:pt x="376" y="149"/>
                        <a:pt x="377" y="156"/>
                      </a:cubicBezTo>
                      <a:cubicBezTo>
                        <a:pt x="404" y="147"/>
                        <a:pt x="409" y="116"/>
                        <a:pt x="417" y="92"/>
                      </a:cubicBezTo>
                      <a:cubicBezTo>
                        <a:pt x="422" y="76"/>
                        <a:pt x="453" y="74"/>
                        <a:pt x="465" y="72"/>
                      </a:cubicBezTo>
                      <a:cubicBezTo>
                        <a:pt x="472" y="92"/>
                        <a:pt x="477" y="93"/>
                        <a:pt x="497" y="88"/>
                      </a:cubicBezTo>
                      <a:cubicBezTo>
                        <a:pt x="512" y="78"/>
                        <a:pt x="515" y="74"/>
                        <a:pt x="509" y="56"/>
                      </a:cubicBezTo>
                      <a:cubicBezTo>
                        <a:pt x="523" y="46"/>
                        <a:pt x="517" y="46"/>
                        <a:pt x="529" y="52"/>
                      </a:cubicBezTo>
                      <a:lnTo>
                        <a:pt x="693" y="72"/>
                      </a:lnTo>
                      <a:lnTo>
                        <a:pt x="541" y="46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225" name="Freeform 57"/>
                <p:cNvSpPr/>
                <p:nvPr userDrawn="1"/>
              </p:nvSpPr>
              <p:spPr>
                <a:xfrm>
                  <a:off x="689" y="6"/>
                  <a:ext cx="1386" cy="232"/>
                </a:xfrm>
                <a:custGeom>
                  <a:avLst/>
                  <a:gdLst/>
                  <a:ahLst/>
                  <a:cxnLst>
                    <a:cxn ang="0">
                      <a:pos x="1228" y="0"/>
                    </a:cxn>
                    <a:cxn ang="0">
                      <a:pos x="213" y="45"/>
                    </a:cxn>
                    <a:cxn ang="0">
                      <a:pos x="135" y="65"/>
                    </a:cxn>
                    <a:cxn ang="0">
                      <a:pos x="92" y="65"/>
                    </a:cxn>
                    <a:cxn ang="0">
                      <a:pos x="33" y="120"/>
                    </a:cxn>
                    <a:cxn ang="0">
                      <a:pos x="0" y="163"/>
                    </a:cxn>
                    <a:cxn ang="0">
                      <a:pos x="88" y="179"/>
                    </a:cxn>
                    <a:cxn ang="0">
                      <a:pos x="144" y="149"/>
                    </a:cxn>
                    <a:cxn ang="0">
                      <a:pos x="161" y="131"/>
                    </a:cxn>
                    <a:cxn ang="0">
                      <a:pos x="249" y="81"/>
                    </a:cxn>
                    <a:cxn ang="0">
                      <a:pos x="320" y="72"/>
                    </a:cxn>
                    <a:cxn ang="0">
                      <a:pos x="353" y="146"/>
                    </a:cxn>
                    <a:cxn ang="0">
                      <a:pos x="280" y="170"/>
                    </a:cxn>
                    <a:cxn ang="0">
                      <a:pos x="344" y="176"/>
                    </a:cxn>
                    <a:cxn ang="0">
                      <a:pos x="372" y="140"/>
                    </a:cxn>
                    <a:cxn ang="0">
                      <a:pos x="396" y="143"/>
                    </a:cxn>
                    <a:cxn ang="0">
                      <a:pos x="377" y="84"/>
                    </a:cxn>
                    <a:cxn ang="0">
                      <a:pos x="396" y="69"/>
                    </a:cxn>
                    <a:cxn ang="0">
                      <a:pos x="412" y="137"/>
                    </a:cxn>
                    <a:cxn ang="0">
                      <a:pos x="396" y="176"/>
                    </a:cxn>
                    <a:cxn ang="0">
                      <a:pos x="441" y="202"/>
                    </a:cxn>
                    <a:cxn ang="0">
                      <a:pos x="445" y="143"/>
                    </a:cxn>
                    <a:cxn ang="0">
                      <a:pos x="493" y="160"/>
                    </a:cxn>
                    <a:cxn ang="0">
                      <a:pos x="569" y="114"/>
                    </a:cxn>
                    <a:cxn ang="0">
                      <a:pos x="609" y="78"/>
                    </a:cxn>
                    <a:cxn ang="0">
                      <a:pos x="654" y="87"/>
                    </a:cxn>
                    <a:cxn ang="0">
                      <a:pos x="677" y="78"/>
                    </a:cxn>
                    <a:cxn ang="0">
                      <a:pos x="642" y="69"/>
                    </a:cxn>
                    <a:cxn ang="0">
                      <a:pos x="706" y="54"/>
                    </a:cxn>
                    <a:cxn ang="0">
                      <a:pos x="810" y="84"/>
                    </a:cxn>
                    <a:cxn ang="0">
                      <a:pos x="865" y="65"/>
                    </a:cxn>
                    <a:cxn ang="0">
                      <a:pos x="869" y="98"/>
                    </a:cxn>
                    <a:cxn ang="0">
                      <a:pos x="846" y="157"/>
                    </a:cxn>
                    <a:cxn ang="0">
                      <a:pos x="910" y="137"/>
                    </a:cxn>
                    <a:cxn ang="0">
                      <a:pos x="929" y="125"/>
                    </a:cxn>
                    <a:cxn ang="0">
                      <a:pos x="965" y="95"/>
                    </a:cxn>
                    <a:cxn ang="0">
                      <a:pos x="1182" y="131"/>
                    </a:cxn>
                  </a:cxnLst>
                  <a:pathLst>
                    <a:path w="931" h="149">
                      <a:moveTo>
                        <a:pt x="794" y="84"/>
                      </a:moveTo>
                      <a:cubicBezTo>
                        <a:pt x="813" y="72"/>
                        <a:pt x="931" y="14"/>
                        <a:pt x="825" y="0"/>
                      </a:cubicBezTo>
                      <a:lnTo>
                        <a:pt x="159" y="0"/>
                      </a:lnTo>
                      <a:cubicBezTo>
                        <a:pt x="149" y="12"/>
                        <a:pt x="162" y="18"/>
                        <a:pt x="143" y="29"/>
                      </a:cubicBezTo>
                      <a:cubicBezTo>
                        <a:pt x="130" y="44"/>
                        <a:pt x="133" y="39"/>
                        <a:pt x="116" y="48"/>
                      </a:cubicBezTo>
                      <a:cubicBezTo>
                        <a:pt x="108" y="46"/>
                        <a:pt x="100" y="44"/>
                        <a:pt x="91" y="42"/>
                      </a:cubicBezTo>
                      <a:cubicBezTo>
                        <a:pt x="89" y="41"/>
                        <a:pt x="83" y="40"/>
                        <a:pt x="83" y="40"/>
                      </a:cubicBezTo>
                      <a:cubicBezTo>
                        <a:pt x="76" y="40"/>
                        <a:pt x="68" y="39"/>
                        <a:pt x="62" y="42"/>
                      </a:cubicBezTo>
                      <a:cubicBezTo>
                        <a:pt x="54" y="45"/>
                        <a:pt x="46" y="61"/>
                        <a:pt x="38" y="67"/>
                      </a:cubicBezTo>
                      <a:cubicBezTo>
                        <a:pt x="32" y="71"/>
                        <a:pt x="27" y="74"/>
                        <a:pt x="22" y="77"/>
                      </a:cubicBezTo>
                      <a:cubicBezTo>
                        <a:pt x="16" y="81"/>
                        <a:pt x="5" y="86"/>
                        <a:pt x="5" y="86"/>
                      </a:cubicBezTo>
                      <a:cubicBezTo>
                        <a:pt x="9" y="95"/>
                        <a:pt x="7" y="97"/>
                        <a:pt x="0" y="105"/>
                      </a:cubicBezTo>
                      <a:cubicBezTo>
                        <a:pt x="17" y="107"/>
                        <a:pt x="22" y="107"/>
                        <a:pt x="16" y="120"/>
                      </a:cubicBezTo>
                      <a:cubicBezTo>
                        <a:pt x="27" y="122"/>
                        <a:pt x="48" y="116"/>
                        <a:pt x="59" y="115"/>
                      </a:cubicBezTo>
                      <a:cubicBezTo>
                        <a:pt x="71" y="112"/>
                        <a:pt x="73" y="117"/>
                        <a:pt x="83" y="111"/>
                      </a:cubicBezTo>
                      <a:cubicBezTo>
                        <a:pt x="89" y="96"/>
                        <a:pt x="83" y="100"/>
                        <a:pt x="97" y="96"/>
                      </a:cubicBezTo>
                      <a:cubicBezTo>
                        <a:pt x="100" y="94"/>
                        <a:pt x="103" y="93"/>
                        <a:pt x="105" y="90"/>
                      </a:cubicBezTo>
                      <a:cubicBezTo>
                        <a:pt x="106" y="88"/>
                        <a:pt x="106" y="85"/>
                        <a:pt x="108" y="84"/>
                      </a:cubicBezTo>
                      <a:cubicBezTo>
                        <a:pt x="112" y="80"/>
                        <a:pt x="140" y="69"/>
                        <a:pt x="148" y="67"/>
                      </a:cubicBezTo>
                      <a:cubicBezTo>
                        <a:pt x="160" y="52"/>
                        <a:pt x="153" y="56"/>
                        <a:pt x="167" y="52"/>
                      </a:cubicBezTo>
                      <a:cubicBezTo>
                        <a:pt x="178" y="55"/>
                        <a:pt x="179" y="62"/>
                        <a:pt x="191" y="58"/>
                      </a:cubicBezTo>
                      <a:cubicBezTo>
                        <a:pt x="199" y="52"/>
                        <a:pt x="206" y="51"/>
                        <a:pt x="215" y="46"/>
                      </a:cubicBezTo>
                      <a:cubicBezTo>
                        <a:pt x="226" y="58"/>
                        <a:pt x="217" y="46"/>
                        <a:pt x="223" y="69"/>
                      </a:cubicBezTo>
                      <a:cubicBezTo>
                        <a:pt x="226" y="79"/>
                        <a:pt x="233" y="85"/>
                        <a:pt x="237" y="94"/>
                      </a:cubicBezTo>
                      <a:cubicBezTo>
                        <a:pt x="227" y="100"/>
                        <a:pt x="229" y="104"/>
                        <a:pt x="218" y="107"/>
                      </a:cubicBezTo>
                      <a:cubicBezTo>
                        <a:pt x="207" y="120"/>
                        <a:pt x="203" y="113"/>
                        <a:pt x="188" y="109"/>
                      </a:cubicBezTo>
                      <a:cubicBezTo>
                        <a:pt x="191" y="117"/>
                        <a:pt x="200" y="127"/>
                        <a:pt x="210" y="132"/>
                      </a:cubicBezTo>
                      <a:cubicBezTo>
                        <a:pt x="218" y="114"/>
                        <a:pt x="211" y="122"/>
                        <a:pt x="231" y="113"/>
                      </a:cubicBezTo>
                      <a:cubicBezTo>
                        <a:pt x="237" y="111"/>
                        <a:pt x="248" y="105"/>
                        <a:pt x="248" y="105"/>
                      </a:cubicBezTo>
                      <a:cubicBezTo>
                        <a:pt x="248" y="100"/>
                        <a:pt x="246" y="94"/>
                        <a:pt x="250" y="90"/>
                      </a:cubicBezTo>
                      <a:cubicBezTo>
                        <a:pt x="253" y="88"/>
                        <a:pt x="254" y="96"/>
                        <a:pt x="258" y="96"/>
                      </a:cubicBezTo>
                      <a:cubicBezTo>
                        <a:pt x="262" y="97"/>
                        <a:pt x="264" y="94"/>
                        <a:pt x="266" y="92"/>
                      </a:cubicBezTo>
                      <a:cubicBezTo>
                        <a:pt x="262" y="82"/>
                        <a:pt x="252" y="77"/>
                        <a:pt x="248" y="67"/>
                      </a:cubicBezTo>
                      <a:cubicBezTo>
                        <a:pt x="250" y="63"/>
                        <a:pt x="255" y="58"/>
                        <a:pt x="253" y="54"/>
                      </a:cubicBezTo>
                      <a:cubicBezTo>
                        <a:pt x="251" y="50"/>
                        <a:pt x="248" y="42"/>
                        <a:pt x="248" y="42"/>
                      </a:cubicBezTo>
                      <a:cubicBezTo>
                        <a:pt x="256" y="32"/>
                        <a:pt x="259" y="35"/>
                        <a:pt x="266" y="44"/>
                      </a:cubicBezTo>
                      <a:cubicBezTo>
                        <a:pt x="270" y="56"/>
                        <a:pt x="276" y="61"/>
                        <a:pt x="285" y="71"/>
                      </a:cubicBezTo>
                      <a:cubicBezTo>
                        <a:pt x="281" y="81"/>
                        <a:pt x="289" y="82"/>
                        <a:pt x="277" y="88"/>
                      </a:cubicBezTo>
                      <a:cubicBezTo>
                        <a:pt x="262" y="106"/>
                        <a:pt x="278" y="83"/>
                        <a:pt x="274" y="101"/>
                      </a:cubicBezTo>
                      <a:cubicBezTo>
                        <a:pt x="274" y="105"/>
                        <a:pt x="268" y="109"/>
                        <a:pt x="266" y="113"/>
                      </a:cubicBezTo>
                      <a:cubicBezTo>
                        <a:pt x="270" y="122"/>
                        <a:pt x="268" y="125"/>
                        <a:pt x="261" y="132"/>
                      </a:cubicBezTo>
                      <a:cubicBezTo>
                        <a:pt x="268" y="149"/>
                        <a:pt x="282" y="134"/>
                        <a:pt x="296" y="130"/>
                      </a:cubicBezTo>
                      <a:cubicBezTo>
                        <a:pt x="299" y="122"/>
                        <a:pt x="295" y="119"/>
                        <a:pt x="299" y="111"/>
                      </a:cubicBezTo>
                      <a:cubicBezTo>
                        <a:pt x="296" y="105"/>
                        <a:pt x="288" y="97"/>
                        <a:pt x="299" y="92"/>
                      </a:cubicBezTo>
                      <a:cubicBezTo>
                        <a:pt x="303" y="90"/>
                        <a:pt x="315" y="88"/>
                        <a:pt x="315" y="88"/>
                      </a:cubicBezTo>
                      <a:cubicBezTo>
                        <a:pt x="326" y="91"/>
                        <a:pt x="325" y="95"/>
                        <a:pt x="331" y="103"/>
                      </a:cubicBezTo>
                      <a:cubicBezTo>
                        <a:pt x="339" y="84"/>
                        <a:pt x="331" y="90"/>
                        <a:pt x="361" y="92"/>
                      </a:cubicBezTo>
                      <a:cubicBezTo>
                        <a:pt x="355" y="76"/>
                        <a:pt x="365" y="76"/>
                        <a:pt x="382" y="73"/>
                      </a:cubicBezTo>
                      <a:cubicBezTo>
                        <a:pt x="383" y="71"/>
                        <a:pt x="387" y="57"/>
                        <a:pt x="393" y="54"/>
                      </a:cubicBezTo>
                      <a:cubicBezTo>
                        <a:pt x="398" y="52"/>
                        <a:pt x="409" y="50"/>
                        <a:pt x="409" y="50"/>
                      </a:cubicBezTo>
                      <a:cubicBezTo>
                        <a:pt x="430" y="54"/>
                        <a:pt x="413" y="58"/>
                        <a:pt x="431" y="63"/>
                      </a:cubicBezTo>
                      <a:cubicBezTo>
                        <a:pt x="433" y="61"/>
                        <a:pt x="435" y="57"/>
                        <a:pt x="439" y="56"/>
                      </a:cubicBezTo>
                      <a:cubicBezTo>
                        <a:pt x="445" y="55"/>
                        <a:pt x="452" y="61"/>
                        <a:pt x="457" y="58"/>
                      </a:cubicBezTo>
                      <a:cubicBezTo>
                        <a:pt x="461" y="57"/>
                        <a:pt x="457" y="52"/>
                        <a:pt x="455" y="50"/>
                      </a:cubicBezTo>
                      <a:cubicBezTo>
                        <a:pt x="451" y="47"/>
                        <a:pt x="444" y="47"/>
                        <a:pt x="439" y="46"/>
                      </a:cubicBezTo>
                      <a:cubicBezTo>
                        <a:pt x="436" y="45"/>
                        <a:pt x="431" y="44"/>
                        <a:pt x="431" y="44"/>
                      </a:cubicBezTo>
                      <a:cubicBezTo>
                        <a:pt x="440" y="38"/>
                        <a:pt x="443" y="36"/>
                        <a:pt x="455" y="40"/>
                      </a:cubicBezTo>
                      <a:cubicBezTo>
                        <a:pt x="461" y="38"/>
                        <a:pt x="467" y="35"/>
                        <a:pt x="474" y="35"/>
                      </a:cubicBezTo>
                      <a:cubicBezTo>
                        <a:pt x="483" y="36"/>
                        <a:pt x="511" y="43"/>
                        <a:pt x="519" y="46"/>
                      </a:cubicBezTo>
                      <a:cubicBezTo>
                        <a:pt x="527" y="49"/>
                        <a:pt x="544" y="54"/>
                        <a:pt x="544" y="54"/>
                      </a:cubicBezTo>
                      <a:cubicBezTo>
                        <a:pt x="548" y="54"/>
                        <a:pt x="560" y="52"/>
                        <a:pt x="565" y="50"/>
                      </a:cubicBezTo>
                      <a:cubicBezTo>
                        <a:pt x="570" y="47"/>
                        <a:pt x="581" y="42"/>
                        <a:pt x="581" y="42"/>
                      </a:cubicBezTo>
                      <a:cubicBezTo>
                        <a:pt x="585" y="42"/>
                        <a:pt x="598" y="44"/>
                        <a:pt x="600" y="48"/>
                      </a:cubicBezTo>
                      <a:cubicBezTo>
                        <a:pt x="603" y="55"/>
                        <a:pt x="589" y="61"/>
                        <a:pt x="584" y="63"/>
                      </a:cubicBezTo>
                      <a:cubicBezTo>
                        <a:pt x="576" y="69"/>
                        <a:pt x="568" y="69"/>
                        <a:pt x="565" y="77"/>
                      </a:cubicBezTo>
                      <a:cubicBezTo>
                        <a:pt x="568" y="86"/>
                        <a:pt x="564" y="92"/>
                        <a:pt x="568" y="101"/>
                      </a:cubicBezTo>
                      <a:cubicBezTo>
                        <a:pt x="574" y="93"/>
                        <a:pt x="577" y="91"/>
                        <a:pt x="589" y="94"/>
                      </a:cubicBezTo>
                      <a:cubicBezTo>
                        <a:pt x="595" y="108"/>
                        <a:pt x="602" y="93"/>
                        <a:pt x="611" y="88"/>
                      </a:cubicBezTo>
                      <a:cubicBezTo>
                        <a:pt x="613" y="86"/>
                        <a:pt x="613" y="83"/>
                        <a:pt x="616" y="82"/>
                      </a:cubicBezTo>
                      <a:cubicBezTo>
                        <a:pt x="618" y="80"/>
                        <a:pt x="622" y="81"/>
                        <a:pt x="624" y="80"/>
                      </a:cubicBezTo>
                      <a:cubicBezTo>
                        <a:pt x="626" y="78"/>
                        <a:pt x="626" y="75"/>
                        <a:pt x="627" y="73"/>
                      </a:cubicBezTo>
                      <a:cubicBezTo>
                        <a:pt x="632" y="65"/>
                        <a:pt x="638" y="63"/>
                        <a:pt x="648" y="61"/>
                      </a:cubicBezTo>
                      <a:cubicBezTo>
                        <a:pt x="664" y="62"/>
                        <a:pt x="684" y="69"/>
                        <a:pt x="700" y="69"/>
                      </a:cubicBezTo>
                      <a:lnTo>
                        <a:pt x="794" y="8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226" name="Freeform 58"/>
                <p:cNvSpPr/>
                <p:nvPr userDrawn="1"/>
              </p:nvSpPr>
              <p:spPr>
                <a:xfrm>
                  <a:off x="971" y="91"/>
                  <a:ext cx="30" cy="25"/>
                </a:xfrm>
                <a:custGeom>
                  <a:avLst/>
                  <a:gdLst/>
                  <a:ahLst/>
                  <a:cxnLst>
                    <a:cxn ang="0">
                      <a:pos x="3" y="23"/>
                    </a:cxn>
                    <a:cxn ang="0">
                      <a:pos x="30" y="0"/>
                    </a:cxn>
                    <a:cxn ang="0">
                      <a:pos x="18" y="20"/>
                    </a:cxn>
                    <a:cxn ang="0">
                      <a:pos x="3" y="23"/>
                    </a:cxn>
                  </a:cxnLst>
                  <a:pathLst>
                    <a:path w="31" h="30">
                      <a:moveTo>
                        <a:pt x="3" y="28"/>
                      </a:moveTo>
                      <a:cubicBezTo>
                        <a:pt x="8" y="8"/>
                        <a:pt x="12" y="6"/>
                        <a:pt x="31" y="0"/>
                      </a:cubicBezTo>
                      <a:cubicBezTo>
                        <a:pt x="29" y="5"/>
                        <a:pt x="25" y="22"/>
                        <a:pt x="19" y="24"/>
                      </a:cubicBezTo>
                      <a:cubicBezTo>
                        <a:pt x="0" y="30"/>
                        <a:pt x="3" y="9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227" name="Freeform 59"/>
                <p:cNvSpPr/>
                <p:nvPr userDrawn="1"/>
              </p:nvSpPr>
              <p:spPr>
                <a:xfrm>
                  <a:off x="935" y="125"/>
                  <a:ext cx="45" cy="27"/>
                </a:xfrm>
                <a:custGeom>
                  <a:avLst/>
                  <a:gdLst/>
                  <a:ahLst/>
                  <a:cxnLst>
                    <a:cxn ang="0">
                      <a:pos x="6" y="27"/>
                    </a:cxn>
                    <a:cxn ang="0">
                      <a:pos x="23" y="0"/>
                    </a:cxn>
                    <a:cxn ang="0">
                      <a:pos x="39" y="3"/>
                    </a:cxn>
                    <a:cxn ang="0">
                      <a:pos x="6" y="27"/>
                    </a:cxn>
                  </a:cxnLst>
                  <a:pathLst>
                    <a:path w="44" h="32">
                      <a:moveTo>
                        <a:pt x="6" y="32"/>
                      </a:moveTo>
                      <a:cubicBezTo>
                        <a:pt x="0" y="14"/>
                        <a:pt x="7" y="10"/>
                        <a:pt x="22" y="0"/>
                      </a:cubicBezTo>
                      <a:cubicBezTo>
                        <a:pt x="27" y="1"/>
                        <a:pt x="35" y="0"/>
                        <a:pt x="38" y="4"/>
                      </a:cubicBezTo>
                      <a:cubicBezTo>
                        <a:pt x="44" y="13"/>
                        <a:pt x="16" y="32"/>
                        <a:pt x="6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228" name="Freeform 60"/>
                <p:cNvSpPr/>
                <p:nvPr userDrawn="1"/>
              </p:nvSpPr>
              <p:spPr>
                <a:xfrm>
                  <a:off x="1081" y="226"/>
                  <a:ext cx="75" cy="14"/>
                </a:xfrm>
                <a:custGeom>
                  <a:avLst/>
                  <a:gdLst/>
                  <a:ahLst/>
                  <a:cxnLst>
                    <a:cxn ang="0">
                      <a:pos x="37" y="14"/>
                    </a:cxn>
                    <a:cxn ang="0">
                      <a:pos x="25" y="2"/>
                    </a:cxn>
                    <a:cxn ang="0">
                      <a:pos x="37" y="14"/>
                    </a:cxn>
                  </a:cxnLst>
                  <a:pathLst>
                    <a:path w="76" h="18">
                      <a:moveTo>
                        <a:pt x="37" y="18"/>
                      </a:moveTo>
                      <a:cubicBezTo>
                        <a:pt x="25" y="14"/>
                        <a:pt x="0" y="10"/>
                        <a:pt x="25" y="2"/>
                      </a:cubicBezTo>
                      <a:cubicBezTo>
                        <a:pt x="76" y="9"/>
                        <a:pt x="46" y="0"/>
                        <a:pt x="37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229" name="Freeform 61"/>
                <p:cNvSpPr/>
                <p:nvPr userDrawn="1"/>
              </p:nvSpPr>
              <p:spPr>
                <a:xfrm>
                  <a:off x="1210" y="223"/>
                  <a:ext cx="42" cy="37"/>
                </a:xfrm>
                <a:custGeom>
                  <a:avLst/>
                  <a:gdLst/>
                  <a:ahLst/>
                  <a:cxnLst>
                    <a:cxn ang="0">
                      <a:pos x="0" y="18"/>
                    </a:cxn>
                    <a:cxn ang="0">
                      <a:pos x="12" y="8"/>
                    </a:cxn>
                    <a:cxn ang="0">
                      <a:pos x="0" y="18"/>
                    </a:cxn>
                  </a:cxnLst>
                  <a:pathLst>
                    <a:path w="42" h="44">
                      <a:moveTo>
                        <a:pt x="0" y="21"/>
                      </a:moveTo>
                      <a:cubicBezTo>
                        <a:pt x="4" y="17"/>
                        <a:pt x="7" y="11"/>
                        <a:pt x="12" y="9"/>
                      </a:cubicBezTo>
                      <a:cubicBezTo>
                        <a:pt x="42" y="0"/>
                        <a:pt x="23" y="44"/>
                        <a:pt x="0" y="2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7230" name="Freeform 62"/>
                <p:cNvSpPr/>
                <p:nvPr userDrawn="1"/>
              </p:nvSpPr>
              <p:spPr>
                <a:xfrm>
                  <a:off x="865" y="123"/>
                  <a:ext cx="33" cy="24"/>
                </a:xfrm>
                <a:custGeom>
                  <a:avLst/>
                  <a:gdLst/>
                  <a:ahLst/>
                  <a:cxnLst>
                    <a:cxn ang="0">
                      <a:pos x="7" y="18"/>
                    </a:cxn>
                    <a:cxn ang="0">
                      <a:pos x="33" y="8"/>
                    </a:cxn>
                    <a:cxn ang="0">
                      <a:pos x="7" y="18"/>
                    </a:cxn>
                  </a:cxnLst>
                  <a:pathLst>
                    <a:path w="31" h="30">
                      <a:moveTo>
                        <a:pt x="7" y="22"/>
                      </a:moveTo>
                      <a:cubicBezTo>
                        <a:pt x="0" y="0"/>
                        <a:pt x="15" y="6"/>
                        <a:pt x="31" y="10"/>
                      </a:cubicBezTo>
                      <a:cubicBezTo>
                        <a:pt x="14" y="16"/>
                        <a:pt x="15" y="30"/>
                        <a:pt x="7" y="2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7231" name="Group 63"/>
              <p:cNvGrpSpPr/>
              <p:nvPr userDrawn="1"/>
            </p:nvGrpSpPr>
            <p:grpSpPr>
              <a:xfrm>
                <a:off x="7" y="6"/>
                <a:ext cx="5739" cy="1022"/>
                <a:chOff x="1056" y="111"/>
                <a:chExt cx="2448" cy="418"/>
              </a:xfrm>
            </p:grpSpPr>
            <p:sp>
              <p:nvSpPr>
                <p:cNvPr id="7232" name="Line 64"/>
                <p:cNvSpPr/>
                <p:nvPr/>
              </p:nvSpPr>
              <p:spPr>
                <a:xfrm>
                  <a:off x="1056" y="332"/>
                  <a:ext cx="2448" cy="0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7233" name="Line 65"/>
                <p:cNvSpPr/>
                <p:nvPr/>
              </p:nvSpPr>
              <p:spPr>
                <a:xfrm>
                  <a:off x="1254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7234" name="Line 66"/>
                <p:cNvSpPr/>
                <p:nvPr/>
              </p:nvSpPr>
              <p:spPr>
                <a:xfrm>
                  <a:off x="1482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7235" name="Line 67"/>
                <p:cNvSpPr/>
                <p:nvPr/>
              </p:nvSpPr>
              <p:spPr>
                <a:xfrm>
                  <a:off x="1710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7236" name="Line 68"/>
                <p:cNvSpPr/>
                <p:nvPr/>
              </p:nvSpPr>
              <p:spPr>
                <a:xfrm>
                  <a:off x="1938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7237" name="Line 69"/>
                <p:cNvSpPr/>
                <p:nvPr/>
              </p:nvSpPr>
              <p:spPr>
                <a:xfrm>
                  <a:off x="2166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7238" name="Line 70"/>
                <p:cNvSpPr/>
                <p:nvPr/>
              </p:nvSpPr>
              <p:spPr>
                <a:xfrm>
                  <a:off x="2394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7239" name="Line 71"/>
                <p:cNvSpPr/>
                <p:nvPr/>
              </p:nvSpPr>
              <p:spPr>
                <a:xfrm>
                  <a:off x="2622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7240" name="Line 72"/>
                <p:cNvSpPr/>
                <p:nvPr/>
              </p:nvSpPr>
              <p:spPr>
                <a:xfrm>
                  <a:off x="2850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7241" name="Line 73"/>
                <p:cNvSpPr/>
                <p:nvPr/>
              </p:nvSpPr>
              <p:spPr>
                <a:xfrm>
                  <a:off x="3078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7242" name="Line 74"/>
                <p:cNvSpPr/>
                <p:nvPr/>
              </p:nvSpPr>
              <p:spPr>
                <a:xfrm>
                  <a:off x="3306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7243" name="Group 75"/>
              <p:cNvGrpSpPr/>
              <p:nvPr userDrawn="1"/>
            </p:nvGrpSpPr>
            <p:grpSpPr>
              <a:xfrm>
                <a:off x="363" y="1"/>
                <a:ext cx="4919" cy="1034"/>
                <a:chOff x="1208" y="109"/>
                <a:chExt cx="2098" cy="423"/>
              </a:xfrm>
            </p:grpSpPr>
            <p:sp>
              <p:nvSpPr>
                <p:cNvPr id="7244" name="Line 76"/>
                <p:cNvSpPr/>
                <p:nvPr/>
              </p:nvSpPr>
              <p:spPr>
                <a:xfrm>
                  <a:off x="2850" y="110"/>
                  <a:ext cx="0" cy="14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7245" name="Line 77"/>
                <p:cNvSpPr/>
                <p:nvPr/>
              </p:nvSpPr>
              <p:spPr>
                <a:xfrm>
                  <a:off x="2972" y="332"/>
                  <a:ext cx="70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7246" name="Line 78"/>
                <p:cNvSpPr/>
                <p:nvPr/>
              </p:nvSpPr>
              <p:spPr>
                <a:xfrm>
                  <a:off x="3078" y="350"/>
                  <a:ext cx="0" cy="28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7247" name="Line 79"/>
                <p:cNvSpPr/>
                <p:nvPr/>
              </p:nvSpPr>
              <p:spPr>
                <a:xfrm>
                  <a:off x="3306" y="450"/>
                  <a:ext cx="0" cy="79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7248" name="Line 80"/>
                <p:cNvSpPr/>
                <p:nvPr/>
              </p:nvSpPr>
              <p:spPr>
                <a:xfrm>
                  <a:off x="2166" y="114"/>
                  <a:ext cx="0" cy="6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7249" name="Line 81"/>
                <p:cNvSpPr/>
                <p:nvPr/>
              </p:nvSpPr>
              <p:spPr>
                <a:xfrm>
                  <a:off x="1938" y="111"/>
                  <a:ext cx="0" cy="337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7250" name="Line 82"/>
                <p:cNvSpPr/>
                <p:nvPr/>
              </p:nvSpPr>
              <p:spPr>
                <a:xfrm flipH="1">
                  <a:off x="1912" y="332"/>
                  <a:ext cx="68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7251" name="Line 83"/>
                <p:cNvSpPr/>
                <p:nvPr/>
              </p:nvSpPr>
              <p:spPr>
                <a:xfrm>
                  <a:off x="1778" y="332"/>
                  <a:ext cx="60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7252" name="Line 84"/>
                <p:cNvSpPr/>
                <p:nvPr/>
              </p:nvSpPr>
              <p:spPr>
                <a:xfrm flipH="1">
                  <a:off x="1578" y="332"/>
                  <a:ext cx="82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7253" name="Line 85"/>
                <p:cNvSpPr/>
                <p:nvPr/>
              </p:nvSpPr>
              <p:spPr>
                <a:xfrm>
                  <a:off x="1208" y="332"/>
                  <a:ext cx="348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7254" name="Line 86"/>
                <p:cNvSpPr/>
                <p:nvPr/>
              </p:nvSpPr>
              <p:spPr>
                <a:xfrm>
                  <a:off x="1480" y="234"/>
                  <a:ext cx="0" cy="298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7255" name="Line 87"/>
                <p:cNvSpPr/>
                <p:nvPr/>
              </p:nvSpPr>
              <p:spPr>
                <a:xfrm>
                  <a:off x="1254" y="252"/>
                  <a:ext cx="0" cy="156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7256" name="Line 88"/>
                <p:cNvSpPr/>
                <p:nvPr/>
              </p:nvSpPr>
              <p:spPr>
                <a:xfrm flipH="1" flipV="1">
                  <a:off x="1482" y="109"/>
                  <a:ext cx="0" cy="27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7257" name="Line 89"/>
                <p:cNvSpPr/>
                <p:nvPr/>
              </p:nvSpPr>
              <p:spPr>
                <a:xfrm>
                  <a:off x="1710" y="180"/>
                  <a:ext cx="0" cy="96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7258" name="Line 90"/>
                <p:cNvSpPr/>
                <p:nvPr/>
              </p:nvSpPr>
              <p:spPr>
                <a:xfrm flipV="1">
                  <a:off x="1710" y="111"/>
                  <a:ext cx="0" cy="2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pic>
          <p:nvPicPr>
            <p:cNvPr id="7259" name="Picture 91" descr="C:\My Documents\bits\earth.GIF"/>
            <p:cNvPicPr>
              <a:picLocks noChangeAspect="1"/>
            </p:cNvPicPr>
            <p:nvPr userDrawn="1"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6" y="1566"/>
              <a:ext cx="690" cy="642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9308" name="Rectangle 92"/>
          <p:cNvSpPr>
            <a:spLocks noGrp="1" noChangeArrowheads="1"/>
          </p:cNvSpPr>
          <p:nvPr>
            <p:ph type="ctrTitle"/>
          </p:nvPr>
        </p:nvSpPr>
        <p:spPr>
          <a:xfrm>
            <a:off x="1828800" y="1828800"/>
            <a:ext cx="6934200" cy="2362200"/>
          </a:xfrm>
        </p:spPr>
        <p:txBody>
          <a:bodyPr/>
          <a:lstStyle>
            <a:lvl1pPr>
              <a:defRPr/>
            </a:lvl1pPr>
          </a:lstStyle>
          <a:p>
            <a:pPr lvl="0" fontAlgn="base"/>
            <a:r>
              <a:rPr lang="zh-CN" altLang="en-US" strike="noStrike" noProof="0" smtClean="0"/>
              <a:t>单击此处编辑母版标题样式</a:t>
            </a:r>
            <a:endParaRPr lang="zh-CN" altLang="en-US" strike="noStrike" noProof="0" smtClean="0"/>
          </a:p>
        </p:txBody>
      </p:sp>
      <p:sp>
        <p:nvSpPr>
          <p:cNvPr id="9309" name="Rectangle 9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4572000"/>
            <a:ext cx="6934200" cy="12954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 fontAlgn="base"/>
            <a:r>
              <a:rPr lang="zh-CN" altLang="en-US" strike="noStrike" noProof="0" smtClean="0"/>
              <a:t>单击此处编辑母版副标题样式</a:t>
            </a:r>
            <a:endParaRPr lang="zh-CN" altLang="en-US" strike="noStrike" noProof="0" smtClean="0"/>
          </a:p>
        </p:txBody>
      </p:sp>
      <p:sp>
        <p:nvSpPr>
          <p:cNvPr id="250" name="Rectangle 9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251" name="Rectangle 9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mtClean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252" name="Rectangle 9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p>
            <a:pPr algn="r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/>
          </a:p>
        </p:txBody>
      </p:sp>
    </p:spTree>
  </p:cSld>
  <p:clrMapOvr>
    <a:masterClrMapping/>
  </p:clrMapOvr>
  <p:transition>
    <p:cover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214788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214788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405563" y="930275"/>
            <a:ext cx="2052637" cy="5332413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246063" y="930275"/>
            <a:ext cx="6007100" cy="5332413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标题、文本和剪贴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6063" y="930275"/>
            <a:ext cx="7772400" cy="1143000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85800" y="2147888"/>
            <a:ext cx="3810000" cy="41148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剪贴画占位符 3"/>
          <p:cNvSpPr>
            <a:spLocks noGrp="1"/>
          </p:cNvSpPr>
          <p:nvPr>
            <p:ph type="clipArt" sz="half" idx="2"/>
          </p:nvPr>
        </p:nvSpPr>
        <p:spPr>
          <a:xfrm>
            <a:off x="4648200" y="2147888"/>
            <a:ext cx="3810000" cy="41148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2"/>
              </a:buBlip>
              <a:defRPr/>
            </a:pPr>
            <a:endParaRPr kumimoji="1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/>
          <p:nvPr/>
        </p:nvGrpSpPr>
        <p:grpSpPr>
          <a:xfrm>
            <a:off x="0" y="-19050"/>
            <a:ext cx="9144000" cy="6877050"/>
            <a:chOff x="0" y="-12"/>
            <a:chExt cx="5760" cy="4332"/>
          </a:xfrm>
        </p:grpSpPr>
        <p:sp>
          <p:nvSpPr>
            <p:cNvPr id="161" name="Rectangle 3"/>
            <p:cNvSpPr>
              <a:spLocks noChangeArrowheads="1"/>
            </p:cNvSpPr>
            <p:nvPr/>
          </p:nvSpPr>
          <p:spPr bwMode="hidden">
            <a:xfrm>
              <a:off x="1104" y="1008"/>
              <a:ext cx="4656" cy="331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2" charset="0"/>
                <a:ea typeface="SimSun" panose="02010600030101010101" pitchFamily="2" charset="-122"/>
                <a:cs typeface="SimSun" panose="02010600030101010101" pitchFamily="2" charset="-122"/>
              </a:endParaRPr>
            </a:p>
          </p:txBody>
        </p:sp>
        <p:grpSp>
          <p:nvGrpSpPr>
            <p:cNvPr id="8196" name="Group 4"/>
            <p:cNvGrpSpPr/>
            <p:nvPr userDrawn="1"/>
          </p:nvGrpSpPr>
          <p:grpSpPr>
            <a:xfrm>
              <a:off x="0" y="-12"/>
              <a:ext cx="5760" cy="1045"/>
              <a:chOff x="0" y="-9"/>
              <a:chExt cx="5760" cy="1045"/>
            </a:xfrm>
          </p:grpSpPr>
          <p:sp>
            <p:nvSpPr>
              <p:cNvPr id="8197" name="Freeform 5"/>
              <p:cNvSpPr/>
              <p:nvPr userDrawn="1"/>
            </p:nvSpPr>
            <p:spPr>
              <a:xfrm>
                <a:off x="0" y="4"/>
                <a:ext cx="5760" cy="1032"/>
              </a:xfrm>
              <a:custGeom>
                <a:avLst/>
                <a:gdLst/>
                <a:ahLst/>
                <a:cxnLst>
                  <a:cxn ang="0">
                    <a:pos x="5760" y="1032"/>
                  </a:cxn>
                  <a:cxn ang="0">
                    <a:pos x="0" y="1032"/>
                  </a:cxn>
                  <a:cxn ang="0">
                    <a:pos x="0" y="0"/>
                  </a:cxn>
                  <a:cxn ang="0">
                    <a:pos x="5760" y="0"/>
                  </a:cxn>
                  <a:cxn ang="0">
                    <a:pos x="5760" y="1032"/>
                  </a:cxn>
                </a:cxnLst>
                <a:pathLst>
                  <a:path w="4848" h="432">
                    <a:moveTo>
                      <a:pt x="4848" y="432"/>
                    </a:moveTo>
                    <a:lnTo>
                      <a:pt x="0" y="432"/>
                    </a:lnTo>
                    <a:lnTo>
                      <a:pt x="0" y="0"/>
                    </a:lnTo>
                    <a:lnTo>
                      <a:pt x="4848" y="0"/>
                    </a:lnTo>
                    <a:lnTo>
                      <a:pt x="4848" y="432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grpSp>
            <p:nvGrpSpPr>
              <p:cNvPr id="8198" name="Group 6"/>
              <p:cNvGrpSpPr/>
              <p:nvPr userDrawn="1"/>
            </p:nvGrpSpPr>
            <p:grpSpPr>
              <a:xfrm>
                <a:off x="333" y="-9"/>
                <a:ext cx="5176" cy="1044"/>
                <a:chOff x="333" y="-9"/>
                <a:chExt cx="5176" cy="1044"/>
              </a:xfrm>
            </p:grpSpPr>
            <p:sp>
              <p:nvSpPr>
                <p:cNvPr id="8199" name="Freeform 7"/>
                <p:cNvSpPr/>
                <p:nvPr userDrawn="1"/>
              </p:nvSpPr>
              <p:spPr>
                <a:xfrm>
                  <a:off x="3230" y="949"/>
                  <a:ext cx="17" cy="20"/>
                </a:xfrm>
                <a:custGeom>
                  <a:avLst/>
                  <a:gdLst/>
                  <a:ahLst/>
                  <a:cxnLst>
                    <a:cxn ang="0">
                      <a:pos x="6" y="10"/>
                    </a:cxn>
                    <a:cxn ang="0">
                      <a:pos x="17" y="4"/>
                    </a:cxn>
                    <a:cxn ang="0">
                      <a:pos x="15" y="15"/>
                    </a:cxn>
                    <a:cxn ang="0">
                      <a:pos x="6" y="10"/>
                    </a:cxn>
                  </a:cxnLst>
                  <a:pathLst>
                    <a:path w="15" h="23">
                      <a:moveTo>
                        <a:pt x="5" y="11"/>
                      </a:moveTo>
                      <a:cubicBezTo>
                        <a:pt x="2" y="1"/>
                        <a:pt x="7" y="0"/>
                        <a:pt x="15" y="5"/>
                      </a:cubicBezTo>
                      <a:cubicBezTo>
                        <a:pt x="14" y="9"/>
                        <a:pt x="15" y="13"/>
                        <a:pt x="13" y="17"/>
                      </a:cubicBezTo>
                      <a:cubicBezTo>
                        <a:pt x="9" y="23"/>
                        <a:pt x="0" y="16"/>
                        <a:pt x="5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00" name="Freeform 8"/>
                <p:cNvSpPr/>
                <p:nvPr userDrawn="1"/>
              </p:nvSpPr>
              <p:spPr>
                <a:xfrm>
                  <a:off x="3406" y="1015"/>
                  <a:ext cx="21" cy="20"/>
                </a:xfrm>
                <a:custGeom>
                  <a:avLst/>
                  <a:gdLst/>
                  <a:ahLst/>
                  <a:cxnLst>
                    <a:cxn ang="0">
                      <a:pos x="3" y="11"/>
                    </a:cxn>
                    <a:cxn ang="0">
                      <a:pos x="12" y="3"/>
                    </a:cxn>
                    <a:cxn ang="0">
                      <a:pos x="7" y="17"/>
                    </a:cxn>
                    <a:cxn ang="0">
                      <a:pos x="3" y="11"/>
                    </a:cxn>
                  </a:cxnLst>
                  <a:pathLst>
                    <a:path w="20" h="23">
                      <a:moveTo>
                        <a:pt x="3" y="13"/>
                      </a:moveTo>
                      <a:cubicBezTo>
                        <a:pt x="0" y="5"/>
                        <a:pt x="2" y="0"/>
                        <a:pt x="11" y="3"/>
                      </a:cubicBezTo>
                      <a:cubicBezTo>
                        <a:pt x="16" y="10"/>
                        <a:pt x="20" y="23"/>
                        <a:pt x="7" y="19"/>
                      </a:cubicBezTo>
                      <a:cubicBezTo>
                        <a:pt x="6" y="17"/>
                        <a:pt x="3" y="13"/>
                        <a:pt x="3" y="1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01" name="Freeform 9"/>
                <p:cNvSpPr/>
                <p:nvPr userDrawn="1"/>
              </p:nvSpPr>
              <p:spPr>
                <a:xfrm>
                  <a:off x="2909" y="908"/>
                  <a:ext cx="31" cy="34"/>
                </a:xfrm>
                <a:custGeom>
                  <a:avLst/>
                  <a:gdLst/>
                  <a:ahLst/>
                  <a:cxnLst>
                    <a:cxn ang="0">
                      <a:pos x="17" y="27"/>
                    </a:cxn>
                    <a:cxn ang="0">
                      <a:pos x="8" y="17"/>
                    </a:cxn>
                    <a:cxn ang="0">
                      <a:pos x="0" y="7"/>
                    </a:cxn>
                    <a:cxn ang="0">
                      <a:pos x="17" y="2"/>
                    </a:cxn>
                    <a:cxn ang="0">
                      <a:pos x="31" y="19"/>
                    </a:cxn>
                    <a:cxn ang="0">
                      <a:pos x="29" y="25"/>
                    </a:cxn>
                    <a:cxn ang="0">
                      <a:pos x="17" y="27"/>
                    </a:cxn>
                  </a:cxnLst>
                  <a:pathLst>
                    <a:path w="30" h="42">
                      <a:moveTo>
                        <a:pt x="16" y="33"/>
                      </a:moveTo>
                      <a:cubicBezTo>
                        <a:pt x="3" y="20"/>
                        <a:pt x="15" y="34"/>
                        <a:pt x="8" y="21"/>
                      </a:cubicBezTo>
                      <a:cubicBezTo>
                        <a:pt x="6" y="17"/>
                        <a:pt x="0" y="9"/>
                        <a:pt x="0" y="9"/>
                      </a:cubicBezTo>
                      <a:cubicBezTo>
                        <a:pt x="5" y="1"/>
                        <a:pt x="7" y="0"/>
                        <a:pt x="16" y="3"/>
                      </a:cubicBezTo>
                      <a:cubicBezTo>
                        <a:pt x="25" y="16"/>
                        <a:pt x="10" y="16"/>
                        <a:pt x="30" y="23"/>
                      </a:cubicBezTo>
                      <a:cubicBezTo>
                        <a:pt x="29" y="26"/>
                        <a:pt x="30" y="29"/>
                        <a:pt x="28" y="31"/>
                      </a:cubicBezTo>
                      <a:cubicBezTo>
                        <a:pt x="15" y="42"/>
                        <a:pt x="16" y="38"/>
                        <a:pt x="16" y="3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02" name="Freeform 10"/>
                <p:cNvSpPr/>
                <p:nvPr userDrawn="1"/>
              </p:nvSpPr>
              <p:spPr>
                <a:xfrm>
                  <a:off x="2551" y="940"/>
                  <a:ext cx="25" cy="12"/>
                </a:xfrm>
                <a:custGeom>
                  <a:avLst/>
                  <a:gdLst/>
                  <a:ahLst/>
                  <a:cxnLst>
                    <a:cxn ang="0">
                      <a:pos x="15" y="12"/>
                    </a:cxn>
                    <a:cxn ang="0">
                      <a:pos x="3" y="6"/>
                    </a:cxn>
                    <a:cxn ang="0">
                      <a:pos x="15" y="0"/>
                    </a:cxn>
                    <a:cxn ang="0">
                      <a:pos x="15" y="12"/>
                    </a:cxn>
                  </a:cxnLst>
                  <a:pathLst>
                    <a:path w="25" h="16">
                      <a:moveTo>
                        <a:pt x="15" y="16"/>
                      </a:moveTo>
                      <a:cubicBezTo>
                        <a:pt x="10" y="15"/>
                        <a:pt x="0" y="12"/>
                        <a:pt x="3" y="8"/>
                      </a:cubicBezTo>
                      <a:cubicBezTo>
                        <a:pt x="6" y="4"/>
                        <a:pt x="15" y="0"/>
                        <a:pt x="15" y="0"/>
                      </a:cubicBezTo>
                      <a:cubicBezTo>
                        <a:pt x="17" y="3"/>
                        <a:pt x="25" y="16"/>
                        <a:pt x="15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03" name="Freeform 11"/>
                <p:cNvSpPr/>
                <p:nvPr userDrawn="1"/>
              </p:nvSpPr>
              <p:spPr>
                <a:xfrm>
                  <a:off x="2443" y="954"/>
                  <a:ext cx="65" cy="39"/>
                </a:xfrm>
                <a:custGeom>
                  <a:avLst/>
                  <a:gdLst/>
                  <a:ahLst/>
                  <a:cxnLst>
                    <a:cxn ang="0">
                      <a:pos x="14" y="20"/>
                    </a:cxn>
                    <a:cxn ang="0">
                      <a:pos x="30" y="3"/>
                    </a:cxn>
                    <a:cxn ang="0">
                      <a:pos x="42" y="0"/>
                    </a:cxn>
                    <a:cxn ang="0">
                      <a:pos x="58" y="10"/>
                    </a:cxn>
                    <a:cxn ang="0">
                      <a:pos x="32" y="22"/>
                    </a:cxn>
                    <a:cxn ang="0">
                      <a:pos x="12" y="39"/>
                    </a:cxn>
                    <a:cxn ang="0">
                      <a:pos x="8" y="17"/>
                    </a:cxn>
                    <a:cxn ang="0">
                      <a:pos x="12" y="12"/>
                    </a:cxn>
                    <a:cxn ang="0">
                      <a:pos x="14" y="20"/>
                    </a:cxn>
                  </a:cxnLst>
                  <a:pathLst>
                    <a:path w="65" h="46">
                      <a:moveTo>
                        <a:pt x="14" y="24"/>
                      </a:moveTo>
                      <a:cubicBezTo>
                        <a:pt x="18" y="13"/>
                        <a:pt x="16" y="9"/>
                        <a:pt x="30" y="4"/>
                      </a:cubicBezTo>
                      <a:cubicBezTo>
                        <a:pt x="34" y="3"/>
                        <a:pt x="42" y="0"/>
                        <a:pt x="42" y="0"/>
                      </a:cubicBezTo>
                      <a:cubicBezTo>
                        <a:pt x="50" y="1"/>
                        <a:pt x="65" y="0"/>
                        <a:pt x="58" y="12"/>
                      </a:cubicBezTo>
                      <a:cubicBezTo>
                        <a:pt x="53" y="21"/>
                        <a:pt x="40" y="21"/>
                        <a:pt x="32" y="26"/>
                      </a:cubicBezTo>
                      <a:cubicBezTo>
                        <a:pt x="26" y="35"/>
                        <a:pt x="23" y="42"/>
                        <a:pt x="12" y="46"/>
                      </a:cubicBezTo>
                      <a:cubicBezTo>
                        <a:pt x="0" y="42"/>
                        <a:pt x="5" y="30"/>
                        <a:pt x="8" y="20"/>
                      </a:cubicBezTo>
                      <a:cubicBezTo>
                        <a:pt x="9" y="18"/>
                        <a:pt x="10" y="13"/>
                        <a:pt x="12" y="14"/>
                      </a:cubicBezTo>
                      <a:cubicBezTo>
                        <a:pt x="15" y="16"/>
                        <a:pt x="13" y="21"/>
                        <a:pt x="14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04" name="Freeform 12"/>
                <p:cNvSpPr/>
                <p:nvPr userDrawn="1"/>
              </p:nvSpPr>
              <p:spPr>
                <a:xfrm>
                  <a:off x="2375" y="952"/>
                  <a:ext cx="68" cy="39"/>
                </a:xfrm>
                <a:custGeom>
                  <a:avLst/>
                  <a:gdLst/>
                  <a:ahLst/>
                  <a:cxnLst>
                    <a:cxn ang="0">
                      <a:pos x="0" y="26"/>
                    </a:cxn>
                    <a:cxn ang="0">
                      <a:pos x="18" y="21"/>
                    </a:cxn>
                    <a:cxn ang="0">
                      <a:pos x="51" y="1"/>
                    </a:cxn>
                    <a:cxn ang="0">
                      <a:pos x="63" y="2"/>
                    </a:cxn>
                    <a:cxn ang="0">
                      <a:pos x="49" y="16"/>
                    </a:cxn>
                    <a:cxn ang="0">
                      <a:pos x="28" y="27"/>
                    </a:cxn>
                    <a:cxn ang="0">
                      <a:pos x="22" y="39"/>
                    </a:cxn>
                    <a:cxn ang="0">
                      <a:pos x="16" y="37"/>
                    </a:cxn>
                    <a:cxn ang="0">
                      <a:pos x="12" y="32"/>
                    </a:cxn>
                    <a:cxn ang="0">
                      <a:pos x="0" y="29"/>
                    </a:cxn>
                    <a:cxn ang="0">
                      <a:pos x="0" y="26"/>
                    </a:cxn>
                  </a:cxnLst>
                  <a:pathLst>
                    <a:path w="69" h="47">
                      <a:moveTo>
                        <a:pt x="0" y="31"/>
                      </a:moveTo>
                      <a:cubicBezTo>
                        <a:pt x="7" y="24"/>
                        <a:pt x="9" y="22"/>
                        <a:pt x="18" y="25"/>
                      </a:cubicBezTo>
                      <a:cubicBezTo>
                        <a:pt x="25" y="4"/>
                        <a:pt x="36" y="12"/>
                        <a:pt x="52" y="1"/>
                      </a:cubicBezTo>
                      <a:cubicBezTo>
                        <a:pt x="56" y="2"/>
                        <a:pt x="61" y="0"/>
                        <a:pt x="64" y="3"/>
                      </a:cubicBezTo>
                      <a:cubicBezTo>
                        <a:pt x="69" y="8"/>
                        <a:pt x="50" y="19"/>
                        <a:pt x="50" y="19"/>
                      </a:cubicBezTo>
                      <a:cubicBezTo>
                        <a:pt x="46" y="31"/>
                        <a:pt x="35" y="22"/>
                        <a:pt x="28" y="33"/>
                      </a:cubicBezTo>
                      <a:cubicBezTo>
                        <a:pt x="31" y="41"/>
                        <a:pt x="31" y="44"/>
                        <a:pt x="22" y="47"/>
                      </a:cubicBezTo>
                      <a:cubicBezTo>
                        <a:pt x="20" y="46"/>
                        <a:pt x="18" y="46"/>
                        <a:pt x="16" y="45"/>
                      </a:cubicBezTo>
                      <a:cubicBezTo>
                        <a:pt x="14" y="43"/>
                        <a:pt x="14" y="40"/>
                        <a:pt x="12" y="39"/>
                      </a:cubicBezTo>
                      <a:cubicBezTo>
                        <a:pt x="8" y="37"/>
                        <a:pt x="0" y="35"/>
                        <a:pt x="0" y="35"/>
                      </a:cubicBezTo>
                      <a:cubicBezTo>
                        <a:pt x="2" y="26"/>
                        <a:pt x="3" y="25"/>
                        <a:pt x="0" y="3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05" name="Freeform 13"/>
                <p:cNvSpPr/>
                <p:nvPr userDrawn="1"/>
              </p:nvSpPr>
              <p:spPr>
                <a:xfrm>
                  <a:off x="2007" y="739"/>
                  <a:ext cx="354" cy="228"/>
                </a:xfrm>
                <a:custGeom>
                  <a:avLst/>
                  <a:gdLst/>
                  <a:ahLst/>
                  <a:cxnLst>
                    <a:cxn ang="0">
                      <a:pos x="10" y="3"/>
                    </a:cxn>
                    <a:cxn ang="0">
                      <a:pos x="36" y="15"/>
                    </a:cxn>
                    <a:cxn ang="0">
                      <a:pos x="46" y="25"/>
                    </a:cxn>
                    <a:cxn ang="0">
                      <a:pos x="76" y="43"/>
                    </a:cxn>
                    <a:cxn ang="0">
                      <a:pos x="92" y="54"/>
                    </a:cxn>
                    <a:cxn ang="0">
                      <a:pos x="122" y="81"/>
                    </a:cxn>
                    <a:cxn ang="0">
                      <a:pos x="136" y="105"/>
                    </a:cxn>
                    <a:cxn ang="0">
                      <a:pos x="148" y="109"/>
                    </a:cxn>
                    <a:cxn ang="0">
                      <a:pos x="154" y="123"/>
                    </a:cxn>
                    <a:cxn ang="0">
                      <a:pos x="176" y="125"/>
                    </a:cxn>
                    <a:cxn ang="0">
                      <a:pos x="170" y="161"/>
                    </a:cxn>
                    <a:cxn ang="0">
                      <a:pos x="179" y="184"/>
                    </a:cxn>
                    <a:cxn ang="0">
                      <a:pos x="197" y="191"/>
                    </a:cxn>
                    <a:cxn ang="0">
                      <a:pos x="215" y="193"/>
                    </a:cxn>
                    <a:cxn ang="0">
                      <a:pos x="235" y="199"/>
                    </a:cxn>
                    <a:cxn ang="0">
                      <a:pos x="253" y="194"/>
                    </a:cxn>
                    <a:cxn ang="0">
                      <a:pos x="271" y="204"/>
                    </a:cxn>
                    <a:cxn ang="0">
                      <a:pos x="295" y="211"/>
                    </a:cxn>
                    <a:cxn ang="0">
                      <a:pos x="313" y="217"/>
                    </a:cxn>
                    <a:cxn ang="0">
                      <a:pos x="351" y="219"/>
                    </a:cxn>
                    <a:cxn ang="0">
                      <a:pos x="341" y="226"/>
                    </a:cxn>
                    <a:cxn ang="0">
                      <a:pos x="321" y="224"/>
                    </a:cxn>
                    <a:cxn ang="0">
                      <a:pos x="299" y="222"/>
                    </a:cxn>
                    <a:cxn ang="0">
                      <a:pos x="287" y="219"/>
                    </a:cxn>
                    <a:cxn ang="0">
                      <a:pos x="251" y="217"/>
                    </a:cxn>
                    <a:cxn ang="0">
                      <a:pos x="233" y="214"/>
                    </a:cxn>
                    <a:cxn ang="0">
                      <a:pos x="172" y="199"/>
                    </a:cxn>
                    <a:cxn ang="0">
                      <a:pos x="160" y="178"/>
                    </a:cxn>
                    <a:cxn ang="0">
                      <a:pos x="126" y="165"/>
                    </a:cxn>
                    <a:cxn ang="0">
                      <a:pos x="108" y="153"/>
                    </a:cxn>
                    <a:cxn ang="0">
                      <a:pos x="94" y="130"/>
                    </a:cxn>
                    <a:cxn ang="0">
                      <a:pos x="68" y="89"/>
                    </a:cxn>
                    <a:cxn ang="0">
                      <a:pos x="64" y="84"/>
                    </a:cxn>
                    <a:cxn ang="0">
                      <a:pos x="58" y="82"/>
                    </a:cxn>
                    <a:cxn ang="0">
                      <a:pos x="54" y="72"/>
                    </a:cxn>
                    <a:cxn ang="0">
                      <a:pos x="38" y="48"/>
                    </a:cxn>
                    <a:cxn ang="0">
                      <a:pos x="20" y="33"/>
                    </a:cxn>
                    <a:cxn ang="0">
                      <a:pos x="4" y="18"/>
                    </a:cxn>
                    <a:cxn ang="0">
                      <a:pos x="10" y="2"/>
                    </a:cxn>
                    <a:cxn ang="0">
                      <a:pos x="10" y="3"/>
                    </a:cxn>
                  </a:cxnLst>
                  <a:pathLst>
                    <a:path w="355" h="277">
                      <a:moveTo>
                        <a:pt x="10" y="4"/>
                      </a:moveTo>
                      <a:cubicBezTo>
                        <a:pt x="22" y="0"/>
                        <a:pt x="24" y="14"/>
                        <a:pt x="36" y="18"/>
                      </a:cubicBezTo>
                      <a:cubicBezTo>
                        <a:pt x="37" y="19"/>
                        <a:pt x="45" y="29"/>
                        <a:pt x="46" y="30"/>
                      </a:cubicBezTo>
                      <a:cubicBezTo>
                        <a:pt x="56" y="40"/>
                        <a:pt x="67" y="38"/>
                        <a:pt x="76" y="52"/>
                      </a:cubicBezTo>
                      <a:cubicBezTo>
                        <a:pt x="80" y="58"/>
                        <a:pt x="92" y="66"/>
                        <a:pt x="92" y="66"/>
                      </a:cubicBezTo>
                      <a:cubicBezTo>
                        <a:pt x="96" y="79"/>
                        <a:pt x="112" y="88"/>
                        <a:pt x="122" y="98"/>
                      </a:cubicBezTo>
                      <a:cubicBezTo>
                        <a:pt x="124" y="105"/>
                        <a:pt x="130" y="124"/>
                        <a:pt x="136" y="128"/>
                      </a:cubicBezTo>
                      <a:cubicBezTo>
                        <a:pt x="140" y="130"/>
                        <a:pt x="148" y="132"/>
                        <a:pt x="148" y="132"/>
                      </a:cubicBezTo>
                      <a:cubicBezTo>
                        <a:pt x="150" y="138"/>
                        <a:pt x="154" y="150"/>
                        <a:pt x="154" y="150"/>
                      </a:cubicBezTo>
                      <a:cubicBezTo>
                        <a:pt x="161" y="139"/>
                        <a:pt x="168" y="144"/>
                        <a:pt x="176" y="152"/>
                      </a:cubicBezTo>
                      <a:cubicBezTo>
                        <a:pt x="174" y="167"/>
                        <a:pt x="173" y="181"/>
                        <a:pt x="170" y="196"/>
                      </a:cubicBezTo>
                      <a:cubicBezTo>
                        <a:pt x="171" y="202"/>
                        <a:pt x="174" y="220"/>
                        <a:pt x="180" y="224"/>
                      </a:cubicBezTo>
                      <a:cubicBezTo>
                        <a:pt x="185" y="228"/>
                        <a:pt x="193" y="228"/>
                        <a:pt x="198" y="232"/>
                      </a:cubicBezTo>
                      <a:cubicBezTo>
                        <a:pt x="204" y="230"/>
                        <a:pt x="216" y="234"/>
                        <a:pt x="216" y="234"/>
                      </a:cubicBezTo>
                      <a:cubicBezTo>
                        <a:pt x="223" y="241"/>
                        <a:pt x="225" y="245"/>
                        <a:pt x="236" y="242"/>
                      </a:cubicBezTo>
                      <a:cubicBezTo>
                        <a:pt x="242" y="240"/>
                        <a:pt x="254" y="236"/>
                        <a:pt x="254" y="236"/>
                      </a:cubicBezTo>
                      <a:cubicBezTo>
                        <a:pt x="260" y="240"/>
                        <a:pt x="265" y="246"/>
                        <a:pt x="272" y="248"/>
                      </a:cubicBezTo>
                      <a:cubicBezTo>
                        <a:pt x="277" y="250"/>
                        <a:pt x="291" y="252"/>
                        <a:pt x="296" y="256"/>
                      </a:cubicBezTo>
                      <a:cubicBezTo>
                        <a:pt x="301" y="260"/>
                        <a:pt x="314" y="264"/>
                        <a:pt x="314" y="264"/>
                      </a:cubicBezTo>
                      <a:cubicBezTo>
                        <a:pt x="330" y="263"/>
                        <a:pt x="338" y="261"/>
                        <a:pt x="352" y="266"/>
                      </a:cubicBezTo>
                      <a:cubicBezTo>
                        <a:pt x="355" y="275"/>
                        <a:pt x="350" y="277"/>
                        <a:pt x="342" y="274"/>
                      </a:cubicBezTo>
                      <a:cubicBezTo>
                        <a:pt x="336" y="276"/>
                        <a:pt x="322" y="272"/>
                        <a:pt x="322" y="272"/>
                      </a:cubicBezTo>
                      <a:cubicBezTo>
                        <a:pt x="314" y="275"/>
                        <a:pt x="308" y="272"/>
                        <a:pt x="300" y="270"/>
                      </a:cubicBezTo>
                      <a:cubicBezTo>
                        <a:pt x="296" y="269"/>
                        <a:pt x="288" y="266"/>
                        <a:pt x="288" y="266"/>
                      </a:cubicBezTo>
                      <a:cubicBezTo>
                        <a:pt x="276" y="270"/>
                        <a:pt x="264" y="266"/>
                        <a:pt x="252" y="264"/>
                      </a:cubicBezTo>
                      <a:cubicBezTo>
                        <a:pt x="245" y="259"/>
                        <a:pt x="242" y="257"/>
                        <a:pt x="234" y="260"/>
                      </a:cubicBezTo>
                      <a:cubicBezTo>
                        <a:pt x="211" y="252"/>
                        <a:pt x="192" y="256"/>
                        <a:pt x="172" y="242"/>
                      </a:cubicBezTo>
                      <a:cubicBezTo>
                        <a:pt x="165" y="231"/>
                        <a:pt x="176" y="221"/>
                        <a:pt x="160" y="216"/>
                      </a:cubicBezTo>
                      <a:cubicBezTo>
                        <a:pt x="154" y="233"/>
                        <a:pt x="136" y="203"/>
                        <a:pt x="126" y="200"/>
                      </a:cubicBezTo>
                      <a:cubicBezTo>
                        <a:pt x="120" y="196"/>
                        <a:pt x="114" y="190"/>
                        <a:pt x="108" y="186"/>
                      </a:cubicBezTo>
                      <a:cubicBezTo>
                        <a:pt x="104" y="175"/>
                        <a:pt x="104" y="165"/>
                        <a:pt x="94" y="158"/>
                      </a:cubicBezTo>
                      <a:cubicBezTo>
                        <a:pt x="83" y="142"/>
                        <a:pt x="85" y="119"/>
                        <a:pt x="68" y="108"/>
                      </a:cubicBezTo>
                      <a:cubicBezTo>
                        <a:pt x="67" y="106"/>
                        <a:pt x="66" y="104"/>
                        <a:pt x="64" y="102"/>
                      </a:cubicBezTo>
                      <a:cubicBezTo>
                        <a:pt x="62" y="101"/>
                        <a:pt x="59" y="102"/>
                        <a:pt x="58" y="100"/>
                      </a:cubicBezTo>
                      <a:cubicBezTo>
                        <a:pt x="56" y="97"/>
                        <a:pt x="54" y="88"/>
                        <a:pt x="54" y="88"/>
                      </a:cubicBezTo>
                      <a:cubicBezTo>
                        <a:pt x="59" y="73"/>
                        <a:pt x="52" y="61"/>
                        <a:pt x="38" y="58"/>
                      </a:cubicBezTo>
                      <a:cubicBezTo>
                        <a:pt x="32" y="49"/>
                        <a:pt x="31" y="44"/>
                        <a:pt x="20" y="40"/>
                      </a:cubicBezTo>
                      <a:cubicBezTo>
                        <a:pt x="16" y="27"/>
                        <a:pt x="16" y="26"/>
                        <a:pt x="4" y="22"/>
                      </a:cubicBezTo>
                      <a:cubicBezTo>
                        <a:pt x="1" y="13"/>
                        <a:pt x="0" y="5"/>
                        <a:pt x="10" y="2"/>
                      </a:cubicBezTo>
                      <a:cubicBezTo>
                        <a:pt x="18" y="5"/>
                        <a:pt x="18" y="4"/>
                        <a:pt x="10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06" name="Freeform 14"/>
                <p:cNvSpPr/>
                <p:nvPr userDrawn="1"/>
              </p:nvSpPr>
              <p:spPr>
                <a:xfrm>
                  <a:off x="2222" y="724"/>
                  <a:ext cx="157" cy="167"/>
                </a:xfrm>
                <a:custGeom>
                  <a:avLst/>
                  <a:gdLst/>
                  <a:ahLst/>
                  <a:cxnLst>
                    <a:cxn ang="0">
                      <a:pos x="54" y="54"/>
                    </a:cxn>
                    <a:cxn ang="0">
                      <a:pos x="66" y="47"/>
                    </a:cxn>
                    <a:cxn ang="0">
                      <a:pos x="68" y="42"/>
                    </a:cxn>
                    <a:cxn ang="0">
                      <a:pos x="81" y="36"/>
                    </a:cxn>
                    <a:cxn ang="0">
                      <a:pos x="107" y="18"/>
                    </a:cxn>
                    <a:cxn ang="0">
                      <a:pos x="113" y="3"/>
                    </a:cxn>
                    <a:cxn ang="0">
                      <a:pos x="125" y="0"/>
                    </a:cxn>
                    <a:cxn ang="0">
                      <a:pos x="151" y="23"/>
                    </a:cxn>
                    <a:cxn ang="0">
                      <a:pos x="147" y="36"/>
                    </a:cxn>
                    <a:cxn ang="0">
                      <a:pos x="127" y="52"/>
                    </a:cxn>
                    <a:cxn ang="0">
                      <a:pos x="133" y="76"/>
                    </a:cxn>
                    <a:cxn ang="0">
                      <a:pos x="143" y="89"/>
                    </a:cxn>
                    <a:cxn ang="0">
                      <a:pos x="147" y="104"/>
                    </a:cxn>
                    <a:cxn ang="0">
                      <a:pos x="129" y="104"/>
                    </a:cxn>
                    <a:cxn ang="0">
                      <a:pos x="117" y="118"/>
                    </a:cxn>
                    <a:cxn ang="0">
                      <a:pos x="105" y="126"/>
                    </a:cxn>
                    <a:cxn ang="0">
                      <a:pos x="101" y="161"/>
                    </a:cxn>
                    <a:cxn ang="0">
                      <a:pos x="89" y="164"/>
                    </a:cxn>
                    <a:cxn ang="0">
                      <a:pos x="83" y="167"/>
                    </a:cxn>
                    <a:cxn ang="0">
                      <a:pos x="76" y="164"/>
                    </a:cxn>
                    <a:cxn ang="0">
                      <a:pos x="72" y="154"/>
                    </a:cxn>
                    <a:cxn ang="0">
                      <a:pos x="60" y="151"/>
                    </a:cxn>
                    <a:cxn ang="0">
                      <a:pos x="42" y="157"/>
                    </a:cxn>
                    <a:cxn ang="0">
                      <a:pos x="28" y="151"/>
                    </a:cxn>
                    <a:cxn ang="0">
                      <a:pos x="10" y="120"/>
                    </a:cxn>
                    <a:cxn ang="0">
                      <a:pos x="4" y="105"/>
                    </a:cxn>
                    <a:cxn ang="0">
                      <a:pos x="0" y="96"/>
                    </a:cxn>
                    <a:cxn ang="0">
                      <a:pos x="20" y="78"/>
                    </a:cxn>
                    <a:cxn ang="0">
                      <a:pos x="32" y="84"/>
                    </a:cxn>
                    <a:cxn ang="0">
                      <a:pos x="34" y="65"/>
                    </a:cxn>
                    <a:cxn ang="0">
                      <a:pos x="52" y="57"/>
                    </a:cxn>
                    <a:cxn ang="0">
                      <a:pos x="54" y="54"/>
                    </a:cxn>
                  </a:cxnLst>
                  <a:pathLst>
                    <a:path w="156" h="206">
                      <a:moveTo>
                        <a:pt x="54" y="66"/>
                      </a:moveTo>
                      <a:cubicBezTo>
                        <a:pt x="58" y="63"/>
                        <a:pt x="64" y="63"/>
                        <a:pt x="66" y="58"/>
                      </a:cubicBezTo>
                      <a:cubicBezTo>
                        <a:pt x="67" y="56"/>
                        <a:pt x="67" y="53"/>
                        <a:pt x="68" y="52"/>
                      </a:cubicBezTo>
                      <a:cubicBezTo>
                        <a:pt x="71" y="49"/>
                        <a:pt x="80" y="44"/>
                        <a:pt x="80" y="44"/>
                      </a:cubicBezTo>
                      <a:cubicBezTo>
                        <a:pt x="113" y="55"/>
                        <a:pt x="85" y="29"/>
                        <a:pt x="106" y="22"/>
                      </a:cubicBezTo>
                      <a:cubicBezTo>
                        <a:pt x="110" y="17"/>
                        <a:pt x="108" y="9"/>
                        <a:pt x="112" y="4"/>
                      </a:cubicBezTo>
                      <a:cubicBezTo>
                        <a:pt x="115" y="1"/>
                        <a:pt x="124" y="0"/>
                        <a:pt x="124" y="0"/>
                      </a:cubicBezTo>
                      <a:cubicBezTo>
                        <a:pt x="138" y="14"/>
                        <a:pt x="126" y="23"/>
                        <a:pt x="150" y="28"/>
                      </a:cubicBezTo>
                      <a:cubicBezTo>
                        <a:pt x="156" y="36"/>
                        <a:pt x="154" y="39"/>
                        <a:pt x="146" y="44"/>
                      </a:cubicBezTo>
                      <a:cubicBezTo>
                        <a:pt x="141" y="52"/>
                        <a:pt x="135" y="61"/>
                        <a:pt x="126" y="64"/>
                      </a:cubicBezTo>
                      <a:cubicBezTo>
                        <a:pt x="118" y="75"/>
                        <a:pt x="128" y="83"/>
                        <a:pt x="132" y="94"/>
                      </a:cubicBezTo>
                      <a:cubicBezTo>
                        <a:pt x="129" y="103"/>
                        <a:pt x="135" y="105"/>
                        <a:pt x="142" y="110"/>
                      </a:cubicBezTo>
                      <a:cubicBezTo>
                        <a:pt x="145" y="119"/>
                        <a:pt x="141" y="120"/>
                        <a:pt x="146" y="128"/>
                      </a:cubicBezTo>
                      <a:cubicBezTo>
                        <a:pt x="142" y="139"/>
                        <a:pt x="135" y="133"/>
                        <a:pt x="128" y="128"/>
                      </a:cubicBezTo>
                      <a:cubicBezTo>
                        <a:pt x="116" y="132"/>
                        <a:pt x="122" y="136"/>
                        <a:pt x="116" y="146"/>
                      </a:cubicBezTo>
                      <a:cubicBezTo>
                        <a:pt x="113" y="151"/>
                        <a:pt x="108" y="152"/>
                        <a:pt x="104" y="156"/>
                      </a:cubicBezTo>
                      <a:cubicBezTo>
                        <a:pt x="107" y="167"/>
                        <a:pt x="112" y="191"/>
                        <a:pt x="100" y="198"/>
                      </a:cubicBezTo>
                      <a:cubicBezTo>
                        <a:pt x="96" y="200"/>
                        <a:pt x="92" y="200"/>
                        <a:pt x="88" y="202"/>
                      </a:cubicBezTo>
                      <a:cubicBezTo>
                        <a:pt x="86" y="203"/>
                        <a:pt x="84" y="205"/>
                        <a:pt x="82" y="206"/>
                      </a:cubicBezTo>
                      <a:cubicBezTo>
                        <a:pt x="80" y="205"/>
                        <a:pt x="77" y="204"/>
                        <a:pt x="76" y="202"/>
                      </a:cubicBezTo>
                      <a:cubicBezTo>
                        <a:pt x="74" y="198"/>
                        <a:pt x="76" y="191"/>
                        <a:pt x="72" y="190"/>
                      </a:cubicBezTo>
                      <a:cubicBezTo>
                        <a:pt x="68" y="189"/>
                        <a:pt x="60" y="186"/>
                        <a:pt x="60" y="186"/>
                      </a:cubicBezTo>
                      <a:cubicBezTo>
                        <a:pt x="53" y="188"/>
                        <a:pt x="49" y="192"/>
                        <a:pt x="42" y="194"/>
                      </a:cubicBezTo>
                      <a:cubicBezTo>
                        <a:pt x="34" y="189"/>
                        <a:pt x="37" y="183"/>
                        <a:pt x="28" y="186"/>
                      </a:cubicBezTo>
                      <a:cubicBezTo>
                        <a:pt x="12" y="181"/>
                        <a:pt x="19" y="161"/>
                        <a:pt x="10" y="148"/>
                      </a:cubicBezTo>
                      <a:cubicBezTo>
                        <a:pt x="5" y="121"/>
                        <a:pt x="11" y="147"/>
                        <a:pt x="4" y="130"/>
                      </a:cubicBezTo>
                      <a:cubicBezTo>
                        <a:pt x="2" y="126"/>
                        <a:pt x="0" y="118"/>
                        <a:pt x="0" y="118"/>
                      </a:cubicBezTo>
                      <a:cubicBezTo>
                        <a:pt x="2" y="95"/>
                        <a:pt x="0" y="83"/>
                        <a:pt x="20" y="96"/>
                      </a:cubicBezTo>
                      <a:cubicBezTo>
                        <a:pt x="23" y="105"/>
                        <a:pt x="23" y="110"/>
                        <a:pt x="32" y="104"/>
                      </a:cubicBezTo>
                      <a:cubicBezTo>
                        <a:pt x="35" y="95"/>
                        <a:pt x="29" y="88"/>
                        <a:pt x="34" y="80"/>
                      </a:cubicBezTo>
                      <a:cubicBezTo>
                        <a:pt x="36" y="76"/>
                        <a:pt x="48" y="73"/>
                        <a:pt x="52" y="70"/>
                      </a:cubicBezTo>
                      <a:cubicBezTo>
                        <a:pt x="57" y="63"/>
                        <a:pt x="58" y="62"/>
                        <a:pt x="54" y="6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07" name="Freeform 15"/>
                <p:cNvSpPr/>
                <p:nvPr userDrawn="1"/>
              </p:nvSpPr>
              <p:spPr>
                <a:xfrm>
                  <a:off x="2375" y="800"/>
                  <a:ext cx="110" cy="32"/>
                </a:xfrm>
                <a:custGeom>
                  <a:avLst/>
                  <a:gdLst/>
                  <a:ahLst/>
                  <a:cxnLst>
                    <a:cxn ang="0">
                      <a:pos x="4" y="27"/>
                    </a:cxn>
                    <a:cxn ang="0">
                      <a:pos x="18" y="8"/>
                    </a:cxn>
                    <a:cxn ang="0">
                      <a:pos x="46" y="17"/>
                    </a:cxn>
                    <a:cxn ang="0">
                      <a:pos x="73" y="12"/>
                    </a:cxn>
                    <a:cxn ang="0">
                      <a:pos x="91" y="0"/>
                    </a:cxn>
                    <a:cxn ang="0">
                      <a:pos x="77" y="22"/>
                    </a:cxn>
                    <a:cxn ang="0">
                      <a:pos x="61" y="32"/>
                    </a:cxn>
                    <a:cxn ang="0">
                      <a:pos x="42" y="27"/>
                    </a:cxn>
                    <a:cxn ang="0">
                      <a:pos x="14" y="25"/>
                    </a:cxn>
                    <a:cxn ang="0">
                      <a:pos x="4" y="27"/>
                    </a:cxn>
                  </a:cxnLst>
                  <a:pathLst>
                    <a:path w="109" h="38">
                      <a:moveTo>
                        <a:pt x="4" y="32"/>
                      </a:moveTo>
                      <a:cubicBezTo>
                        <a:pt x="7" y="22"/>
                        <a:pt x="7" y="14"/>
                        <a:pt x="18" y="10"/>
                      </a:cubicBezTo>
                      <a:cubicBezTo>
                        <a:pt x="28" y="12"/>
                        <a:pt x="37" y="14"/>
                        <a:pt x="46" y="20"/>
                      </a:cubicBezTo>
                      <a:cubicBezTo>
                        <a:pt x="62" y="15"/>
                        <a:pt x="54" y="17"/>
                        <a:pt x="72" y="14"/>
                      </a:cubicBezTo>
                      <a:cubicBezTo>
                        <a:pt x="77" y="9"/>
                        <a:pt x="90" y="0"/>
                        <a:pt x="90" y="0"/>
                      </a:cubicBezTo>
                      <a:cubicBezTo>
                        <a:pt x="109" y="6"/>
                        <a:pt x="85" y="23"/>
                        <a:pt x="76" y="26"/>
                      </a:cubicBezTo>
                      <a:cubicBezTo>
                        <a:pt x="71" y="33"/>
                        <a:pt x="68" y="35"/>
                        <a:pt x="60" y="38"/>
                      </a:cubicBezTo>
                      <a:cubicBezTo>
                        <a:pt x="54" y="36"/>
                        <a:pt x="42" y="32"/>
                        <a:pt x="42" y="32"/>
                      </a:cubicBezTo>
                      <a:cubicBezTo>
                        <a:pt x="33" y="23"/>
                        <a:pt x="26" y="26"/>
                        <a:pt x="14" y="30"/>
                      </a:cubicBezTo>
                      <a:cubicBezTo>
                        <a:pt x="1" y="28"/>
                        <a:pt x="0" y="24"/>
                        <a:pt x="4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08" name="Freeform 16"/>
                <p:cNvSpPr/>
                <p:nvPr userDrawn="1"/>
              </p:nvSpPr>
              <p:spPr>
                <a:xfrm>
                  <a:off x="2370" y="839"/>
                  <a:ext cx="75" cy="84"/>
                </a:xfrm>
                <a:custGeom>
                  <a:avLst/>
                  <a:gdLst/>
                  <a:ahLst/>
                  <a:cxnLst>
                    <a:cxn ang="0">
                      <a:pos x="8" y="15"/>
                    </a:cxn>
                    <a:cxn ang="0">
                      <a:pos x="18" y="0"/>
                    </a:cxn>
                    <a:cxn ang="0">
                      <a:pos x="34" y="15"/>
                    </a:cxn>
                    <a:cxn ang="0">
                      <a:pos x="61" y="3"/>
                    </a:cxn>
                    <a:cxn ang="0">
                      <a:pos x="45" y="27"/>
                    </a:cxn>
                    <a:cxn ang="0">
                      <a:pos x="53" y="39"/>
                    </a:cxn>
                    <a:cxn ang="0">
                      <a:pos x="57" y="48"/>
                    </a:cxn>
                    <a:cxn ang="0">
                      <a:pos x="45" y="60"/>
                    </a:cxn>
                    <a:cxn ang="0">
                      <a:pos x="34" y="48"/>
                    </a:cxn>
                    <a:cxn ang="0">
                      <a:pos x="22" y="39"/>
                    </a:cxn>
                    <a:cxn ang="0">
                      <a:pos x="28" y="55"/>
                    </a:cxn>
                    <a:cxn ang="0">
                      <a:pos x="30" y="60"/>
                    </a:cxn>
                    <a:cxn ang="0">
                      <a:pos x="20" y="84"/>
                    </a:cxn>
                    <a:cxn ang="0">
                      <a:pos x="12" y="82"/>
                    </a:cxn>
                    <a:cxn ang="0">
                      <a:pos x="8" y="73"/>
                    </a:cxn>
                    <a:cxn ang="0">
                      <a:pos x="0" y="44"/>
                    </a:cxn>
                    <a:cxn ang="0">
                      <a:pos x="2" y="24"/>
                    </a:cxn>
                    <a:cxn ang="0">
                      <a:pos x="8" y="15"/>
                    </a:cxn>
                  </a:cxnLst>
                  <a:pathLst>
                    <a:path w="76" h="104">
                      <a:moveTo>
                        <a:pt x="8" y="18"/>
                      </a:moveTo>
                      <a:cubicBezTo>
                        <a:pt x="10" y="8"/>
                        <a:pt x="9" y="3"/>
                        <a:pt x="18" y="0"/>
                      </a:cubicBezTo>
                      <a:cubicBezTo>
                        <a:pt x="28" y="3"/>
                        <a:pt x="25" y="12"/>
                        <a:pt x="34" y="18"/>
                      </a:cubicBezTo>
                      <a:cubicBezTo>
                        <a:pt x="46" y="16"/>
                        <a:pt x="51" y="8"/>
                        <a:pt x="62" y="4"/>
                      </a:cubicBezTo>
                      <a:cubicBezTo>
                        <a:pt x="76" y="9"/>
                        <a:pt x="56" y="31"/>
                        <a:pt x="46" y="34"/>
                      </a:cubicBezTo>
                      <a:cubicBezTo>
                        <a:pt x="51" y="56"/>
                        <a:pt x="43" y="29"/>
                        <a:pt x="54" y="48"/>
                      </a:cubicBezTo>
                      <a:cubicBezTo>
                        <a:pt x="56" y="52"/>
                        <a:pt x="58" y="60"/>
                        <a:pt x="58" y="60"/>
                      </a:cubicBezTo>
                      <a:cubicBezTo>
                        <a:pt x="55" y="68"/>
                        <a:pt x="54" y="71"/>
                        <a:pt x="46" y="74"/>
                      </a:cubicBezTo>
                      <a:cubicBezTo>
                        <a:pt x="38" y="71"/>
                        <a:pt x="37" y="68"/>
                        <a:pt x="34" y="60"/>
                      </a:cubicBezTo>
                      <a:cubicBezTo>
                        <a:pt x="33" y="50"/>
                        <a:pt x="32" y="33"/>
                        <a:pt x="22" y="48"/>
                      </a:cubicBezTo>
                      <a:cubicBezTo>
                        <a:pt x="25" y="60"/>
                        <a:pt x="23" y="53"/>
                        <a:pt x="28" y="68"/>
                      </a:cubicBezTo>
                      <a:cubicBezTo>
                        <a:pt x="29" y="70"/>
                        <a:pt x="30" y="74"/>
                        <a:pt x="30" y="74"/>
                      </a:cubicBezTo>
                      <a:cubicBezTo>
                        <a:pt x="24" y="84"/>
                        <a:pt x="22" y="93"/>
                        <a:pt x="20" y="104"/>
                      </a:cubicBezTo>
                      <a:cubicBezTo>
                        <a:pt x="17" y="103"/>
                        <a:pt x="14" y="104"/>
                        <a:pt x="12" y="102"/>
                      </a:cubicBezTo>
                      <a:cubicBezTo>
                        <a:pt x="9" y="99"/>
                        <a:pt x="8" y="90"/>
                        <a:pt x="8" y="90"/>
                      </a:cubicBezTo>
                      <a:cubicBezTo>
                        <a:pt x="13" y="75"/>
                        <a:pt x="14" y="64"/>
                        <a:pt x="0" y="54"/>
                      </a:cubicBezTo>
                      <a:cubicBezTo>
                        <a:pt x="1" y="46"/>
                        <a:pt x="1" y="38"/>
                        <a:pt x="2" y="30"/>
                      </a:cubicBezTo>
                      <a:cubicBezTo>
                        <a:pt x="2" y="27"/>
                        <a:pt x="13" y="2"/>
                        <a:pt x="8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09" name="Freeform 17"/>
                <p:cNvSpPr/>
                <p:nvPr userDrawn="1"/>
              </p:nvSpPr>
              <p:spPr>
                <a:xfrm>
                  <a:off x="2497" y="793"/>
                  <a:ext cx="37" cy="49"/>
                </a:xfrm>
                <a:custGeom>
                  <a:avLst/>
                  <a:gdLst/>
                  <a:ahLst/>
                  <a:cxnLst>
                    <a:cxn ang="0">
                      <a:pos x="3" y="22"/>
                    </a:cxn>
                    <a:cxn ang="0">
                      <a:pos x="13" y="0"/>
                    </a:cxn>
                    <a:cxn ang="0">
                      <a:pos x="15" y="22"/>
                    </a:cxn>
                    <a:cxn ang="0">
                      <a:pos x="37" y="31"/>
                    </a:cxn>
                    <a:cxn ang="0">
                      <a:pos x="19" y="35"/>
                    </a:cxn>
                    <a:cxn ang="0">
                      <a:pos x="5" y="47"/>
                    </a:cxn>
                    <a:cxn ang="0">
                      <a:pos x="1" y="27"/>
                    </a:cxn>
                    <a:cxn ang="0">
                      <a:pos x="3" y="22"/>
                    </a:cxn>
                  </a:cxnLst>
                  <a:pathLst>
                    <a:path w="37" h="61">
                      <a:moveTo>
                        <a:pt x="3" y="28"/>
                      </a:moveTo>
                      <a:cubicBezTo>
                        <a:pt x="5" y="14"/>
                        <a:pt x="2" y="7"/>
                        <a:pt x="13" y="0"/>
                      </a:cubicBezTo>
                      <a:cubicBezTo>
                        <a:pt x="26" y="9"/>
                        <a:pt x="23" y="17"/>
                        <a:pt x="15" y="28"/>
                      </a:cubicBezTo>
                      <a:cubicBezTo>
                        <a:pt x="25" y="31"/>
                        <a:pt x="33" y="27"/>
                        <a:pt x="37" y="38"/>
                      </a:cubicBezTo>
                      <a:cubicBezTo>
                        <a:pt x="30" y="45"/>
                        <a:pt x="28" y="47"/>
                        <a:pt x="19" y="44"/>
                      </a:cubicBezTo>
                      <a:cubicBezTo>
                        <a:pt x="13" y="54"/>
                        <a:pt x="18" y="61"/>
                        <a:pt x="5" y="58"/>
                      </a:cubicBezTo>
                      <a:cubicBezTo>
                        <a:pt x="0" y="50"/>
                        <a:pt x="3" y="44"/>
                        <a:pt x="1" y="34"/>
                      </a:cubicBezTo>
                      <a:cubicBezTo>
                        <a:pt x="2" y="32"/>
                        <a:pt x="3" y="28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10" name="Freeform 18"/>
                <p:cNvSpPr/>
                <p:nvPr userDrawn="1"/>
              </p:nvSpPr>
              <p:spPr>
                <a:xfrm>
                  <a:off x="2506" y="869"/>
                  <a:ext cx="47" cy="24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28" y="0"/>
                    </a:cxn>
                    <a:cxn ang="0">
                      <a:pos x="47" y="13"/>
                    </a:cxn>
                    <a:cxn ang="0">
                      <a:pos x="34" y="12"/>
                    </a:cxn>
                    <a:cxn ang="0">
                      <a:pos x="3" y="13"/>
                    </a:cxn>
                    <a:cxn ang="0">
                      <a:pos x="7" y="0"/>
                    </a:cxn>
                  </a:cxnLst>
                  <a:pathLst>
                    <a:path w="49" h="29">
                      <a:moveTo>
                        <a:pt x="7" y="0"/>
                      </a:moveTo>
                      <a:cubicBezTo>
                        <a:pt x="15" y="6"/>
                        <a:pt x="19" y="2"/>
                        <a:pt x="29" y="0"/>
                      </a:cubicBezTo>
                      <a:cubicBezTo>
                        <a:pt x="45" y="5"/>
                        <a:pt x="40" y="3"/>
                        <a:pt x="49" y="16"/>
                      </a:cubicBezTo>
                      <a:cubicBezTo>
                        <a:pt x="46" y="29"/>
                        <a:pt x="42" y="21"/>
                        <a:pt x="35" y="14"/>
                      </a:cubicBezTo>
                      <a:cubicBezTo>
                        <a:pt x="26" y="15"/>
                        <a:pt x="12" y="19"/>
                        <a:pt x="3" y="16"/>
                      </a:cubicBezTo>
                      <a:cubicBezTo>
                        <a:pt x="0" y="6"/>
                        <a:pt x="7" y="10"/>
                        <a:pt x="7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11" name="Freeform 19"/>
                <p:cNvSpPr/>
                <p:nvPr userDrawn="1"/>
              </p:nvSpPr>
              <p:spPr>
                <a:xfrm>
                  <a:off x="2555" y="832"/>
                  <a:ext cx="61" cy="42"/>
                </a:xfrm>
                <a:custGeom>
                  <a:avLst/>
                  <a:gdLst/>
                  <a:ahLst/>
                  <a:cxnLst>
                    <a:cxn ang="0">
                      <a:pos x="21" y="33"/>
                    </a:cxn>
                    <a:cxn ang="0">
                      <a:pos x="15" y="23"/>
                    </a:cxn>
                    <a:cxn ang="0">
                      <a:pos x="3" y="19"/>
                    </a:cxn>
                    <a:cxn ang="0">
                      <a:pos x="13" y="7"/>
                    </a:cxn>
                    <a:cxn ang="0">
                      <a:pos x="25" y="0"/>
                    </a:cxn>
                    <a:cxn ang="0">
                      <a:pos x="49" y="9"/>
                    </a:cxn>
                    <a:cxn ang="0">
                      <a:pos x="53" y="18"/>
                    </a:cxn>
                    <a:cxn ang="0">
                      <a:pos x="61" y="28"/>
                    </a:cxn>
                    <a:cxn ang="0">
                      <a:pos x="41" y="33"/>
                    </a:cxn>
                    <a:cxn ang="0">
                      <a:pos x="23" y="39"/>
                    </a:cxn>
                    <a:cxn ang="0">
                      <a:pos x="21" y="33"/>
                    </a:cxn>
                  </a:cxnLst>
                  <a:pathLst>
                    <a:path w="61" h="48">
                      <a:moveTo>
                        <a:pt x="21" y="38"/>
                      </a:moveTo>
                      <a:cubicBezTo>
                        <a:pt x="19" y="34"/>
                        <a:pt x="19" y="29"/>
                        <a:pt x="15" y="26"/>
                      </a:cubicBezTo>
                      <a:cubicBezTo>
                        <a:pt x="12" y="24"/>
                        <a:pt x="3" y="22"/>
                        <a:pt x="3" y="22"/>
                      </a:cubicBezTo>
                      <a:cubicBezTo>
                        <a:pt x="0" y="12"/>
                        <a:pt x="5" y="12"/>
                        <a:pt x="13" y="8"/>
                      </a:cubicBezTo>
                      <a:cubicBezTo>
                        <a:pt x="17" y="6"/>
                        <a:pt x="25" y="0"/>
                        <a:pt x="25" y="0"/>
                      </a:cubicBezTo>
                      <a:cubicBezTo>
                        <a:pt x="37" y="2"/>
                        <a:pt x="41" y="2"/>
                        <a:pt x="49" y="10"/>
                      </a:cubicBezTo>
                      <a:cubicBezTo>
                        <a:pt x="45" y="21"/>
                        <a:pt x="46" y="12"/>
                        <a:pt x="53" y="20"/>
                      </a:cubicBezTo>
                      <a:cubicBezTo>
                        <a:pt x="56" y="24"/>
                        <a:pt x="61" y="32"/>
                        <a:pt x="61" y="32"/>
                      </a:cubicBezTo>
                      <a:cubicBezTo>
                        <a:pt x="56" y="47"/>
                        <a:pt x="53" y="42"/>
                        <a:pt x="41" y="38"/>
                      </a:cubicBezTo>
                      <a:cubicBezTo>
                        <a:pt x="27" y="47"/>
                        <a:pt x="34" y="48"/>
                        <a:pt x="23" y="44"/>
                      </a:cubicBezTo>
                      <a:cubicBezTo>
                        <a:pt x="22" y="42"/>
                        <a:pt x="21" y="38"/>
                        <a:pt x="21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12" name="Freeform 20"/>
                <p:cNvSpPr/>
                <p:nvPr userDrawn="1"/>
              </p:nvSpPr>
              <p:spPr>
                <a:xfrm>
                  <a:off x="2572" y="852"/>
                  <a:ext cx="286" cy="149"/>
                </a:xfrm>
                <a:custGeom>
                  <a:avLst/>
                  <a:gdLst/>
                  <a:ahLst/>
                  <a:cxnLst>
                    <a:cxn ang="0">
                      <a:pos x="46" y="23"/>
                    </a:cxn>
                    <a:cxn ang="0">
                      <a:pos x="36" y="11"/>
                    </a:cxn>
                    <a:cxn ang="0">
                      <a:pos x="26" y="25"/>
                    </a:cxn>
                    <a:cxn ang="0">
                      <a:pos x="0" y="20"/>
                    </a:cxn>
                    <a:cxn ang="0">
                      <a:pos x="10" y="34"/>
                    </a:cxn>
                    <a:cxn ang="0">
                      <a:pos x="16" y="51"/>
                    </a:cxn>
                    <a:cxn ang="0">
                      <a:pos x="24" y="39"/>
                    </a:cxn>
                    <a:cxn ang="0">
                      <a:pos x="30" y="36"/>
                    </a:cxn>
                    <a:cxn ang="0">
                      <a:pos x="48" y="46"/>
                    </a:cxn>
                    <a:cxn ang="0">
                      <a:pos x="70" y="51"/>
                    </a:cxn>
                    <a:cxn ang="0">
                      <a:pos x="88" y="59"/>
                    </a:cxn>
                    <a:cxn ang="0">
                      <a:pos x="106" y="84"/>
                    </a:cxn>
                    <a:cxn ang="0">
                      <a:pos x="104" y="100"/>
                    </a:cxn>
                    <a:cxn ang="0">
                      <a:pos x="98" y="110"/>
                    </a:cxn>
                    <a:cxn ang="0">
                      <a:pos x="122" y="105"/>
                    </a:cxn>
                    <a:cxn ang="0">
                      <a:pos x="140" y="115"/>
                    </a:cxn>
                    <a:cxn ang="0">
                      <a:pos x="168" y="121"/>
                    </a:cxn>
                    <a:cxn ang="0">
                      <a:pos x="174" y="120"/>
                    </a:cxn>
                    <a:cxn ang="0">
                      <a:pos x="168" y="110"/>
                    </a:cxn>
                    <a:cxn ang="0">
                      <a:pos x="178" y="111"/>
                    </a:cxn>
                    <a:cxn ang="0">
                      <a:pos x="186" y="97"/>
                    </a:cxn>
                    <a:cxn ang="0">
                      <a:pos x="202" y="100"/>
                    </a:cxn>
                    <a:cxn ang="0">
                      <a:pos x="214" y="106"/>
                    </a:cxn>
                    <a:cxn ang="0">
                      <a:pos x="244" y="138"/>
                    </a:cxn>
                    <a:cxn ang="0">
                      <a:pos x="262" y="146"/>
                    </a:cxn>
                    <a:cxn ang="0">
                      <a:pos x="284" y="139"/>
                    </a:cxn>
                    <a:cxn ang="0">
                      <a:pos x="268" y="131"/>
                    </a:cxn>
                    <a:cxn ang="0">
                      <a:pos x="256" y="113"/>
                    </a:cxn>
                    <a:cxn ang="0">
                      <a:pos x="250" y="108"/>
                    </a:cxn>
                    <a:cxn ang="0">
                      <a:pos x="248" y="100"/>
                    </a:cxn>
                    <a:cxn ang="0">
                      <a:pos x="236" y="95"/>
                    </a:cxn>
                    <a:cxn ang="0">
                      <a:pos x="240" y="79"/>
                    </a:cxn>
                    <a:cxn ang="0">
                      <a:pos x="220" y="70"/>
                    </a:cxn>
                    <a:cxn ang="0">
                      <a:pos x="210" y="57"/>
                    </a:cxn>
                    <a:cxn ang="0">
                      <a:pos x="190" y="44"/>
                    </a:cxn>
                    <a:cxn ang="0">
                      <a:pos x="168" y="31"/>
                    </a:cxn>
                    <a:cxn ang="0">
                      <a:pos x="156" y="28"/>
                    </a:cxn>
                    <a:cxn ang="0">
                      <a:pos x="120" y="13"/>
                    </a:cxn>
                    <a:cxn ang="0">
                      <a:pos x="102" y="3"/>
                    </a:cxn>
                    <a:cxn ang="0">
                      <a:pos x="96" y="0"/>
                    </a:cxn>
                    <a:cxn ang="0">
                      <a:pos x="70" y="8"/>
                    </a:cxn>
                    <a:cxn ang="0">
                      <a:pos x="56" y="26"/>
                    </a:cxn>
                    <a:cxn ang="0">
                      <a:pos x="46" y="23"/>
                    </a:cxn>
                  </a:cxnLst>
                  <a:pathLst>
                    <a:path w="286" h="182">
                      <a:moveTo>
                        <a:pt x="46" y="28"/>
                      </a:moveTo>
                      <a:cubicBezTo>
                        <a:pt x="41" y="14"/>
                        <a:pt x="46" y="17"/>
                        <a:pt x="36" y="14"/>
                      </a:cubicBezTo>
                      <a:cubicBezTo>
                        <a:pt x="31" y="17"/>
                        <a:pt x="26" y="30"/>
                        <a:pt x="26" y="30"/>
                      </a:cubicBezTo>
                      <a:cubicBezTo>
                        <a:pt x="12" y="25"/>
                        <a:pt x="19" y="21"/>
                        <a:pt x="0" y="24"/>
                      </a:cubicBezTo>
                      <a:cubicBezTo>
                        <a:pt x="2" y="33"/>
                        <a:pt x="2" y="37"/>
                        <a:pt x="10" y="42"/>
                      </a:cubicBezTo>
                      <a:cubicBezTo>
                        <a:pt x="12" y="49"/>
                        <a:pt x="14" y="55"/>
                        <a:pt x="16" y="62"/>
                      </a:cubicBezTo>
                      <a:cubicBezTo>
                        <a:pt x="24" y="59"/>
                        <a:pt x="27" y="57"/>
                        <a:pt x="24" y="48"/>
                      </a:cubicBezTo>
                      <a:cubicBezTo>
                        <a:pt x="26" y="47"/>
                        <a:pt x="28" y="43"/>
                        <a:pt x="30" y="44"/>
                      </a:cubicBezTo>
                      <a:cubicBezTo>
                        <a:pt x="48" y="48"/>
                        <a:pt x="36" y="52"/>
                        <a:pt x="48" y="56"/>
                      </a:cubicBezTo>
                      <a:cubicBezTo>
                        <a:pt x="74" y="65"/>
                        <a:pt x="47" y="56"/>
                        <a:pt x="70" y="62"/>
                      </a:cubicBezTo>
                      <a:cubicBezTo>
                        <a:pt x="77" y="64"/>
                        <a:pt x="88" y="72"/>
                        <a:pt x="88" y="72"/>
                      </a:cubicBezTo>
                      <a:cubicBezTo>
                        <a:pt x="96" y="84"/>
                        <a:pt x="102" y="87"/>
                        <a:pt x="106" y="102"/>
                      </a:cubicBezTo>
                      <a:cubicBezTo>
                        <a:pt x="105" y="109"/>
                        <a:pt x="106" y="115"/>
                        <a:pt x="104" y="122"/>
                      </a:cubicBezTo>
                      <a:cubicBezTo>
                        <a:pt x="103" y="126"/>
                        <a:pt x="94" y="132"/>
                        <a:pt x="98" y="134"/>
                      </a:cubicBezTo>
                      <a:cubicBezTo>
                        <a:pt x="106" y="137"/>
                        <a:pt x="122" y="128"/>
                        <a:pt x="122" y="128"/>
                      </a:cubicBezTo>
                      <a:cubicBezTo>
                        <a:pt x="130" y="131"/>
                        <a:pt x="133" y="135"/>
                        <a:pt x="140" y="140"/>
                      </a:cubicBezTo>
                      <a:cubicBezTo>
                        <a:pt x="148" y="145"/>
                        <a:pt x="159" y="145"/>
                        <a:pt x="168" y="148"/>
                      </a:cubicBezTo>
                      <a:cubicBezTo>
                        <a:pt x="170" y="147"/>
                        <a:pt x="173" y="148"/>
                        <a:pt x="174" y="146"/>
                      </a:cubicBezTo>
                      <a:cubicBezTo>
                        <a:pt x="176" y="142"/>
                        <a:pt x="164" y="136"/>
                        <a:pt x="168" y="134"/>
                      </a:cubicBezTo>
                      <a:cubicBezTo>
                        <a:pt x="171" y="132"/>
                        <a:pt x="175" y="135"/>
                        <a:pt x="178" y="136"/>
                      </a:cubicBezTo>
                      <a:cubicBezTo>
                        <a:pt x="182" y="131"/>
                        <a:pt x="186" y="118"/>
                        <a:pt x="186" y="118"/>
                      </a:cubicBezTo>
                      <a:cubicBezTo>
                        <a:pt x="189" y="119"/>
                        <a:pt x="199" y="120"/>
                        <a:pt x="202" y="122"/>
                      </a:cubicBezTo>
                      <a:cubicBezTo>
                        <a:pt x="206" y="124"/>
                        <a:pt x="214" y="130"/>
                        <a:pt x="214" y="130"/>
                      </a:cubicBezTo>
                      <a:cubicBezTo>
                        <a:pt x="224" y="145"/>
                        <a:pt x="228" y="158"/>
                        <a:pt x="244" y="168"/>
                      </a:cubicBezTo>
                      <a:cubicBezTo>
                        <a:pt x="250" y="172"/>
                        <a:pt x="262" y="178"/>
                        <a:pt x="262" y="178"/>
                      </a:cubicBezTo>
                      <a:cubicBezTo>
                        <a:pt x="265" y="178"/>
                        <a:pt x="286" y="182"/>
                        <a:pt x="284" y="170"/>
                      </a:cubicBezTo>
                      <a:cubicBezTo>
                        <a:pt x="283" y="164"/>
                        <a:pt x="268" y="160"/>
                        <a:pt x="268" y="160"/>
                      </a:cubicBezTo>
                      <a:cubicBezTo>
                        <a:pt x="261" y="150"/>
                        <a:pt x="270" y="143"/>
                        <a:pt x="256" y="138"/>
                      </a:cubicBezTo>
                      <a:cubicBezTo>
                        <a:pt x="254" y="136"/>
                        <a:pt x="251" y="135"/>
                        <a:pt x="250" y="132"/>
                      </a:cubicBezTo>
                      <a:cubicBezTo>
                        <a:pt x="248" y="129"/>
                        <a:pt x="250" y="125"/>
                        <a:pt x="248" y="122"/>
                      </a:cubicBezTo>
                      <a:cubicBezTo>
                        <a:pt x="246" y="118"/>
                        <a:pt x="240" y="118"/>
                        <a:pt x="236" y="116"/>
                      </a:cubicBezTo>
                      <a:cubicBezTo>
                        <a:pt x="230" y="107"/>
                        <a:pt x="227" y="100"/>
                        <a:pt x="240" y="96"/>
                      </a:cubicBezTo>
                      <a:cubicBezTo>
                        <a:pt x="236" y="83"/>
                        <a:pt x="236" y="84"/>
                        <a:pt x="220" y="86"/>
                      </a:cubicBezTo>
                      <a:cubicBezTo>
                        <a:pt x="209" y="82"/>
                        <a:pt x="208" y="82"/>
                        <a:pt x="210" y="70"/>
                      </a:cubicBezTo>
                      <a:cubicBezTo>
                        <a:pt x="207" y="60"/>
                        <a:pt x="199" y="57"/>
                        <a:pt x="190" y="54"/>
                      </a:cubicBezTo>
                      <a:cubicBezTo>
                        <a:pt x="181" y="45"/>
                        <a:pt x="181" y="42"/>
                        <a:pt x="168" y="38"/>
                      </a:cubicBezTo>
                      <a:cubicBezTo>
                        <a:pt x="164" y="37"/>
                        <a:pt x="156" y="34"/>
                        <a:pt x="156" y="34"/>
                      </a:cubicBezTo>
                      <a:cubicBezTo>
                        <a:pt x="146" y="24"/>
                        <a:pt x="134" y="21"/>
                        <a:pt x="120" y="16"/>
                      </a:cubicBezTo>
                      <a:cubicBezTo>
                        <a:pt x="113" y="14"/>
                        <a:pt x="108" y="8"/>
                        <a:pt x="102" y="4"/>
                      </a:cubicBezTo>
                      <a:cubicBezTo>
                        <a:pt x="100" y="3"/>
                        <a:pt x="96" y="0"/>
                        <a:pt x="96" y="0"/>
                      </a:cubicBezTo>
                      <a:cubicBezTo>
                        <a:pt x="83" y="2"/>
                        <a:pt x="79" y="1"/>
                        <a:pt x="70" y="10"/>
                      </a:cubicBezTo>
                      <a:cubicBezTo>
                        <a:pt x="67" y="19"/>
                        <a:pt x="63" y="27"/>
                        <a:pt x="56" y="32"/>
                      </a:cubicBezTo>
                      <a:cubicBezTo>
                        <a:pt x="49" y="30"/>
                        <a:pt x="52" y="31"/>
                        <a:pt x="4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13" name="Freeform 21"/>
                <p:cNvSpPr/>
                <p:nvPr userDrawn="1"/>
              </p:nvSpPr>
              <p:spPr>
                <a:xfrm>
                  <a:off x="2820" y="866"/>
                  <a:ext cx="78" cy="64"/>
                </a:xfrm>
                <a:custGeom>
                  <a:avLst/>
                  <a:gdLst/>
                  <a:ahLst/>
                  <a:cxnLst>
                    <a:cxn ang="0">
                      <a:pos x="1" y="48"/>
                    </a:cxn>
                    <a:cxn ang="0">
                      <a:pos x="27" y="49"/>
                    </a:cxn>
                    <a:cxn ang="0">
                      <a:pos x="45" y="39"/>
                    </a:cxn>
                    <a:cxn ang="0">
                      <a:pos x="57" y="25"/>
                    </a:cxn>
                    <a:cxn ang="0">
                      <a:pos x="43" y="11"/>
                    </a:cxn>
                    <a:cxn ang="0">
                      <a:pos x="43" y="3"/>
                    </a:cxn>
                    <a:cxn ang="0">
                      <a:pos x="71" y="21"/>
                    </a:cxn>
                    <a:cxn ang="0">
                      <a:pos x="67" y="44"/>
                    </a:cxn>
                    <a:cxn ang="0">
                      <a:pos x="33" y="64"/>
                    </a:cxn>
                    <a:cxn ang="0">
                      <a:pos x="9" y="54"/>
                    </a:cxn>
                    <a:cxn ang="0">
                      <a:pos x="3" y="51"/>
                    </a:cxn>
                    <a:cxn ang="0">
                      <a:pos x="1" y="48"/>
                    </a:cxn>
                  </a:cxnLst>
                  <a:pathLst>
                    <a:path w="78" h="78">
                      <a:moveTo>
                        <a:pt x="1" y="58"/>
                      </a:moveTo>
                      <a:cubicBezTo>
                        <a:pt x="6" y="44"/>
                        <a:pt x="18" y="57"/>
                        <a:pt x="27" y="60"/>
                      </a:cubicBezTo>
                      <a:cubicBezTo>
                        <a:pt x="35" y="57"/>
                        <a:pt x="38" y="52"/>
                        <a:pt x="45" y="48"/>
                      </a:cubicBezTo>
                      <a:cubicBezTo>
                        <a:pt x="48" y="40"/>
                        <a:pt x="51" y="36"/>
                        <a:pt x="57" y="30"/>
                      </a:cubicBezTo>
                      <a:cubicBezTo>
                        <a:pt x="55" y="23"/>
                        <a:pt x="43" y="14"/>
                        <a:pt x="43" y="14"/>
                      </a:cubicBezTo>
                      <a:cubicBezTo>
                        <a:pt x="33" y="0"/>
                        <a:pt x="30" y="1"/>
                        <a:pt x="43" y="4"/>
                      </a:cubicBezTo>
                      <a:cubicBezTo>
                        <a:pt x="54" y="11"/>
                        <a:pt x="58" y="22"/>
                        <a:pt x="71" y="26"/>
                      </a:cubicBezTo>
                      <a:cubicBezTo>
                        <a:pt x="78" y="37"/>
                        <a:pt x="78" y="46"/>
                        <a:pt x="67" y="54"/>
                      </a:cubicBezTo>
                      <a:cubicBezTo>
                        <a:pt x="51" y="49"/>
                        <a:pt x="53" y="71"/>
                        <a:pt x="33" y="78"/>
                      </a:cubicBezTo>
                      <a:cubicBezTo>
                        <a:pt x="16" y="72"/>
                        <a:pt x="25" y="76"/>
                        <a:pt x="9" y="66"/>
                      </a:cubicBezTo>
                      <a:cubicBezTo>
                        <a:pt x="7" y="65"/>
                        <a:pt x="3" y="62"/>
                        <a:pt x="3" y="62"/>
                      </a:cubicBezTo>
                      <a:cubicBezTo>
                        <a:pt x="0" y="54"/>
                        <a:pt x="13" y="42"/>
                        <a:pt x="1" y="5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14" name="Freeform 22"/>
                <p:cNvSpPr/>
                <p:nvPr userDrawn="1"/>
              </p:nvSpPr>
              <p:spPr>
                <a:xfrm>
                  <a:off x="2984" y="732"/>
                  <a:ext cx="19" cy="14"/>
                </a:xfrm>
                <a:custGeom>
                  <a:avLst/>
                  <a:gdLst/>
                  <a:ahLst/>
                  <a:cxnLst>
                    <a:cxn ang="0">
                      <a:pos x="3" y="3"/>
                    </a:cxn>
                    <a:cxn ang="0">
                      <a:pos x="3" y="11"/>
                    </a:cxn>
                    <a:cxn ang="0">
                      <a:pos x="3" y="3"/>
                    </a:cxn>
                  </a:cxnLst>
                  <a:pathLst>
                    <a:path w="17" h="18">
                      <a:moveTo>
                        <a:pt x="3" y="4"/>
                      </a:moveTo>
                      <a:cubicBezTo>
                        <a:pt x="17" y="7"/>
                        <a:pt x="16" y="18"/>
                        <a:pt x="3" y="14"/>
                      </a:cubicBezTo>
                      <a:cubicBezTo>
                        <a:pt x="0" y="6"/>
                        <a:pt x="7" y="0"/>
                        <a:pt x="3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15" name="Freeform 23"/>
                <p:cNvSpPr/>
                <p:nvPr userDrawn="1"/>
              </p:nvSpPr>
              <p:spPr>
                <a:xfrm>
                  <a:off x="3083" y="830"/>
                  <a:ext cx="26" cy="19"/>
                </a:xfrm>
                <a:custGeom>
                  <a:avLst/>
                  <a:gdLst/>
                  <a:ahLst/>
                  <a:cxnLst>
                    <a:cxn ang="0">
                      <a:pos x="8" y="12"/>
                    </a:cxn>
                    <a:cxn ang="0">
                      <a:pos x="14" y="0"/>
                    </a:cxn>
                    <a:cxn ang="0">
                      <a:pos x="14" y="19"/>
                    </a:cxn>
                    <a:cxn ang="0">
                      <a:pos x="8" y="12"/>
                    </a:cxn>
                  </a:cxnLst>
                  <a:pathLst>
                    <a:path w="26" h="22">
                      <a:moveTo>
                        <a:pt x="8" y="14"/>
                      </a:moveTo>
                      <a:cubicBezTo>
                        <a:pt x="5" y="6"/>
                        <a:pt x="5" y="3"/>
                        <a:pt x="14" y="0"/>
                      </a:cubicBezTo>
                      <a:cubicBezTo>
                        <a:pt x="26" y="4"/>
                        <a:pt x="23" y="16"/>
                        <a:pt x="14" y="22"/>
                      </a:cubicBezTo>
                      <a:cubicBezTo>
                        <a:pt x="0" y="17"/>
                        <a:pt x="13" y="3"/>
                        <a:pt x="8" y="1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16" name="Freeform 24"/>
                <p:cNvSpPr/>
                <p:nvPr userDrawn="1"/>
              </p:nvSpPr>
              <p:spPr>
                <a:xfrm>
                  <a:off x="2766" y="610"/>
                  <a:ext cx="19" cy="12"/>
                </a:xfrm>
                <a:custGeom>
                  <a:avLst/>
                  <a:gdLst/>
                  <a:ahLst/>
                  <a:cxnLst>
                    <a:cxn ang="0">
                      <a:pos x="7" y="10"/>
                    </a:cxn>
                    <a:cxn ang="0">
                      <a:pos x="16" y="2"/>
                    </a:cxn>
                    <a:cxn ang="0">
                      <a:pos x="9" y="10"/>
                    </a:cxn>
                    <a:cxn ang="0">
                      <a:pos x="7" y="10"/>
                    </a:cxn>
                  </a:cxnLst>
                  <a:pathLst>
                    <a:path w="20" h="15">
                      <a:moveTo>
                        <a:pt x="7" y="12"/>
                      </a:moveTo>
                      <a:cubicBezTo>
                        <a:pt x="0" y="1"/>
                        <a:pt x="6" y="0"/>
                        <a:pt x="17" y="2"/>
                      </a:cubicBezTo>
                      <a:cubicBezTo>
                        <a:pt x="20" y="10"/>
                        <a:pt x="18" y="15"/>
                        <a:pt x="9" y="12"/>
                      </a:cubicBezTo>
                      <a:cubicBezTo>
                        <a:pt x="4" y="4"/>
                        <a:pt x="4" y="4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17" name="Freeform 25"/>
                <p:cNvSpPr/>
                <p:nvPr userDrawn="1"/>
              </p:nvSpPr>
              <p:spPr>
                <a:xfrm>
                  <a:off x="2600" y="712"/>
                  <a:ext cx="19" cy="12"/>
                </a:xfrm>
                <a:custGeom>
                  <a:avLst/>
                  <a:gdLst/>
                  <a:ahLst/>
                  <a:cxnLst>
                    <a:cxn ang="0">
                      <a:pos x="7" y="10"/>
                    </a:cxn>
                    <a:cxn ang="0">
                      <a:pos x="14" y="2"/>
                    </a:cxn>
                    <a:cxn ang="0">
                      <a:pos x="14" y="11"/>
                    </a:cxn>
                    <a:cxn ang="0">
                      <a:pos x="7" y="10"/>
                    </a:cxn>
                  </a:cxnLst>
                  <a:pathLst>
                    <a:path w="20" h="15">
                      <a:moveTo>
                        <a:pt x="7" y="12"/>
                      </a:moveTo>
                      <a:cubicBezTo>
                        <a:pt x="0" y="2"/>
                        <a:pt x="3" y="0"/>
                        <a:pt x="15" y="2"/>
                      </a:cubicBezTo>
                      <a:cubicBezTo>
                        <a:pt x="16" y="4"/>
                        <a:pt x="20" y="12"/>
                        <a:pt x="15" y="14"/>
                      </a:cubicBezTo>
                      <a:cubicBezTo>
                        <a:pt x="12" y="15"/>
                        <a:pt x="7" y="12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18" name="Freeform 26"/>
                <p:cNvSpPr/>
                <p:nvPr userDrawn="1"/>
              </p:nvSpPr>
              <p:spPr>
                <a:xfrm>
                  <a:off x="2417" y="680"/>
                  <a:ext cx="80" cy="66"/>
                </a:xfrm>
                <a:custGeom>
                  <a:avLst/>
                  <a:gdLst/>
                  <a:ahLst/>
                  <a:cxnLst>
                    <a:cxn ang="0">
                      <a:pos x="0" y="41"/>
                    </a:cxn>
                    <a:cxn ang="0">
                      <a:pos x="14" y="20"/>
                    </a:cxn>
                    <a:cxn ang="0">
                      <a:pos x="26" y="17"/>
                    </a:cxn>
                    <a:cxn ang="0">
                      <a:pos x="48" y="15"/>
                    </a:cxn>
                    <a:cxn ang="0">
                      <a:pos x="58" y="0"/>
                    </a:cxn>
                    <a:cxn ang="0">
                      <a:pos x="80" y="33"/>
                    </a:cxn>
                    <a:cxn ang="0">
                      <a:pos x="70" y="46"/>
                    </a:cxn>
                    <a:cxn ang="0">
                      <a:pos x="54" y="51"/>
                    </a:cxn>
                    <a:cxn ang="0">
                      <a:pos x="48" y="66"/>
                    </a:cxn>
                    <a:cxn ang="0">
                      <a:pos x="32" y="56"/>
                    </a:cxn>
                    <a:cxn ang="0">
                      <a:pos x="38" y="43"/>
                    </a:cxn>
                    <a:cxn ang="0">
                      <a:pos x="30" y="23"/>
                    </a:cxn>
                    <a:cxn ang="0">
                      <a:pos x="20" y="40"/>
                    </a:cxn>
                    <a:cxn ang="0">
                      <a:pos x="8" y="46"/>
                    </a:cxn>
                    <a:cxn ang="0">
                      <a:pos x="0" y="41"/>
                    </a:cxn>
                  </a:cxnLst>
                  <a:pathLst>
                    <a:path w="80" h="80">
                      <a:moveTo>
                        <a:pt x="0" y="50"/>
                      </a:moveTo>
                      <a:cubicBezTo>
                        <a:pt x="1" y="47"/>
                        <a:pt x="12" y="25"/>
                        <a:pt x="14" y="24"/>
                      </a:cubicBezTo>
                      <a:cubicBezTo>
                        <a:pt x="17" y="22"/>
                        <a:pt x="26" y="20"/>
                        <a:pt x="26" y="20"/>
                      </a:cubicBezTo>
                      <a:cubicBezTo>
                        <a:pt x="34" y="23"/>
                        <a:pt x="40" y="21"/>
                        <a:pt x="48" y="18"/>
                      </a:cubicBezTo>
                      <a:cubicBezTo>
                        <a:pt x="52" y="12"/>
                        <a:pt x="54" y="6"/>
                        <a:pt x="58" y="0"/>
                      </a:cubicBezTo>
                      <a:cubicBezTo>
                        <a:pt x="70" y="4"/>
                        <a:pt x="76" y="28"/>
                        <a:pt x="80" y="40"/>
                      </a:cubicBezTo>
                      <a:cubicBezTo>
                        <a:pt x="75" y="54"/>
                        <a:pt x="80" y="50"/>
                        <a:pt x="70" y="56"/>
                      </a:cubicBezTo>
                      <a:cubicBezTo>
                        <a:pt x="61" y="53"/>
                        <a:pt x="59" y="54"/>
                        <a:pt x="54" y="62"/>
                      </a:cubicBezTo>
                      <a:cubicBezTo>
                        <a:pt x="57" y="71"/>
                        <a:pt x="56" y="75"/>
                        <a:pt x="48" y="80"/>
                      </a:cubicBezTo>
                      <a:cubicBezTo>
                        <a:pt x="40" y="77"/>
                        <a:pt x="39" y="72"/>
                        <a:pt x="32" y="68"/>
                      </a:cubicBezTo>
                      <a:cubicBezTo>
                        <a:pt x="26" y="59"/>
                        <a:pt x="30" y="57"/>
                        <a:pt x="38" y="52"/>
                      </a:cubicBezTo>
                      <a:cubicBezTo>
                        <a:pt x="41" y="42"/>
                        <a:pt x="39" y="34"/>
                        <a:pt x="30" y="28"/>
                      </a:cubicBezTo>
                      <a:cubicBezTo>
                        <a:pt x="20" y="31"/>
                        <a:pt x="30" y="40"/>
                        <a:pt x="20" y="48"/>
                      </a:cubicBezTo>
                      <a:cubicBezTo>
                        <a:pt x="16" y="51"/>
                        <a:pt x="8" y="56"/>
                        <a:pt x="8" y="56"/>
                      </a:cubicBezTo>
                      <a:cubicBezTo>
                        <a:pt x="2" y="50"/>
                        <a:pt x="5" y="50"/>
                        <a:pt x="0" y="5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19" name="Freeform 27"/>
                <p:cNvSpPr/>
                <p:nvPr userDrawn="1"/>
              </p:nvSpPr>
              <p:spPr>
                <a:xfrm>
                  <a:off x="2391" y="541"/>
                  <a:ext cx="94" cy="142"/>
                </a:xfrm>
                <a:custGeom>
                  <a:avLst/>
                  <a:gdLst/>
                  <a:ahLst/>
                  <a:cxnLst>
                    <a:cxn ang="0">
                      <a:pos x="14" y="78"/>
                    </a:cxn>
                    <a:cxn ang="0">
                      <a:pos x="26" y="104"/>
                    </a:cxn>
                    <a:cxn ang="0">
                      <a:pos x="32" y="88"/>
                    </a:cxn>
                    <a:cxn ang="0">
                      <a:pos x="52" y="82"/>
                    </a:cxn>
                    <a:cxn ang="0">
                      <a:pos x="46" y="101"/>
                    </a:cxn>
                    <a:cxn ang="0">
                      <a:pos x="66" y="103"/>
                    </a:cxn>
                    <a:cxn ang="0">
                      <a:pos x="76" y="116"/>
                    </a:cxn>
                    <a:cxn ang="0">
                      <a:pos x="58" y="121"/>
                    </a:cxn>
                    <a:cxn ang="0">
                      <a:pos x="74" y="142"/>
                    </a:cxn>
                    <a:cxn ang="0">
                      <a:pos x="84" y="126"/>
                    </a:cxn>
                    <a:cxn ang="0">
                      <a:pos x="82" y="91"/>
                    </a:cxn>
                    <a:cxn ang="0">
                      <a:pos x="60" y="87"/>
                    </a:cxn>
                    <a:cxn ang="0">
                      <a:pos x="50" y="67"/>
                    </a:cxn>
                    <a:cxn ang="0">
                      <a:pos x="34" y="67"/>
                    </a:cxn>
                    <a:cxn ang="0">
                      <a:pos x="30" y="57"/>
                    </a:cxn>
                    <a:cxn ang="0">
                      <a:pos x="42" y="34"/>
                    </a:cxn>
                    <a:cxn ang="0">
                      <a:pos x="30" y="0"/>
                    </a:cxn>
                    <a:cxn ang="0">
                      <a:pos x="18" y="18"/>
                    </a:cxn>
                    <a:cxn ang="0">
                      <a:pos x="4" y="38"/>
                    </a:cxn>
                    <a:cxn ang="0">
                      <a:pos x="14" y="62"/>
                    </a:cxn>
                    <a:cxn ang="0">
                      <a:pos x="14" y="78"/>
                    </a:cxn>
                  </a:cxnLst>
                  <a:pathLst>
                    <a:path w="94" h="174">
                      <a:moveTo>
                        <a:pt x="14" y="96"/>
                      </a:moveTo>
                      <a:cubicBezTo>
                        <a:pt x="11" y="109"/>
                        <a:pt x="15" y="120"/>
                        <a:pt x="26" y="128"/>
                      </a:cubicBezTo>
                      <a:cubicBezTo>
                        <a:pt x="34" y="120"/>
                        <a:pt x="35" y="119"/>
                        <a:pt x="32" y="108"/>
                      </a:cubicBezTo>
                      <a:cubicBezTo>
                        <a:pt x="35" y="92"/>
                        <a:pt x="39" y="92"/>
                        <a:pt x="52" y="100"/>
                      </a:cubicBezTo>
                      <a:cubicBezTo>
                        <a:pt x="59" y="110"/>
                        <a:pt x="49" y="114"/>
                        <a:pt x="46" y="124"/>
                      </a:cubicBezTo>
                      <a:cubicBezTo>
                        <a:pt x="50" y="137"/>
                        <a:pt x="57" y="129"/>
                        <a:pt x="66" y="126"/>
                      </a:cubicBezTo>
                      <a:cubicBezTo>
                        <a:pt x="77" y="129"/>
                        <a:pt x="79" y="131"/>
                        <a:pt x="76" y="142"/>
                      </a:cubicBezTo>
                      <a:cubicBezTo>
                        <a:pt x="67" y="139"/>
                        <a:pt x="65" y="141"/>
                        <a:pt x="58" y="148"/>
                      </a:cubicBezTo>
                      <a:cubicBezTo>
                        <a:pt x="60" y="160"/>
                        <a:pt x="62" y="170"/>
                        <a:pt x="74" y="174"/>
                      </a:cubicBezTo>
                      <a:cubicBezTo>
                        <a:pt x="77" y="165"/>
                        <a:pt x="74" y="157"/>
                        <a:pt x="84" y="154"/>
                      </a:cubicBezTo>
                      <a:cubicBezTo>
                        <a:pt x="91" y="143"/>
                        <a:pt x="94" y="122"/>
                        <a:pt x="82" y="112"/>
                      </a:cubicBezTo>
                      <a:cubicBezTo>
                        <a:pt x="77" y="108"/>
                        <a:pt x="66" y="108"/>
                        <a:pt x="60" y="106"/>
                      </a:cubicBezTo>
                      <a:cubicBezTo>
                        <a:pt x="65" y="92"/>
                        <a:pt x="66" y="87"/>
                        <a:pt x="50" y="82"/>
                      </a:cubicBezTo>
                      <a:cubicBezTo>
                        <a:pt x="48" y="82"/>
                        <a:pt x="37" y="86"/>
                        <a:pt x="34" y="82"/>
                      </a:cubicBezTo>
                      <a:cubicBezTo>
                        <a:pt x="32" y="79"/>
                        <a:pt x="30" y="70"/>
                        <a:pt x="30" y="70"/>
                      </a:cubicBezTo>
                      <a:cubicBezTo>
                        <a:pt x="32" y="54"/>
                        <a:pt x="32" y="52"/>
                        <a:pt x="42" y="42"/>
                      </a:cubicBezTo>
                      <a:cubicBezTo>
                        <a:pt x="41" y="30"/>
                        <a:pt x="45" y="5"/>
                        <a:pt x="30" y="0"/>
                      </a:cubicBezTo>
                      <a:cubicBezTo>
                        <a:pt x="14" y="4"/>
                        <a:pt x="16" y="4"/>
                        <a:pt x="18" y="22"/>
                      </a:cubicBezTo>
                      <a:cubicBezTo>
                        <a:pt x="16" y="39"/>
                        <a:pt x="15" y="35"/>
                        <a:pt x="4" y="46"/>
                      </a:cubicBezTo>
                      <a:cubicBezTo>
                        <a:pt x="0" y="59"/>
                        <a:pt x="5" y="67"/>
                        <a:pt x="14" y="76"/>
                      </a:cubicBezTo>
                      <a:cubicBezTo>
                        <a:pt x="15" y="80"/>
                        <a:pt x="17" y="93"/>
                        <a:pt x="14" y="9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20" name="Freeform 28"/>
                <p:cNvSpPr/>
                <p:nvPr userDrawn="1"/>
              </p:nvSpPr>
              <p:spPr>
                <a:xfrm>
                  <a:off x="2415" y="644"/>
                  <a:ext cx="32" cy="41"/>
                </a:xfrm>
                <a:custGeom>
                  <a:avLst/>
                  <a:gdLst/>
                  <a:ahLst/>
                  <a:cxnLst>
                    <a:cxn ang="0">
                      <a:pos x="6" y="20"/>
                    </a:cxn>
                    <a:cxn ang="0">
                      <a:pos x="12" y="0"/>
                    </a:cxn>
                    <a:cxn ang="0">
                      <a:pos x="20" y="13"/>
                    </a:cxn>
                    <a:cxn ang="0">
                      <a:pos x="22" y="20"/>
                    </a:cxn>
                    <a:cxn ang="0">
                      <a:pos x="28" y="21"/>
                    </a:cxn>
                    <a:cxn ang="0">
                      <a:pos x="32" y="31"/>
                    </a:cxn>
                    <a:cxn ang="0">
                      <a:pos x="18" y="41"/>
                    </a:cxn>
                    <a:cxn ang="0">
                      <a:pos x="6" y="20"/>
                    </a:cxn>
                  </a:cxnLst>
                  <a:pathLst>
                    <a:path w="32" h="50">
                      <a:moveTo>
                        <a:pt x="6" y="24"/>
                      </a:moveTo>
                      <a:cubicBezTo>
                        <a:pt x="0" y="15"/>
                        <a:pt x="3" y="6"/>
                        <a:pt x="12" y="0"/>
                      </a:cubicBezTo>
                      <a:cubicBezTo>
                        <a:pt x="23" y="3"/>
                        <a:pt x="23" y="5"/>
                        <a:pt x="20" y="16"/>
                      </a:cubicBezTo>
                      <a:cubicBezTo>
                        <a:pt x="21" y="19"/>
                        <a:pt x="20" y="22"/>
                        <a:pt x="22" y="24"/>
                      </a:cubicBezTo>
                      <a:cubicBezTo>
                        <a:pt x="23" y="26"/>
                        <a:pt x="27" y="24"/>
                        <a:pt x="28" y="26"/>
                      </a:cubicBezTo>
                      <a:cubicBezTo>
                        <a:pt x="30" y="29"/>
                        <a:pt x="32" y="38"/>
                        <a:pt x="32" y="38"/>
                      </a:cubicBezTo>
                      <a:cubicBezTo>
                        <a:pt x="29" y="46"/>
                        <a:pt x="26" y="47"/>
                        <a:pt x="18" y="50"/>
                      </a:cubicBezTo>
                      <a:cubicBezTo>
                        <a:pt x="12" y="41"/>
                        <a:pt x="18" y="24"/>
                        <a:pt x="6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21" name="Freeform 29"/>
                <p:cNvSpPr/>
                <p:nvPr userDrawn="1"/>
              </p:nvSpPr>
              <p:spPr>
                <a:xfrm>
                  <a:off x="2349" y="654"/>
                  <a:ext cx="45" cy="41"/>
                </a:xfrm>
                <a:custGeom>
                  <a:avLst/>
                  <a:gdLst/>
                  <a:ahLst/>
                  <a:cxnLst>
                    <a:cxn ang="0">
                      <a:pos x="0" y="36"/>
                    </a:cxn>
                    <a:cxn ang="0">
                      <a:pos x="23" y="16"/>
                    </a:cxn>
                    <a:cxn ang="0">
                      <a:pos x="38" y="0"/>
                    </a:cxn>
                    <a:cxn ang="0">
                      <a:pos x="25" y="23"/>
                    </a:cxn>
                    <a:cxn ang="0">
                      <a:pos x="2" y="41"/>
                    </a:cxn>
                    <a:cxn ang="0">
                      <a:pos x="0" y="36"/>
                    </a:cxn>
                  </a:cxnLst>
                  <a:pathLst>
                    <a:path w="43" h="50">
                      <a:moveTo>
                        <a:pt x="0" y="44"/>
                      </a:moveTo>
                      <a:cubicBezTo>
                        <a:pt x="6" y="38"/>
                        <a:pt x="18" y="29"/>
                        <a:pt x="22" y="20"/>
                      </a:cubicBezTo>
                      <a:cubicBezTo>
                        <a:pt x="27" y="10"/>
                        <a:pt x="25" y="4"/>
                        <a:pt x="36" y="0"/>
                      </a:cubicBezTo>
                      <a:cubicBezTo>
                        <a:pt x="43" y="11"/>
                        <a:pt x="36" y="24"/>
                        <a:pt x="24" y="28"/>
                      </a:cubicBezTo>
                      <a:cubicBezTo>
                        <a:pt x="21" y="38"/>
                        <a:pt x="12" y="47"/>
                        <a:pt x="2" y="50"/>
                      </a:cubicBezTo>
                      <a:cubicBezTo>
                        <a:pt x="1" y="48"/>
                        <a:pt x="0" y="44"/>
                        <a:pt x="0" y="4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22" name="Freeform 30"/>
                <p:cNvSpPr/>
                <p:nvPr userDrawn="1"/>
              </p:nvSpPr>
              <p:spPr>
                <a:xfrm>
                  <a:off x="4808" y="597"/>
                  <a:ext cx="701" cy="438"/>
                </a:xfrm>
                <a:custGeom>
                  <a:avLst/>
                  <a:gdLst/>
                  <a:ahLst/>
                  <a:cxnLst>
                    <a:cxn ang="0">
                      <a:pos x="31" y="436"/>
                    </a:cxn>
                    <a:cxn ang="0">
                      <a:pos x="36" y="390"/>
                    </a:cxn>
                    <a:cxn ang="0">
                      <a:pos x="33" y="382"/>
                    </a:cxn>
                    <a:cxn ang="0">
                      <a:pos x="24" y="340"/>
                    </a:cxn>
                    <a:cxn ang="0">
                      <a:pos x="6" y="335"/>
                    </a:cxn>
                    <a:cxn ang="0">
                      <a:pos x="0" y="298"/>
                    </a:cxn>
                    <a:cxn ang="0">
                      <a:pos x="18" y="281"/>
                    </a:cxn>
                    <a:cxn ang="0">
                      <a:pos x="9" y="257"/>
                    </a:cxn>
                    <a:cxn ang="0">
                      <a:pos x="3" y="249"/>
                    </a:cxn>
                    <a:cxn ang="0">
                      <a:pos x="42" y="187"/>
                    </a:cxn>
                    <a:cxn ang="0">
                      <a:pos x="65" y="150"/>
                    </a:cxn>
                    <a:cxn ang="0">
                      <a:pos x="63" y="109"/>
                    </a:cxn>
                    <a:cxn ang="0">
                      <a:pos x="36" y="67"/>
                    </a:cxn>
                    <a:cxn ang="0">
                      <a:pos x="30" y="50"/>
                    </a:cxn>
                    <a:cxn ang="0">
                      <a:pos x="39" y="56"/>
                    </a:cxn>
                    <a:cxn ang="0">
                      <a:pos x="71" y="55"/>
                    </a:cxn>
                    <a:cxn ang="0">
                      <a:pos x="95" y="17"/>
                    </a:cxn>
                    <a:cxn ang="0">
                      <a:pos x="122" y="0"/>
                    </a:cxn>
                    <a:cxn ang="0">
                      <a:pos x="131" y="3"/>
                    </a:cxn>
                    <a:cxn ang="0">
                      <a:pos x="137" y="14"/>
                    </a:cxn>
                    <a:cxn ang="0">
                      <a:pos x="146" y="8"/>
                    </a:cxn>
                    <a:cxn ang="0">
                      <a:pos x="164" y="12"/>
                    </a:cxn>
                    <a:cxn ang="0">
                      <a:pos x="173" y="14"/>
                    </a:cxn>
                    <a:cxn ang="0">
                      <a:pos x="210" y="22"/>
                    </a:cxn>
                    <a:cxn ang="0">
                      <a:pos x="231" y="37"/>
                    </a:cxn>
                    <a:cxn ang="0">
                      <a:pos x="249" y="26"/>
                    </a:cxn>
                    <a:cxn ang="0">
                      <a:pos x="257" y="22"/>
                    </a:cxn>
                    <a:cxn ang="0">
                      <a:pos x="290" y="22"/>
                    </a:cxn>
                    <a:cxn ang="0">
                      <a:pos x="314" y="50"/>
                    </a:cxn>
                    <a:cxn ang="0">
                      <a:pos x="344" y="92"/>
                    </a:cxn>
                    <a:cxn ang="0">
                      <a:pos x="365" y="109"/>
                    </a:cxn>
                    <a:cxn ang="0">
                      <a:pos x="382" y="106"/>
                    </a:cxn>
                    <a:cxn ang="0">
                      <a:pos x="402" y="101"/>
                    </a:cxn>
                    <a:cxn ang="0">
                      <a:pos x="432" y="111"/>
                    </a:cxn>
                    <a:cxn ang="0">
                      <a:pos x="446" y="126"/>
                    </a:cxn>
                    <a:cxn ang="0">
                      <a:pos x="458" y="140"/>
                    </a:cxn>
                    <a:cxn ang="0">
                      <a:pos x="473" y="173"/>
                    </a:cxn>
                    <a:cxn ang="0">
                      <a:pos x="479" y="187"/>
                    </a:cxn>
                    <a:cxn ang="0">
                      <a:pos x="482" y="195"/>
                    </a:cxn>
                    <a:cxn ang="0">
                      <a:pos x="461" y="221"/>
                    </a:cxn>
                    <a:cxn ang="0">
                      <a:pos x="479" y="220"/>
                    </a:cxn>
                    <a:cxn ang="0">
                      <a:pos x="509" y="242"/>
                    </a:cxn>
                    <a:cxn ang="0">
                      <a:pos x="542" y="245"/>
                    </a:cxn>
                    <a:cxn ang="0">
                      <a:pos x="566" y="262"/>
                    </a:cxn>
                    <a:cxn ang="0">
                      <a:pos x="569" y="268"/>
                    </a:cxn>
                    <a:cxn ang="0">
                      <a:pos x="569" y="274"/>
                    </a:cxn>
                    <a:cxn ang="0">
                      <a:pos x="586" y="268"/>
                    </a:cxn>
                    <a:cxn ang="0">
                      <a:pos x="595" y="267"/>
                    </a:cxn>
                    <a:cxn ang="0">
                      <a:pos x="653" y="288"/>
                    </a:cxn>
                    <a:cxn ang="0">
                      <a:pos x="665" y="310"/>
                    </a:cxn>
                    <a:cxn ang="0">
                      <a:pos x="692" y="313"/>
                    </a:cxn>
                    <a:cxn ang="0">
                      <a:pos x="701" y="335"/>
                    </a:cxn>
                    <a:cxn ang="0">
                      <a:pos x="671" y="402"/>
                    </a:cxn>
                    <a:cxn ang="0">
                      <a:pos x="647" y="438"/>
                    </a:cxn>
                  </a:cxnLst>
                  <a:pathLst>
                    <a:path w="471" h="281">
                      <a:moveTo>
                        <a:pt x="21" y="280"/>
                      </a:moveTo>
                      <a:cubicBezTo>
                        <a:pt x="32" y="281"/>
                        <a:pt x="25" y="253"/>
                        <a:pt x="24" y="250"/>
                      </a:cubicBezTo>
                      <a:cubicBezTo>
                        <a:pt x="23" y="248"/>
                        <a:pt x="22" y="245"/>
                        <a:pt x="22" y="245"/>
                      </a:cubicBezTo>
                      <a:cubicBezTo>
                        <a:pt x="21" y="243"/>
                        <a:pt x="20" y="221"/>
                        <a:pt x="16" y="218"/>
                      </a:cubicBezTo>
                      <a:cubicBezTo>
                        <a:pt x="13" y="216"/>
                        <a:pt x="4" y="215"/>
                        <a:pt x="4" y="215"/>
                      </a:cubicBezTo>
                      <a:cubicBezTo>
                        <a:pt x="0" y="207"/>
                        <a:pt x="3" y="200"/>
                        <a:pt x="0" y="191"/>
                      </a:cubicBezTo>
                      <a:cubicBezTo>
                        <a:pt x="2" y="185"/>
                        <a:pt x="7" y="186"/>
                        <a:pt x="12" y="180"/>
                      </a:cubicBezTo>
                      <a:cubicBezTo>
                        <a:pt x="14" y="172"/>
                        <a:pt x="14" y="169"/>
                        <a:pt x="6" y="165"/>
                      </a:cubicBezTo>
                      <a:cubicBezTo>
                        <a:pt x="4" y="163"/>
                        <a:pt x="2" y="162"/>
                        <a:pt x="2" y="160"/>
                      </a:cubicBezTo>
                      <a:cubicBezTo>
                        <a:pt x="2" y="150"/>
                        <a:pt x="16" y="123"/>
                        <a:pt x="28" y="120"/>
                      </a:cubicBezTo>
                      <a:cubicBezTo>
                        <a:pt x="32" y="111"/>
                        <a:pt x="40" y="105"/>
                        <a:pt x="44" y="96"/>
                      </a:cubicBezTo>
                      <a:cubicBezTo>
                        <a:pt x="39" y="83"/>
                        <a:pt x="38" y="85"/>
                        <a:pt x="42" y="70"/>
                      </a:cubicBezTo>
                      <a:cubicBezTo>
                        <a:pt x="38" y="60"/>
                        <a:pt x="34" y="48"/>
                        <a:pt x="24" y="43"/>
                      </a:cubicBezTo>
                      <a:cubicBezTo>
                        <a:pt x="18" y="36"/>
                        <a:pt x="10" y="37"/>
                        <a:pt x="20" y="32"/>
                      </a:cubicBezTo>
                      <a:cubicBezTo>
                        <a:pt x="27" y="34"/>
                        <a:pt x="26" y="32"/>
                        <a:pt x="26" y="36"/>
                      </a:cubicBezTo>
                      <a:cubicBezTo>
                        <a:pt x="34" y="41"/>
                        <a:pt x="39" y="39"/>
                        <a:pt x="48" y="35"/>
                      </a:cubicBezTo>
                      <a:cubicBezTo>
                        <a:pt x="45" y="22"/>
                        <a:pt x="48" y="14"/>
                        <a:pt x="64" y="11"/>
                      </a:cubicBezTo>
                      <a:cubicBezTo>
                        <a:pt x="71" y="8"/>
                        <a:pt x="75" y="3"/>
                        <a:pt x="82" y="0"/>
                      </a:cubicBezTo>
                      <a:cubicBezTo>
                        <a:pt x="84" y="1"/>
                        <a:pt x="88" y="0"/>
                        <a:pt x="88" y="2"/>
                      </a:cubicBezTo>
                      <a:cubicBezTo>
                        <a:pt x="90" y="12"/>
                        <a:pt x="75" y="13"/>
                        <a:pt x="92" y="9"/>
                      </a:cubicBezTo>
                      <a:cubicBezTo>
                        <a:pt x="94" y="8"/>
                        <a:pt x="96" y="5"/>
                        <a:pt x="98" y="5"/>
                      </a:cubicBezTo>
                      <a:cubicBezTo>
                        <a:pt x="102" y="4"/>
                        <a:pt x="106" y="7"/>
                        <a:pt x="110" y="8"/>
                      </a:cubicBezTo>
                      <a:cubicBezTo>
                        <a:pt x="112" y="8"/>
                        <a:pt x="116" y="9"/>
                        <a:pt x="116" y="9"/>
                      </a:cubicBezTo>
                      <a:cubicBezTo>
                        <a:pt x="122" y="16"/>
                        <a:pt x="129" y="13"/>
                        <a:pt x="141" y="14"/>
                      </a:cubicBezTo>
                      <a:cubicBezTo>
                        <a:pt x="143" y="21"/>
                        <a:pt x="147" y="22"/>
                        <a:pt x="155" y="24"/>
                      </a:cubicBezTo>
                      <a:cubicBezTo>
                        <a:pt x="159" y="22"/>
                        <a:pt x="163" y="20"/>
                        <a:pt x="167" y="17"/>
                      </a:cubicBezTo>
                      <a:cubicBezTo>
                        <a:pt x="169" y="16"/>
                        <a:pt x="173" y="14"/>
                        <a:pt x="173" y="14"/>
                      </a:cubicBezTo>
                      <a:cubicBezTo>
                        <a:pt x="195" y="26"/>
                        <a:pt x="175" y="20"/>
                        <a:pt x="195" y="14"/>
                      </a:cubicBezTo>
                      <a:cubicBezTo>
                        <a:pt x="207" y="17"/>
                        <a:pt x="201" y="26"/>
                        <a:pt x="211" y="32"/>
                      </a:cubicBezTo>
                      <a:cubicBezTo>
                        <a:pt x="214" y="38"/>
                        <a:pt x="224" y="55"/>
                        <a:pt x="231" y="59"/>
                      </a:cubicBezTo>
                      <a:cubicBezTo>
                        <a:pt x="241" y="70"/>
                        <a:pt x="235" y="67"/>
                        <a:pt x="245" y="70"/>
                      </a:cubicBezTo>
                      <a:cubicBezTo>
                        <a:pt x="249" y="69"/>
                        <a:pt x="253" y="69"/>
                        <a:pt x="257" y="68"/>
                      </a:cubicBezTo>
                      <a:cubicBezTo>
                        <a:pt x="261" y="67"/>
                        <a:pt x="270" y="65"/>
                        <a:pt x="270" y="65"/>
                      </a:cubicBezTo>
                      <a:cubicBezTo>
                        <a:pt x="278" y="66"/>
                        <a:pt x="283" y="67"/>
                        <a:pt x="290" y="71"/>
                      </a:cubicBezTo>
                      <a:cubicBezTo>
                        <a:pt x="304" y="88"/>
                        <a:pt x="282" y="62"/>
                        <a:pt x="300" y="81"/>
                      </a:cubicBezTo>
                      <a:cubicBezTo>
                        <a:pt x="302" y="84"/>
                        <a:pt x="308" y="90"/>
                        <a:pt x="308" y="90"/>
                      </a:cubicBezTo>
                      <a:cubicBezTo>
                        <a:pt x="311" y="98"/>
                        <a:pt x="315" y="103"/>
                        <a:pt x="318" y="111"/>
                      </a:cubicBezTo>
                      <a:cubicBezTo>
                        <a:pt x="319" y="114"/>
                        <a:pt x="321" y="117"/>
                        <a:pt x="322" y="120"/>
                      </a:cubicBezTo>
                      <a:cubicBezTo>
                        <a:pt x="323" y="122"/>
                        <a:pt x="324" y="125"/>
                        <a:pt x="324" y="125"/>
                      </a:cubicBezTo>
                      <a:cubicBezTo>
                        <a:pt x="321" y="132"/>
                        <a:pt x="313" y="134"/>
                        <a:pt x="310" y="142"/>
                      </a:cubicBezTo>
                      <a:cubicBezTo>
                        <a:pt x="313" y="151"/>
                        <a:pt x="317" y="146"/>
                        <a:pt x="322" y="141"/>
                      </a:cubicBezTo>
                      <a:cubicBezTo>
                        <a:pt x="341" y="143"/>
                        <a:pt x="339" y="142"/>
                        <a:pt x="342" y="155"/>
                      </a:cubicBezTo>
                      <a:cubicBezTo>
                        <a:pt x="351" y="150"/>
                        <a:pt x="355" y="152"/>
                        <a:pt x="364" y="157"/>
                      </a:cubicBezTo>
                      <a:cubicBezTo>
                        <a:pt x="369" y="162"/>
                        <a:pt x="372" y="166"/>
                        <a:pt x="380" y="168"/>
                      </a:cubicBezTo>
                      <a:cubicBezTo>
                        <a:pt x="381" y="169"/>
                        <a:pt x="383" y="171"/>
                        <a:pt x="382" y="172"/>
                      </a:cubicBezTo>
                      <a:cubicBezTo>
                        <a:pt x="380" y="176"/>
                        <a:pt x="368" y="172"/>
                        <a:pt x="382" y="176"/>
                      </a:cubicBezTo>
                      <a:cubicBezTo>
                        <a:pt x="386" y="175"/>
                        <a:pt x="390" y="173"/>
                        <a:pt x="394" y="172"/>
                      </a:cubicBezTo>
                      <a:cubicBezTo>
                        <a:pt x="396" y="172"/>
                        <a:pt x="400" y="171"/>
                        <a:pt x="400" y="171"/>
                      </a:cubicBezTo>
                      <a:cubicBezTo>
                        <a:pt x="413" y="177"/>
                        <a:pt x="427" y="179"/>
                        <a:pt x="439" y="185"/>
                      </a:cubicBezTo>
                      <a:cubicBezTo>
                        <a:pt x="441" y="190"/>
                        <a:pt x="445" y="194"/>
                        <a:pt x="447" y="199"/>
                      </a:cubicBezTo>
                      <a:cubicBezTo>
                        <a:pt x="453" y="198"/>
                        <a:pt x="460" y="195"/>
                        <a:pt x="465" y="201"/>
                      </a:cubicBezTo>
                      <a:cubicBezTo>
                        <a:pt x="468" y="205"/>
                        <a:pt x="471" y="215"/>
                        <a:pt x="471" y="215"/>
                      </a:cubicBezTo>
                      <a:cubicBezTo>
                        <a:pt x="468" y="231"/>
                        <a:pt x="469" y="248"/>
                        <a:pt x="451" y="258"/>
                      </a:cubicBezTo>
                      <a:cubicBezTo>
                        <a:pt x="447" y="262"/>
                        <a:pt x="437" y="275"/>
                        <a:pt x="435" y="281"/>
                      </a:cubicBezTo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23" name="Freeform 31"/>
                <p:cNvSpPr/>
                <p:nvPr userDrawn="1"/>
              </p:nvSpPr>
              <p:spPr>
                <a:xfrm>
                  <a:off x="3880" y="-7"/>
                  <a:ext cx="984" cy="692"/>
                </a:xfrm>
                <a:custGeom>
                  <a:avLst/>
                  <a:gdLst/>
                  <a:ahLst/>
                  <a:cxnLst>
                    <a:cxn ang="0">
                      <a:pos x="406" y="5"/>
                    </a:cxn>
                    <a:cxn ang="0">
                      <a:pos x="502" y="28"/>
                    </a:cxn>
                    <a:cxn ang="0">
                      <a:pos x="550" y="31"/>
                    </a:cxn>
                    <a:cxn ang="0">
                      <a:pos x="578" y="107"/>
                    </a:cxn>
                    <a:cxn ang="0">
                      <a:pos x="586" y="74"/>
                    </a:cxn>
                    <a:cxn ang="0">
                      <a:pos x="606" y="57"/>
                    </a:cxn>
                    <a:cxn ang="0">
                      <a:pos x="642" y="103"/>
                    </a:cxn>
                    <a:cxn ang="0">
                      <a:pos x="682" y="80"/>
                    </a:cxn>
                    <a:cxn ang="0">
                      <a:pos x="706" y="71"/>
                    </a:cxn>
                    <a:cxn ang="0">
                      <a:pos x="762" y="2"/>
                    </a:cxn>
                    <a:cxn ang="0">
                      <a:pos x="798" y="57"/>
                    </a:cxn>
                    <a:cxn ang="0">
                      <a:pos x="798" y="107"/>
                    </a:cxn>
                    <a:cxn ang="0">
                      <a:pos x="790" y="130"/>
                    </a:cxn>
                    <a:cxn ang="0">
                      <a:pos x="766" y="133"/>
                    </a:cxn>
                    <a:cxn ang="0">
                      <a:pos x="762" y="153"/>
                    </a:cxn>
                    <a:cxn ang="0">
                      <a:pos x="802" y="185"/>
                    </a:cxn>
                    <a:cxn ang="0">
                      <a:pos x="786" y="264"/>
                    </a:cxn>
                    <a:cxn ang="0">
                      <a:pos x="830" y="339"/>
                    </a:cxn>
                    <a:cxn ang="0">
                      <a:pos x="854" y="369"/>
                    </a:cxn>
                    <a:cxn ang="0">
                      <a:pos x="830" y="369"/>
                    </a:cxn>
                    <a:cxn ang="0">
                      <a:pos x="746" y="310"/>
                    </a:cxn>
                    <a:cxn ang="0">
                      <a:pos x="678" y="330"/>
                    </a:cxn>
                    <a:cxn ang="0">
                      <a:pos x="590" y="362"/>
                    </a:cxn>
                    <a:cxn ang="0">
                      <a:pos x="642" y="474"/>
                    </a:cxn>
                    <a:cxn ang="0">
                      <a:pos x="710" y="500"/>
                    </a:cxn>
                    <a:cxn ang="0">
                      <a:pos x="738" y="451"/>
                    </a:cxn>
                    <a:cxn ang="0">
                      <a:pos x="774" y="467"/>
                    </a:cxn>
                    <a:cxn ang="0">
                      <a:pos x="766" y="517"/>
                    </a:cxn>
                    <a:cxn ang="0">
                      <a:pos x="802" y="549"/>
                    </a:cxn>
                    <a:cxn ang="0">
                      <a:pos x="838" y="539"/>
                    </a:cxn>
                    <a:cxn ang="0">
                      <a:pos x="922" y="661"/>
                    </a:cxn>
                    <a:cxn ang="0">
                      <a:pos x="942" y="677"/>
                    </a:cxn>
                    <a:cxn ang="0">
                      <a:pos x="874" y="664"/>
                    </a:cxn>
                    <a:cxn ang="0">
                      <a:pos x="830" y="621"/>
                    </a:cxn>
                    <a:cxn ang="0">
                      <a:pos x="778" y="582"/>
                    </a:cxn>
                    <a:cxn ang="0">
                      <a:pos x="702" y="543"/>
                    </a:cxn>
                    <a:cxn ang="0">
                      <a:pos x="614" y="530"/>
                    </a:cxn>
                    <a:cxn ang="0">
                      <a:pos x="506" y="487"/>
                    </a:cxn>
                    <a:cxn ang="0">
                      <a:pos x="462" y="415"/>
                    </a:cxn>
                    <a:cxn ang="0">
                      <a:pos x="430" y="379"/>
                    </a:cxn>
                    <a:cxn ang="0">
                      <a:pos x="382" y="353"/>
                    </a:cxn>
                    <a:cxn ang="0">
                      <a:pos x="342" y="303"/>
                    </a:cxn>
                    <a:cxn ang="0">
                      <a:pos x="354" y="339"/>
                    </a:cxn>
                    <a:cxn ang="0">
                      <a:pos x="418" y="405"/>
                    </a:cxn>
                    <a:cxn ang="0">
                      <a:pos x="422" y="431"/>
                    </a:cxn>
                    <a:cxn ang="0">
                      <a:pos x="394" y="408"/>
                    </a:cxn>
                    <a:cxn ang="0">
                      <a:pos x="354" y="382"/>
                    </a:cxn>
                    <a:cxn ang="0">
                      <a:pos x="314" y="330"/>
                    </a:cxn>
                    <a:cxn ang="0">
                      <a:pos x="266" y="284"/>
                    </a:cxn>
                    <a:cxn ang="0">
                      <a:pos x="210" y="257"/>
                    </a:cxn>
                    <a:cxn ang="0">
                      <a:pos x="154" y="195"/>
                    </a:cxn>
                    <a:cxn ang="0">
                      <a:pos x="66" y="54"/>
                    </a:cxn>
                    <a:cxn ang="0">
                      <a:pos x="34" y="31"/>
                    </a:cxn>
                    <a:cxn ang="0">
                      <a:pos x="46" y="18"/>
                    </a:cxn>
                    <a:cxn ang="0">
                      <a:pos x="102" y="57"/>
                    </a:cxn>
                  </a:cxnLst>
                  <a:pathLst>
                    <a:path w="984" h="844">
                      <a:moveTo>
                        <a:pt x="82" y="38"/>
                      </a:moveTo>
                      <a:lnTo>
                        <a:pt x="406" y="6"/>
                      </a:lnTo>
                      <a:cubicBezTo>
                        <a:pt x="497" y="22"/>
                        <a:pt x="465" y="0"/>
                        <a:pt x="474" y="54"/>
                      </a:cubicBezTo>
                      <a:cubicBezTo>
                        <a:pt x="492" y="48"/>
                        <a:pt x="484" y="40"/>
                        <a:pt x="502" y="34"/>
                      </a:cubicBezTo>
                      <a:cubicBezTo>
                        <a:pt x="510" y="37"/>
                        <a:pt x="517" y="46"/>
                        <a:pt x="526" y="46"/>
                      </a:cubicBezTo>
                      <a:cubicBezTo>
                        <a:pt x="534" y="46"/>
                        <a:pt x="550" y="38"/>
                        <a:pt x="550" y="38"/>
                      </a:cubicBezTo>
                      <a:cubicBezTo>
                        <a:pt x="556" y="55"/>
                        <a:pt x="552" y="60"/>
                        <a:pt x="542" y="74"/>
                      </a:cubicBezTo>
                      <a:cubicBezTo>
                        <a:pt x="555" y="114"/>
                        <a:pt x="550" y="102"/>
                        <a:pt x="578" y="130"/>
                      </a:cubicBezTo>
                      <a:cubicBezTo>
                        <a:pt x="584" y="148"/>
                        <a:pt x="590" y="148"/>
                        <a:pt x="606" y="138"/>
                      </a:cubicBezTo>
                      <a:cubicBezTo>
                        <a:pt x="600" y="119"/>
                        <a:pt x="594" y="107"/>
                        <a:pt x="586" y="90"/>
                      </a:cubicBezTo>
                      <a:cubicBezTo>
                        <a:pt x="583" y="82"/>
                        <a:pt x="578" y="66"/>
                        <a:pt x="578" y="66"/>
                      </a:cubicBezTo>
                      <a:cubicBezTo>
                        <a:pt x="585" y="44"/>
                        <a:pt x="597" y="56"/>
                        <a:pt x="606" y="70"/>
                      </a:cubicBezTo>
                      <a:cubicBezTo>
                        <a:pt x="609" y="86"/>
                        <a:pt x="608" y="117"/>
                        <a:pt x="626" y="90"/>
                      </a:cubicBezTo>
                      <a:cubicBezTo>
                        <a:pt x="648" y="97"/>
                        <a:pt x="646" y="104"/>
                        <a:pt x="642" y="126"/>
                      </a:cubicBezTo>
                      <a:cubicBezTo>
                        <a:pt x="650" y="150"/>
                        <a:pt x="665" y="141"/>
                        <a:pt x="682" y="130"/>
                      </a:cubicBezTo>
                      <a:cubicBezTo>
                        <a:pt x="689" y="108"/>
                        <a:pt x="673" y="124"/>
                        <a:pt x="682" y="98"/>
                      </a:cubicBezTo>
                      <a:cubicBezTo>
                        <a:pt x="683" y="94"/>
                        <a:pt x="690" y="96"/>
                        <a:pt x="694" y="94"/>
                      </a:cubicBezTo>
                      <a:cubicBezTo>
                        <a:pt x="698" y="92"/>
                        <a:pt x="702" y="89"/>
                        <a:pt x="706" y="86"/>
                      </a:cubicBezTo>
                      <a:cubicBezTo>
                        <a:pt x="717" y="54"/>
                        <a:pt x="688" y="54"/>
                        <a:pt x="742" y="46"/>
                      </a:cubicBezTo>
                      <a:cubicBezTo>
                        <a:pt x="748" y="27"/>
                        <a:pt x="741" y="9"/>
                        <a:pt x="762" y="2"/>
                      </a:cubicBezTo>
                      <a:cubicBezTo>
                        <a:pt x="788" y="11"/>
                        <a:pt x="777" y="38"/>
                        <a:pt x="802" y="46"/>
                      </a:cubicBezTo>
                      <a:cubicBezTo>
                        <a:pt x="831" y="36"/>
                        <a:pt x="805" y="63"/>
                        <a:pt x="798" y="70"/>
                      </a:cubicBezTo>
                      <a:cubicBezTo>
                        <a:pt x="789" y="96"/>
                        <a:pt x="787" y="96"/>
                        <a:pt x="802" y="118"/>
                      </a:cubicBezTo>
                      <a:cubicBezTo>
                        <a:pt x="801" y="122"/>
                        <a:pt x="801" y="127"/>
                        <a:pt x="798" y="130"/>
                      </a:cubicBezTo>
                      <a:cubicBezTo>
                        <a:pt x="794" y="133"/>
                        <a:pt x="784" y="129"/>
                        <a:pt x="782" y="134"/>
                      </a:cubicBezTo>
                      <a:cubicBezTo>
                        <a:pt x="780" y="142"/>
                        <a:pt x="790" y="158"/>
                        <a:pt x="790" y="158"/>
                      </a:cubicBezTo>
                      <a:cubicBezTo>
                        <a:pt x="786" y="161"/>
                        <a:pt x="783" y="165"/>
                        <a:pt x="778" y="166"/>
                      </a:cubicBezTo>
                      <a:cubicBezTo>
                        <a:pt x="774" y="167"/>
                        <a:pt x="769" y="159"/>
                        <a:pt x="766" y="162"/>
                      </a:cubicBezTo>
                      <a:cubicBezTo>
                        <a:pt x="758" y="170"/>
                        <a:pt x="794" y="182"/>
                        <a:pt x="794" y="182"/>
                      </a:cubicBezTo>
                      <a:cubicBezTo>
                        <a:pt x="804" y="211"/>
                        <a:pt x="775" y="190"/>
                        <a:pt x="762" y="186"/>
                      </a:cubicBezTo>
                      <a:cubicBezTo>
                        <a:pt x="767" y="194"/>
                        <a:pt x="773" y="202"/>
                        <a:pt x="778" y="210"/>
                      </a:cubicBezTo>
                      <a:cubicBezTo>
                        <a:pt x="783" y="218"/>
                        <a:pt x="802" y="226"/>
                        <a:pt x="802" y="226"/>
                      </a:cubicBezTo>
                      <a:cubicBezTo>
                        <a:pt x="813" y="242"/>
                        <a:pt x="804" y="245"/>
                        <a:pt x="810" y="262"/>
                      </a:cubicBezTo>
                      <a:cubicBezTo>
                        <a:pt x="803" y="282"/>
                        <a:pt x="793" y="301"/>
                        <a:pt x="786" y="322"/>
                      </a:cubicBezTo>
                      <a:cubicBezTo>
                        <a:pt x="783" y="330"/>
                        <a:pt x="778" y="346"/>
                        <a:pt x="778" y="346"/>
                      </a:cubicBezTo>
                      <a:cubicBezTo>
                        <a:pt x="785" y="366"/>
                        <a:pt x="817" y="394"/>
                        <a:pt x="830" y="414"/>
                      </a:cubicBezTo>
                      <a:cubicBezTo>
                        <a:pt x="835" y="422"/>
                        <a:pt x="841" y="430"/>
                        <a:pt x="846" y="438"/>
                      </a:cubicBezTo>
                      <a:cubicBezTo>
                        <a:pt x="849" y="442"/>
                        <a:pt x="854" y="450"/>
                        <a:pt x="854" y="450"/>
                      </a:cubicBezTo>
                      <a:cubicBezTo>
                        <a:pt x="853" y="457"/>
                        <a:pt x="855" y="466"/>
                        <a:pt x="850" y="470"/>
                      </a:cubicBezTo>
                      <a:cubicBezTo>
                        <a:pt x="844" y="475"/>
                        <a:pt x="831" y="451"/>
                        <a:pt x="830" y="450"/>
                      </a:cubicBezTo>
                      <a:cubicBezTo>
                        <a:pt x="811" y="431"/>
                        <a:pt x="789" y="421"/>
                        <a:pt x="774" y="398"/>
                      </a:cubicBezTo>
                      <a:cubicBezTo>
                        <a:pt x="769" y="379"/>
                        <a:pt x="766" y="371"/>
                        <a:pt x="746" y="378"/>
                      </a:cubicBezTo>
                      <a:cubicBezTo>
                        <a:pt x="717" y="368"/>
                        <a:pt x="730" y="368"/>
                        <a:pt x="706" y="374"/>
                      </a:cubicBezTo>
                      <a:cubicBezTo>
                        <a:pt x="688" y="402"/>
                        <a:pt x="699" y="395"/>
                        <a:pt x="678" y="402"/>
                      </a:cubicBezTo>
                      <a:cubicBezTo>
                        <a:pt x="654" y="386"/>
                        <a:pt x="650" y="390"/>
                        <a:pt x="618" y="394"/>
                      </a:cubicBezTo>
                      <a:cubicBezTo>
                        <a:pt x="607" y="411"/>
                        <a:pt x="601" y="426"/>
                        <a:pt x="590" y="442"/>
                      </a:cubicBezTo>
                      <a:cubicBezTo>
                        <a:pt x="600" y="471"/>
                        <a:pt x="593" y="459"/>
                        <a:pt x="606" y="478"/>
                      </a:cubicBezTo>
                      <a:cubicBezTo>
                        <a:pt x="593" y="518"/>
                        <a:pt x="622" y="548"/>
                        <a:pt x="642" y="578"/>
                      </a:cubicBezTo>
                      <a:cubicBezTo>
                        <a:pt x="651" y="591"/>
                        <a:pt x="651" y="601"/>
                        <a:pt x="666" y="606"/>
                      </a:cubicBezTo>
                      <a:cubicBezTo>
                        <a:pt x="680" y="627"/>
                        <a:pt x="691" y="623"/>
                        <a:pt x="710" y="610"/>
                      </a:cubicBezTo>
                      <a:cubicBezTo>
                        <a:pt x="729" y="616"/>
                        <a:pt x="729" y="606"/>
                        <a:pt x="734" y="590"/>
                      </a:cubicBezTo>
                      <a:cubicBezTo>
                        <a:pt x="735" y="577"/>
                        <a:pt x="731" y="562"/>
                        <a:pt x="738" y="550"/>
                      </a:cubicBezTo>
                      <a:cubicBezTo>
                        <a:pt x="742" y="543"/>
                        <a:pt x="762" y="542"/>
                        <a:pt x="762" y="542"/>
                      </a:cubicBezTo>
                      <a:cubicBezTo>
                        <a:pt x="783" y="547"/>
                        <a:pt x="786" y="552"/>
                        <a:pt x="774" y="570"/>
                      </a:cubicBezTo>
                      <a:cubicBezTo>
                        <a:pt x="779" y="590"/>
                        <a:pt x="790" y="605"/>
                        <a:pt x="770" y="618"/>
                      </a:cubicBezTo>
                      <a:cubicBezTo>
                        <a:pt x="769" y="622"/>
                        <a:pt x="764" y="626"/>
                        <a:pt x="766" y="630"/>
                      </a:cubicBezTo>
                      <a:cubicBezTo>
                        <a:pt x="768" y="634"/>
                        <a:pt x="775" y="634"/>
                        <a:pt x="778" y="638"/>
                      </a:cubicBezTo>
                      <a:cubicBezTo>
                        <a:pt x="788" y="651"/>
                        <a:pt x="786" y="660"/>
                        <a:pt x="802" y="670"/>
                      </a:cubicBezTo>
                      <a:cubicBezTo>
                        <a:pt x="810" y="667"/>
                        <a:pt x="818" y="665"/>
                        <a:pt x="826" y="662"/>
                      </a:cubicBezTo>
                      <a:cubicBezTo>
                        <a:pt x="830" y="661"/>
                        <a:pt x="838" y="658"/>
                        <a:pt x="838" y="658"/>
                      </a:cubicBezTo>
                      <a:cubicBezTo>
                        <a:pt x="857" y="664"/>
                        <a:pt x="864" y="680"/>
                        <a:pt x="870" y="698"/>
                      </a:cubicBezTo>
                      <a:cubicBezTo>
                        <a:pt x="859" y="731"/>
                        <a:pt x="887" y="794"/>
                        <a:pt x="922" y="806"/>
                      </a:cubicBezTo>
                      <a:cubicBezTo>
                        <a:pt x="938" y="801"/>
                        <a:pt x="941" y="792"/>
                        <a:pt x="958" y="798"/>
                      </a:cubicBezTo>
                      <a:cubicBezTo>
                        <a:pt x="984" y="837"/>
                        <a:pt x="928" y="784"/>
                        <a:pt x="942" y="826"/>
                      </a:cubicBezTo>
                      <a:cubicBezTo>
                        <a:pt x="936" y="844"/>
                        <a:pt x="930" y="844"/>
                        <a:pt x="914" y="834"/>
                      </a:cubicBezTo>
                      <a:cubicBezTo>
                        <a:pt x="903" y="817"/>
                        <a:pt x="890" y="821"/>
                        <a:pt x="874" y="810"/>
                      </a:cubicBezTo>
                      <a:cubicBezTo>
                        <a:pt x="851" y="776"/>
                        <a:pt x="882" y="816"/>
                        <a:pt x="854" y="794"/>
                      </a:cubicBezTo>
                      <a:cubicBezTo>
                        <a:pt x="843" y="785"/>
                        <a:pt x="840" y="768"/>
                        <a:pt x="830" y="758"/>
                      </a:cubicBezTo>
                      <a:cubicBezTo>
                        <a:pt x="824" y="739"/>
                        <a:pt x="817" y="724"/>
                        <a:pt x="798" y="718"/>
                      </a:cubicBezTo>
                      <a:cubicBezTo>
                        <a:pt x="791" y="696"/>
                        <a:pt x="800" y="712"/>
                        <a:pt x="778" y="710"/>
                      </a:cubicBezTo>
                      <a:cubicBezTo>
                        <a:pt x="767" y="709"/>
                        <a:pt x="746" y="702"/>
                        <a:pt x="746" y="702"/>
                      </a:cubicBezTo>
                      <a:cubicBezTo>
                        <a:pt x="729" y="691"/>
                        <a:pt x="720" y="674"/>
                        <a:pt x="702" y="662"/>
                      </a:cubicBezTo>
                      <a:cubicBezTo>
                        <a:pt x="694" y="665"/>
                        <a:pt x="687" y="673"/>
                        <a:pt x="678" y="674"/>
                      </a:cubicBezTo>
                      <a:cubicBezTo>
                        <a:pt x="657" y="677"/>
                        <a:pt x="630" y="657"/>
                        <a:pt x="614" y="646"/>
                      </a:cubicBezTo>
                      <a:cubicBezTo>
                        <a:pt x="600" y="637"/>
                        <a:pt x="580" y="639"/>
                        <a:pt x="566" y="630"/>
                      </a:cubicBezTo>
                      <a:cubicBezTo>
                        <a:pt x="546" y="617"/>
                        <a:pt x="525" y="607"/>
                        <a:pt x="506" y="594"/>
                      </a:cubicBezTo>
                      <a:cubicBezTo>
                        <a:pt x="513" y="572"/>
                        <a:pt x="509" y="551"/>
                        <a:pt x="490" y="538"/>
                      </a:cubicBezTo>
                      <a:cubicBezTo>
                        <a:pt x="485" y="522"/>
                        <a:pt x="476" y="515"/>
                        <a:pt x="462" y="506"/>
                      </a:cubicBezTo>
                      <a:cubicBezTo>
                        <a:pt x="441" y="474"/>
                        <a:pt x="469" y="513"/>
                        <a:pt x="442" y="486"/>
                      </a:cubicBezTo>
                      <a:cubicBezTo>
                        <a:pt x="436" y="480"/>
                        <a:pt x="436" y="468"/>
                        <a:pt x="430" y="462"/>
                      </a:cubicBezTo>
                      <a:cubicBezTo>
                        <a:pt x="427" y="459"/>
                        <a:pt x="422" y="459"/>
                        <a:pt x="418" y="458"/>
                      </a:cubicBezTo>
                      <a:cubicBezTo>
                        <a:pt x="407" y="447"/>
                        <a:pt x="382" y="430"/>
                        <a:pt x="382" y="430"/>
                      </a:cubicBezTo>
                      <a:cubicBezTo>
                        <a:pt x="371" y="413"/>
                        <a:pt x="358" y="399"/>
                        <a:pt x="346" y="382"/>
                      </a:cubicBezTo>
                      <a:cubicBezTo>
                        <a:pt x="344" y="378"/>
                        <a:pt x="345" y="373"/>
                        <a:pt x="342" y="370"/>
                      </a:cubicBezTo>
                      <a:cubicBezTo>
                        <a:pt x="339" y="367"/>
                        <a:pt x="334" y="367"/>
                        <a:pt x="330" y="366"/>
                      </a:cubicBezTo>
                      <a:cubicBezTo>
                        <a:pt x="322" y="390"/>
                        <a:pt x="342" y="398"/>
                        <a:pt x="354" y="414"/>
                      </a:cubicBezTo>
                      <a:cubicBezTo>
                        <a:pt x="368" y="432"/>
                        <a:pt x="372" y="446"/>
                        <a:pt x="390" y="458"/>
                      </a:cubicBezTo>
                      <a:cubicBezTo>
                        <a:pt x="409" y="487"/>
                        <a:pt x="399" y="475"/>
                        <a:pt x="418" y="494"/>
                      </a:cubicBezTo>
                      <a:cubicBezTo>
                        <a:pt x="423" y="510"/>
                        <a:pt x="428" y="517"/>
                        <a:pt x="442" y="526"/>
                      </a:cubicBezTo>
                      <a:cubicBezTo>
                        <a:pt x="450" y="550"/>
                        <a:pt x="432" y="533"/>
                        <a:pt x="422" y="526"/>
                      </a:cubicBezTo>
                      <a:cubicBezTo>
                        <a:pt x="399" y="492"/>
                        <a:pt x="430" y="532"/>
                        <a:pt x="402" y="510"/>
                      </a:cubicBezTo>
                      <a:cubicBezTo>
                        <a:pt x="398" y="507"/>
                        <a:pt x="397" y="501"/>
                        <a:pt x="394" y="498"/>
                      </a:cubicBezTo>
                      <a:cubicBezTo>
                        <a:pt x="391" y="495"/>
                        <a:pt x="386" y="493"/>
                        <a:pt x="382" y="490"/>
                      </a:cubicBezTo>
                      <a:cubicBezTo>
                        <a:pt x="377" y="474"/>
                        <a:pt x="370" y="471"/>
                        <a:pt x="354" y="466"/>
                      </a:cubicBezTo>
                      <a:cubicBezTo>
                        <a:pt x="344" y="452"/>
                        <a:pt x="340" y="447"/>
                        <a:pt x="346" y="430"/>
                      </a:cubicBezTo>
                      <a:cubicBezTo>
                        <a:pt x="338" y="418"/>
                        <a:pt x="314" y="402"/>
                        <a:pt x="314" y="402"/>
                      </a:cubicBezTo>
                      <a:cubicBezTo>
                        <a:pt x="306" y="390"/>
                        <a:pt x="298" y="378"/>
                        <a:pt x="290" y="366"/>
                      </a:cubicBezTo>
                      <a:cubicBezTo>
                        <a:pt x="284" y="357"/>
                        <a:pt x="273" y="354"/>
                        <a:pt x="266" y="346"/>
                      </a:cubicBezTo>
                      <a:cubicBezTo>
                        <a:pt x="263" y="342"/>
                        <a:pt x="262" y="337"/>
                        <a:pt x="258" y="334"/>
                      </a:cubicBezTo>
                      <a:cubicBezTo>
                        <a:pt x="243" y="324"/>
                        <a:pt x="225" y="324"/>
                        <a:pt x="210" y="314"/>
                      </a:cubicBezTo>
                      <a:cubicBezTo>
                        <a:pt x="201" y="300"/>
                        <a:pt x="194" y="291"/>
                        <a:pt x="178" y="286"/>
                      </a:cubicBezTo>
                      <a:cubicBezTo>
                        <a:pt x="160" y="260"/>
                        <a:pt x="192" y="247"/>
                        <a:pt x="154" y="238"/>
                      </a:cubicBezTo>
                      <a:cubicBezTo>
                        <a:pt x="111" y="209"/>
                        <a:pt x="106" y="149"/>
                        <a:pt x="90" y="102"/>
                      </a:cubicBezTo>
                      <a:cubicBezTo>
                        <a:pt x="86" y="90"/>
                        <a:pt x="76" y="73"/>
                        <a:pt x="66" y="66"/>
                      </a:cubicBezTo>
                      <a:cubicBezTo>
                        <a:pt x="58" y="60"/>
                        <a:pt x="42" y="50"/>
                        <a:pt x="42" y="50"/>
                      </a:cubicBezTo>
                      <a:cubicBezTo>
                        <a:pt x="39" y="46"/>
                        <a:pt x="38" y="41"/>
                        <a:pt x="34" y="38"/>
                      </a:cubicBezTo>
                      <a:cubicBezTo>
                        <a:pt x="27" y="34"/>
                        <a:pt x="10" y="30"/>
                        <a:pt x="10" y="30"/>
                      </a:cubicBezTo>
                      <a:cubicBezTo>
                        <a:pt x="0" y="1"/>
                        <a:pt x="31" y="17"/>
                        <a:pt x="46" y="22"/>
                      </a:cubicBezTo>
                      <a:cubicBezTo>
                        <a:pt x="65" y="51"/>
                        <a:pt x="61" y="41"/>
                        <a:pt x="86" y="58"/>
                      </a:cubicBezTo>
                      <a:cubicBezTo>
                        <a:pt x="94" y="70"/>
                        <a:pt x="94" y="93"/>
                        <a:pt x="102" y="70"/>
                      </a:cubicBezTo>
                      <a:cubicBezTo>
                        <a:pt x="95" y="49"/>
                        <a:pt x="82" y="62"/>
                        <a:pt x="82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24" name="Freeform 32"/>
                <p:cNvSpPr/>
                <p:nvPr userDrawn="1"/>
              </p:nvSpPr>
              <p:spPr>
                <a:xfrm>
                  <a:off x="3577" y="490"/>
                  <a:ext cx="36" cy="39"/>
                </a:xfrm>
                <a:custGeom>
                  <a:avLst/>
                  <a:gdLst/>
                  <a:ahLst/>
                  <a:cxnLst>
                    <a:cxn ang="0">
                      <a:pos x="6" y="23"/>
                    </a:cxn>
                    <a:cxn ang="0">
                      <a:pos x="10" y="39"/>
                    </a:cxn>
                    <a:cxn ang="0">
                      <a:pos x="6" y="23"/>
                    </a:cxn>
                  </a:cxnLst>
                  <a:pathLst>
                    <a:path w="36" h="48">
                      <a:moveTo>
                        <a:pt x="6" y="28"/>
                      </a:moveTo>
                      <a:cubicBezTo>
                        <a:pt x="25" y="0"/>
                        <a:pt x="36" y="31"/>
                        <a:pt x="10" y="48"/>
                      </a:cubicBezTo>
                      <a:cubicBezTo>
                        <a:pt x="0" y="34"/>
                        <a:pt x="0" y="40"/>
                        <a:pt x="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25" name="Freeform 33"/>
                <p:cNvSpPr/>
                <p:nvPr userDrawn="1"/>
              </p:nvSpPr>
              <p:spPr>
                <a:xfrm>
                  <a:off x="3549" y="475"/>
                  <a:ext cx="38" cy="29"/>
                </a:xfrm>
                <a:custGeom>
                  <a:avLst/>
                  <a:gdLst/>
                  <a:ahLst/>
                  <a:cxnLst>
                    <a:cxn ang="0">
                      <a:pos x="0" y="4"/>
                    </a:cxn>
                    <a:cxn ang="0">
                      <a:pos x="13" y="1"/>
                    </a:cxn>
                    <a:cxn ang="0">
                      <a:pos x="38" y="13"/>
                    </a:cxn>
                    <a:cxn ang="0">
                      <a:pos x="8" y="13"/>
                    </a:cxn>
                    <a:cxn ang="0">
                      <a:pos x="0" y="4"/>
                    </a:cxn>
                  </a:cxnLst>
                  <a:pathLst>
                    <a:path w="36" h="37">
                      <a:moveTo>
                        <a:pt x="0" y="5"/>
                      </a:moveTo>
                      <a:cubicBezTo>
                        <a:pt x="4" y="4"/>
                        <a:pt x="8" y="0"/>
                        <a:pt x="12" y="1"/>
                      </a:cubicBezTo>
                      <a:cubicBezTo>
                        <a:pt x="21" y="4"/>
                        <a:pt x="36" y="17"/>
                        <a:pt x="36" y="17"/>
                      </a:cubicBezTo>
                      <a:cubicBezTo>
                        <a:pt x="29" y="37"/>
                        <a:pt x="22" y="26"/>
                        <a:pt x="8" y="17"/>
                      </a:cubicBezTo>
                      <a:cubicBezTo>
                        <a:pt x="5" y="13"/>
                        <a:pt x="0" y="5"/>
                        <a:pt x="0" y="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26" name="Freeform 34"/>
                <p:cNvSpPr/>
                <p:nvPr userDrawn="1"/>
              </p:nvSpPr>
              <p:spPr>
                <a:xfrm>
                  <a:off x="4686" y="394"/>
                  <a:ext cx="171" cy="81"/>
                </a:xfrm>
                <a:custGeom>
                  <a:avLst/>
                  <a:gdLst/>
                  <a:ahLst/>
                  <a:cxnLst>
                    <a:cxn ang="0">
                      <a:pos x="0" y="41"/>
                    </a:cxn>
                    <a:cxn ang="0">
                      <a:pos x="28" y="21"/>
                    </a:cxn>
                    <a:cxn ang="0">
                      <a:pos x="56" y="18"/>
                    </a:cxn>
                    <a:cxn ang="0">
                      <a:pos x="80" y="8"/>
                    </a:cxn>
                    <a:cxn ang="0">
                      <a:pos x="64" y="21"/>
                    </a:cxn>
                    <a:cxn ang="0">
                      <a:pos x="125" y="41"/>
                    </a:cxn>
                    <a:cxn ang="0">
                      <a:pos x="161" y="55"/>
                    </a:cxn>
                    <a:cxn ang="0">
                      <a:pos x="117" y="65"/>
                    </a:cxn>
                    <a:cxn ang="0">
                      <a:pos x="89" y="48"/>
                    </a:cxn>
                    <a:cxn ang="0">
                      <a:pos x="76" y="45"/>
                    </a:cxn>
                    <a:cxn ang="0">
                      <a:pos x="24" y="35"/>
                    </a:cxn>
                    <a:cxn ang="0">
                      <a:pos x="0" y="41"/>
                    </a:cxn>
                  </a:cxnLst>
                  <a:pathLst>
                    <a:path w="170" h="96">
                      <a:moveTo>
                        <a:pt x="0" y="49"/>
                      </a:moveTo>
                      <a:cubicBezTo>
                        <a:pt x="5" y="33"/>
                        <a:pt x="12" y="30"/>
                        <a:pt x="28" y="25"/>
                      </a:cubicBezTo>
                      <a:cubicBezTo>
                        <a:pt x="20" y="0"/>
                        <a:pt x="42" y="16"/>
                        <a:pt x="56" y="21"/>
                      </a:cubicBezTo>
                      <a:cubicBezTo>
                        <a:pt x="56" y="21"/>
                        <a:pt x="77" y="6"/>
                        <a:pt x="80" y="9"/>
                      </a:cubicBezTo>
                      <a:cubicBezTo>
                        <a:pt x="85" y="14"/>
                        <a:pt x="71" y="23"/>
                        <a:pt x="64" y="25"/>
                      </a:cubicBezTo>
                      <a:cubicBezTo>
                        <a:pt x="82" y="37"/>
                        <a:pt x="103" y="42"/>
                        <a:pt x="124" y="49"/>
                      </a:cubicBezTo>
                      <a:cubicBezTo>
                        <a:pt x="136" y="53"/>
                        <a:pt x="160" y="65"/>
                        <a:pt x="160" y="65"/>
                      </a:cubicBezTo>
                      <a:cubicBezTo>
                        <a:pt x="170" y="96"/>
                        <a:pt x="134" y="83"/>
                        <a:pt x="116" y="77"/>
                      </a:cubicBezTo>
                      <a:cubicBezTo>
                        <a:pt x="109" y="57"/>
                        <a:pt x="116" y="66"/>
                        <a:pt x="88" y="57"/>
                      </a:cubicBezTo>
                      <a:cubicBezTo>
                        <a:pt x="84" y="56"/>
                        <a:pt x="76" y="53"/>
                        <a:pt x="76" y="53"/>
                      </a:cubicBezTo>
                      <a:cubicBezTo>
                        <a:pt x="57" y="34"/>
                        <a:pt x="53" y="37"/>
                        <a:pt x="24" y="41"/>
                      </a:cubicBezTo>
                      <a:cubicBezTo>
                        <a:pt x="9" y="51"/>
                        <a:pt x="17" y="49"/>
                        <a:pt x="0" y="4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27" name="Freeform 35"/>
                <p:cNvSpPr/>
                <p:nvPr userDrawn="1"/>
              </p:nvSpPr>
              <p:spPr>
                <a:xfrm>
                  <a:off x="4867" y="460"/>
                  <a:ext cx="138" cy="3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2" y="3"/>
                    </a:cxn>
                    <a:cxn ang="0">
                      <a:pos x="88" y="20"/>
                    </a:cxn>
                    <a:cxn ang="0">
                      <a:pos x="112" y="17"/>
                    </a:cxn>
                    <a:cxn ang="0">
                      <a:pos x="108" y="37"/>
                    </a:cxn>
                    <a:cxn ang="0">
                      <a:pos x="64" y="34"/>
                    </a:cxn>
                    <a:cxn ang="0">
                      <a:pos x="0" y="30"/>
                    </a:cxn>
                    <a:cxn ang="0">
                      <a:pos x="28" y="17"/>
                    </a:cxn>
                    <a:cxn ang="0">
                      <a:pos x="0" y="0"/>
                    </a:cxn>
                  </a:cxnLst>
                  <a:pathLst>
                    <a:path w="138" h="44">
                      <a:moveTo>
                        <a:pt x="0" y="0"/>
                      </a:moveTo>
                      <a:cubicBezTo>
                        <a:pt x="19" y="3"/>
                        <a:pt x="35" y="10"/>
                        <a:pt x="52" y="4"/>
                      </a:cubicBezTo>
                      <a:cubicBezTo>
                        <a:pt x="87" y="11"/>
                        <a:pt x="61" y="15"/>
                        <a:pt x="88" y="24"/>
                      </a:cubicBezTo>
                      <a:cubicBezTo>
                        <a:pt x="96" y="23"/>
                        <a:pt x="104" y="19"/>
                        <a:pt x="112" y="20"/>
                      </a:cubicBezTo>
                      <a:cubicBezTo>
                        <a:pt x="138" y="23"/>
                        <a:pt x="118" y="41"/>
                        <a:pt x="108" y="44"/>
                      </a:cubicBezTo>
                      <a:cubicBezTo>
                        <a:pt x="78" y="34"/>
                        <a:pt x="92" y="34"/>
                        <a:pt x="64" y="40"/>
                      </a:cubicBezTo>
                      <a:cubicBezTo>
                        <a:pt x="41" y="37"/>
                        <a:pt x="22" y="41"/>
                        <a:pt x="0" y="36"/>
                      </a:cubicBezTo>
                      <a:cubicBezTo>
                        <a:pt x="6" y="11"/>
                        <a:pt x="7" y="27"/>
                        <a:pt x="28" y="20"/>
                      </a:cubicBezTo>
                      <a:cubicBezTo>
                        <a:pt x="17" y="13"/>
                        <a:pt x="0" y="13"/>
                        <a:pt x="0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28" name="Freeform 36"/>
                <p:cNvSpPr/>
                <p:nvPr userDrawn="1"/>
              </p:nvSpPr>
              <p:spPr>
                <a:xfrm>
                  <a:off x="4794" y="480"/>
                  <a:ext cx="56" cy="34"/>
                </a:xfrm>
                <a:custGeom>
                  <a:avLst/>
                  <a:gdLst/>
                  <a:ahLst/>
                  <a:cxnLst>
                    <a:cxn ang="0">
                      <a:pos x="17" y="20"/>
                    </a:cxn>
                    <a:cxn ang="0">
                      <a:pos x="36" y="11"/>
                    </a:cxn>
                    <a:cxn ang="0">
                      <a:pos x="17" y="20"/>
                    </a:cxn>
                  </a:cxnLst>
                  <a:pathLst>
                    <a:path w="57" h="42">
                      <a:moveTo>
                        <a:pt x="17" y="25"/>
                      </a:moveTo>
                      <a:cubicBezTo>
                        <a:pt x="0" y="0"/>
                        <a:pt x="21" y="9"/>
                        <a:pt x="37" y="13"/>
                      </a:cubicBezTo>
                      <a:cubicBezTo>
                        <a:pt x="57" y="42"/>
                        <a:pt x="30" y="25"/>
                        <a:pt x="1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29" name="Freeform 37"/>
                <p:cNvSpPr/>
                <p:nvPr userDrawn="1"/>
              </p:nvSpPr>
              <p:spPr>
                <a:xfrm>
                  <a:off x="4757" y="375"/>
                  <a:ext cx="37" cy="44"/>
                </a:xfrm>
                <a:custGeom>
                  <a:avLst/>
                  <a:gdLst/>
                  <a:ahLst/>
                  <a:cxnLst>
                    <a:cxn ang="0">
                      <a:pos x="18" y="27"/>
                    </a:cxn>
                    <a:cxn ang="0">
                      <a:pos x="18" y="0"/>
                    </a:cxn>
                    <a:cxn ang="0">
                      <a:pos x="18" y="27"/>
                    </a:cxn>
                  </a:cxnLst>
                  <a:pathLst>
                    <a:path w="39" h="52">
                      <a:moveTo>
                        <a:pt x="19" y="32"/>
                      </a:moveTo>
                      <a:cubicBezTo>
                        <a:pt x="13" y="14"/>
                        <a:pt x="0" y="13"/>
                        <a:pt x="19" y="0"/>
                      </a:cubicBezTo>
                      <a:cubicBezTo>
                        <a:pt x="23" y="5"/>
                        <a:pt x="39" y="52"/>
                        <a:pt x="19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30" name="Freeform 38"/>
                <p:cNvSpPr/>
                <p:nvPr userDrawn="1"/>
              </p:nvSpPr>
              <p:spPr>
                <a:xfrm>
                  <a:off x="5054" y="507"/>
                  <a:ext cx="45" cy="66"/>
                </a:xfrm>
                <a:custGeom>
                  <a:avLst/>
                  <a:gdLst/>
                  <a:ahLst/>
                  <a:cxnLst>
                    <a:cxn ang="0">
                      <a:pos x="4" y="7"/>
                    </a:cxn>
                    <a:cxn ang="0">
                      <a:pos x="20" y="27"/>
                    </a:cxn>
                    <a:cxn ang="0">
                      <a:pos x="25" y="40"/>
                    </a:cxn>
                    <a:cxn ang="0">
                      <a:pos x="37" y="44"/>
                    </a:cxn>
                    <a:cxn ang="0">
                      <a:pos x="25" y="60"/>
                    </a:cxn>
                    <a:cxn ang="0">
                      <a:pos x="0" y="17"/>
                    </a:cxn>
                    <a:cxn ang="0">
                      <a:pos x="4" y="7"/>
                    </a:cxn>
                  </a:cxnLst>
                  <a:pathLst>
                    <a:path w="44" h="80">
                      <a:moveTo>
                        <a:pt x="4" y="9"/>
                      </a:moveTo>
                      <a:cubicBezTo>
                        <a:pt x="9" y="17"/>
                        <a:pt x="18" y="24"/>
                        <a:pt x="20" y="33"/>
                      </a:cubicBezTo>
                      <a:cubicBezTo>
                        <a:pt x="21" y="38"/>
                        <a:pt x="21" y="45"/>
                        <a:pt x="24" y="49"/>
                      </a:cubicBezTo>
                      <a:cubicBezTo>
                        <a:pt x="27" y="52"/>
                        <a:pt x="32" y="52"/>
                        <a:pt x="36" y="53"/>
                      </a:cubicBezTo>
                      <a:cubicBezTo>
                        <a:pt x="41" y="68"/>
                        <a:pt x="44" y="80"/>
                        <a:pt x="24" y="73"/>
                      </a:cubicBezTo>
                      <a:cubicBezTo>
                        <a:pt x="19" y="55"/>
                        <a:pt x="11" y="37"/>
                        <a:pt x="0" y="21"/>
                      </a:cubicBezTo>
                      <a:cubicBezTo>
                        <a:pt x="4" y="4"/>
                        <a:pt x="4" y="0"/>
                        <a:pt x="4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31" name="Freeform 39"/>
                <p:cNvSpPr/>
                <p:nvPr userDrawn="1"/>
              </p:nvSpPr>
              <p:spPr>
                <a:xfrm>
                  <a:off x="4260" y="6"/>
                  <a:ext cx="480" cy="100"/>
                </a:xfrm>
                <a:custGeom>
                  <a:avLst/>
                  <a:gdLst/>
                  <a:ahLst/>
                  <a:cxnLst>
                    <a:cxn ang="0">
                      <a:pos x="327" y="2"/>
                    </a:cxn>
                    <a:cxn ang="0">
                      <a:pos x="343" y="13"/>
                    </a:cxn>
                    <a:cxn ang="0">
                      <a:pos x="349" y="0"/>
                    </a:cxn>
                    <a:cxn ang="0">
                      <a:pos x="394" y="0"/>
                    </a:cxn>
                    <a:cxn ang="0">
                      <a:pos x="427" y="27"/>
                    </a:cxn>
                    <a:cxn ang="0">
                      <a:pos x="474" y="16"/>
                    </a:cxn>
                    <a:cxn ang="0">
                      <a:pos x="467" y="45"/>
                    </a:cxn>
                    <a:cxn ang="0">
                      <a:pos x="443" y="72"/>
                    </a:cxn>
                    <a:cxn ang="0">
                      <a:pos x="438" y="45"/>
                    </a:cxn>
                    <a:cxn ang="0">
                      <a:pos x="427" y="48"/>
                    </a:cxn>
                    <a:cxn ang="0">
                      <a:pos x="415" y="45"/>
                    </a:cxn>
                    <a:cxn ang="0">
                      <a:pos x="391" y="33"/>
                    </a:cxn>
                    <a:cxn ang="0">
                      <a:pos x="339" y="59"/>
                    </a:cxn>
                    <a:cxn ang="0">
                      <a:pos x="299" y="69"/>
                    </a:cxn>
                    <a:cxn ang="0">
                      <a:pos x="315" y="89"/>
                    </a:cxn>
                    <a:cxn ang="0">
                      <a:pos x="279" y="98"/>
                    </a:cxn>
                    <a:cxn ang="0">
                      <a:pos x="251" y="95"/>
                    </a:cxn>
                    <a:cxn ang="0">
                      <a:pos x="263" y="89"/>
                    </a:cxn>
                    <a:cxn ang="0">
                      <a:pos x="254" y="63"/>
                    </a:cxn>
                    <a:cxn ang="0">
                      <a:pos x="251" y="48"/>
                    </a:cxn>
                    <a:cxn ang="0">
                      <a:pos x="235" y="36"/>
                    </a:cxn>
                    <a:cxn ang="0">
                      <a:pos x="211" y="42"/>
                    </a:cxn>
                    <a:cxn ang="0">
                      <a:pos x="199" y="42"/>
                    </a:cxn>
                    <a:cxn ang="0">
                      <a:pos x="183" y="39"/>
                    </a:cxn>
                    <a:cxn ang="0">
                      <a:pos x="123" y="3"/>
                    </a:cxn>
                    <a:cxn ang="0">
                      <a:pos x="88" y="22"/>
                    </a:cxn>
                    <a:cxn ang="0">
                      <a:pos x="1" y="0"/>
                    </a:cxn>
                    <a:cxn ang="0">
                      <a:pos x="327" y="2"/>
                    </a:cxn>
                  </a:cxnLst>
                  <a:pathLst>
                    <a:path w="323" h="64">
                      <a:moveTo>
                        <a:pt x="220" y="1"/>
                      </a:moveTo>
                      <a:cubicBezTo>
                        <a:pt x="215" y="12"/>
                        <a:pt x="225" y="17"/>
                        <a:pt x="231" y="8"/>
                      </a:cubicBezTo>
                      <a:cubicBezTo>
                        <a:pt x="235" y="0"/>
                        <a:pt x="229" y="7"/>
                        <a:pt x="235" y="0"/>
                      </a:cubicBezTo>
                      <a:lnTo>
                        <a:pt x="265" y="0"/>
                      </a:lnTo>
                      <a:cubicBezTo>
                        <a:pt x="277" y="6"/>
                        <a:pt x="276" y="11"/>
                        <a:pt x="287" y="17"/>
                      </a:cubicBezTo>
                      <a:cubicBezTo>
                        <a:pt x="308" y="11"/>
                        <a:pt x="293" y="7"/>
                        <a:pt x="319" y="10"/>
                      </a:cubicBezTo>
                      <a:cubicBezTo>
                        <a:pt x="323" y="19"/>
                        <a:pt x="321" y="22"/>
                        <a:pt x="314" y="29"/>
                      </a:cubicBezTo>
                      <a:cubicBezTo>
                        <a:pt x="312" y="39"/>
                        <a:pt x="313" y="50"/>
                        <a:pt x="298" y="46"/>
                      </a:cubicBezTo>
                      <a:cubicBezTo>
                        <a:pt x="297" y="40"/>
                        <a:pt x="298" y="34"/>
                        <a:pt x="295" y="29"/>
                      </a:cubicBezTo>
                      <a:cubicBezTo>
                        <a:pt x="294" y="27"/>
                        <a:pt x="290" y="31"/>
                        <a:pt x="287" y="31"/>
                      </a:cubicBezTo>
                      <a:cubicBezTo>
                        <a:pt x="284" y="31"/>
                        <a:pt x="282" y="30"/>
                        <a:pt x="279" y="29"/>
                      </a:cubicBezTo>
                      <a:cubicBezTo>
                        <a:pt x="274" y="27"/>
                        <a:pt x="263" y="21"/>
                        <a:pt x="263" y="21"/>
                      </a:cubicBezTo>
                      <a:cubicBezTo>
                        <a:pt x="249" y="23"/>
                        <a:pt x="241" y="31"/>
                        <a:pt x="228" y="38"/>
                      </a:cubicBezTo>
                      <a:cubicBezTo>
                        <a:pt x="220" y="41"/>
                        <a:pt x="209" y="42"/>
                        <a:pt x="201" y="44"/>
                      </a:cubicBezTo>
                      <a:cubicBezTo>
                        <a:pt x="193" y="54"/>
                        <a:pt x="200" y="53"/>
                        <a:pt x="212" y="57"/>
                      </a:cubicBezTo>
                      <a:cubicBezTo>
                        <a:pt x="200" y="62"/>
                        <a:pt x="199" y="57"/>
                        <a:pt x="188" y="63"/>
                      </a:cubicBezTo>
                      <a:cubicBezTo>
                        <a:pt x="181" y="62"/>
                        <a:pt x="174" y="64"/>
                        <a:pt x="169" y="61"/>
                      </a:cubicBezTo>
                      <a:cubicBezTo>
                        <a:pt x="166" y="59"/>
                        <a:pt x="175" y="59"/>
                        <a:pt x="177" y="57"/>
                      </a:cubicBezTo>
                      <a:cubicBezTo>
                        <a:pt x="181" y="48"/>
                        <a:pt x="149" y="28"/>
                        <a:pt x="171" y="40"/>
                      </a:cubicBezTo>
                      <a:cubicBezTo>
                        <a:pt x="184" y="55"/>
                        <a:pt x="184" y="36"/>
                        <a:pt x="169" y="31"/>
                      </a:cubicBezTo>
                      <a:cubicBezTo>
                        <a:pt x="167" y="27"/>
                        <a:pt x="167" y="22"/>
                        <a:pt x="158" y="23"/>
                      </a:cubicBezTo>
                      <a:cubicBezTo>
                        <a:pt x="153" y="23"/>
                        <a:pt x="142" y="27"/>
                        <a:pt x="142" y="27"/>
                      </a:cubicBezTo>
                      <a:cubicBezTo>
                        <a:pt x="136" y="39"/>
                        <a:pt x="143" y="31"/>
                        <a:pt x="134" y="27"/>
                      </a:cubicBezTo>
                      <a:cubicBezTo>
                        <a:pt x="130" y="25"/>
                        <a:pt x="126" y="25"/>
                        <a:pt x="123" y="25"/>
                      </a:cubicBezTo>
                      <a:cubicBezTo>
                        <a:pt x="117" y="11"/>
                        <a:pt x="100" y="6"/>
                        <a:pt x="83" y="2"/>
                      </a:cubicBezTo>
                      <a:cubicBezTo>
                        <a:pt x="70" y="4"/>
                        <a:pt x="69" y="9"/>
                        <a:pt x="59" y="14"/>
                      </a:cubicBezTo>
                      <a:cubicBezTo>
                        <a:pt x="45" y="14"/>
                        <a:pt x="0" y="12"/>
                        <a:pt x="1" y="0"/>
                      </a:cubicBezTo>
                      <a:lnTo>
                        <a:pt x="220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32" name="Freeform 40"/>
                <p:cNvSpPr/>
                <p:nvPr userDrawn="1"/>
              </p:nvSpPr>
              <p:spPr>
                <a:xfrm>
                  <a:off x="3835" y="3"/>
                  <a:ext cx="446" cy="49"/>
                </a:xfrm>
                <a:custGeom>
                  <a:avLst/>
                  <a:gdLst/>
                  <a:ahLst/>
                  <a:cxnLst>
                    <a:cxn ang="0">
                      <a:pos x="156" y="49"/>
                    </a:cxn>
                    <a:cxn ang="0">
                      <a:pos x="45" y="2"/>
                    </a:cxn>
                    <a:cxn ang="0">
                      <a:pos x="424" y="0"/>
                    </a:cxn>
                    <a:cxn ang="0">
                      <a:pos x="440" y="22"/>
                    </a:cxn>
                    <a:cxn ang="0">
                      <a:pos x="392" y="25"/>
                    </a:cxn>
                    <a:cxn ang="0">
                      <a:pos x="156" y="49"/>
                    </a:cxn>
                  </a:cxnLst>
                  <a:pathLst>
                    <a:path w="300" h="31">
                      <a:moveTo>
                        <a:pt x="105" y="31"/>
                      </a:moveTo>
                      <a:cubicBezTo>
                        <a:pt x="83" y="19"/>
                        <a:pt x="0" y="6"/>
                        <a:pt x="30" y="1"/>
                      </a:cubicBezTo>
                      <a:lnTo>
                        <a:pt x="285" y="0"/>
                      </a:lnTo>
                      <a:cubicBezTo>
                        <a:pt x="296" y="4"/>
                        <a:pt x="300" y="5"/>
                        <a:pt x="296" y="14"/>
                      </a:cubicBezTo>
                      <a:cubicBezTo>
                        <a:pt x="285" y="11"/>
                        <a:pt x="276" y="16"/>
                        <a:pt x="264" y="16"/>
                      </a:cubicBezTo>
                      <a:lnTo>
                        <a:pt x="105" y="3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33" name="Freeform 41"/>
                <p:cNvSpPr/>
                <p:nvPr userDrawn="1"/>
              </p:nvSpPr>
              <p:spPr>
                <a:xfrm>
                  <a:off x="2853" y="74"/>
                  <a:ext cx="42" cy="25"/>
                </a:xfrm>
                <a:custGeom>
                  <a:avLst/>
                  <a:gdLst/>
                  <a:ahLst/>
                  <a:cxnLst>
                    <a:cxn ang="0">
                      <a:pos x="0" y="22"/>
                    </a:cxn>
                    <a:cxn ang="0">
                      <a:pos x="12" y="25"/>
                    </a:cxn>
                    <a:cxn ang="0">
                      <a:pos x="0" y="22"/>
                    </a:cxn>
                  </a:cxnLst>
                  <a:pathLst>
                    <a:path w="41" h="29">
                      <a:moveTo>
                        <a:pt x="0" y="25"/>
                      </a:moveTo>
                      <a:cubicBezTo>
                        <a:pt x="10" y="11"/>
                        <a:pt x="41" y="0"/>
                        <a:pt x="12" y="29"/>
                      </a:cubicBezTo>
                      <a:cubicBezTo>
                        <a:pt x="8" y="28"/>
                        <a:pt x="0" y="25"/>
                        <a:pt x="0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34" name="Freeform 42"/>
                <p:cNvSpPr/>
                <p:nvPr userDrawn="1"/>
              </p:nvSpPr>
              <p:spPr>
                <a:xfrm>
                  <a:off x="1704" y="3"/>
                  <a:ext cx="1022" cy="372"/>
                </a:xfrm>
                <a:custGeom>
                  <a:avLst/>
                  <a:gdLst/>
                  <a:ahLst/>
                  <a:cxnLst>
                    <a:cxn ang="0">
                      <a:pos x="171" y="2"/>
                    </a:cxn>
                    <a:cxn ang="0">
                      <a:pos x="1022" y="0"/>
                    </a:cxn>
                    <a:cxn ang="0">
                      <a:pos x="975" y="132"/>
                    </a:cxn>
                    <a:cxn ang="0">
                      <a:pos x="931" y="166"/>
                    </a:cxn>
                    <a:cxn ang="0">
                      <a:pos x="919" y="171"/>
                    </a:cxn>
                    <a:cxn ang="0">
                      <a:pos x="879" y="179"/>
                    </a:cxn>
                    <a:cxn ang="0">
                      <a:pos x="846" y="215"/>
                    </a:cxn>
                    <a:cxn ang="0">
                      <a:pos x="849" y="242"/>
                    </a:cxn>
                    <a:cxn ang="0">
                      <a:pos x="853" y="262"/>
                    </a:cxn>
                    <a:cxn ang="0">
                      <a:pos x="858" y="277"/>
                    </a:cxn>
                    <a:cxn ang="0">
                      <a:pos x="849" y="299"/>
                    </a:cxn>
                    <a:cxn ang="0">
                      <a:pos x="823" y="294"/>
                    </a:cxn>
                    <a:cxn ang="0">
                      <a:pos x="802" y="316"/>
                    </a:cxn>
                    <a:cxn ang="0">
                      <a:pos x="813" y="257"/>
                    </a:cxn>
                    <a:cxn ang="0">
                      <a:pos x="792" y="245"/>
                    </a:cxn>
                    <a:cxn ang="0">
                      <a:pos x="806" y="228"/>
                    </a:cxn>
                    <a:cxn ang="0">
                      <a:pos x="802" y="218"/>
                    </a:cxn>
                    <a:cxn ang="0">
                      <a:pos x="750" y="230"/>
                    </a:cxn>
                    <a:cxn ang="0">
                      <a:pos x="743" y="208"/>
                    </a:cxn>
                    <a:cxn ang="0">
                      <a:pos x="696" y="230"/>
                    </a:cxn>
                    <a:cxn ang="0">
                      <a:pos x="750" y="252"/>
                    </a:cxn>
                    <a:cxn ang="0">
                      <a:pos x="715" y="286"/>
                    </a:cxn>
                    <a:cxn ang="0">
                      <a:pos x="729" y="308"/>
                    </a:cxn>
                    <a:cxn ang="0">
                      <a:pos x="738" y="338"/>
                    </a:cxn>
                    <a:cxn ang="0">
                      <a:pos x="724" y="340"/>
                    </a:cxn>
                    <a:cxn ang="0">
                      <a:pos x="736" y="352"/>
                    </a:cxn>
                    <a:cxn ang="0">
                      <a:pos x="720" y="372"/>
                    </a:cxn>
                    <a:cxn ang="0">
                      <a:pos x="0" y="365"/>
                    </a:cxn>
                    <a:cxn ang="0">
                      <a:pos x="171" y="2"/>
                    </a:cxn>
                  </a:cxnLst>
                  <a:pathLst>
                    <a:path w="436" h="152">
                      <a:moveTo>
                        <a:pt x="73" y="1"/>
                      </a:moveTo>
                      <a:lnTo>
                        <a:pt x="436" y="0"/>
                      </a:lnTo>
                      <a:cubicBezTo>
                        <a:pt x="430" y="15"/>
                        <a:pt x="429" y="42"/>
                        <a:pt x="416" y="54"/>
                      </a:cubicBezTo>
                      <a:cubicBezTo>
                        <a:pt x="410" y="60"/>
                        <a:pt x="405" y="63"/>
                        <a:pt x="397" y="68"/>
                      </a:cubicBezTo>
                      <a:cubicBezTo>
                        <a:pt x="396" y="69"/>
                        <a:pt x="392" y="70"/>
                        <a:pt x="392" y="70"/>
                      </a:cubicBezTo>
                      <a:cubicBezTo>
                        <a:pt x="377" y="63"/>
                        <a:pt x="385" y="68"/>
                        <a:pt x="375" y="73"/>
                      </a:cubicBezTo>
                      <a:cubicBezTo>
                        <a:pt x="371" y="82"/>
                        <a:pt x="371" y="83"/>
                        <a:pt x="361" y="88"/>
                      </a:cubicBezTo>
                      <a:cubicBezTo>
                        <a:pt x="359" y="92"/>
                        <a:pt x="364" y="93"/>
                        <a:pt x="362" y="99"/>
                      </a:cubicBezTo>
                      <a:cubicBezTo>
                        <a:pt x="363" y="102"/>
                        <a:pt x="364" y="105"/>
                        <a:pt x="364" y="107"/>
                      </a:cubicBezTo>
                      <a:cubicBezTo>
                        <a:pt x="365" y="109"/>
                        <a:pt x="366" y="111"/>
                        <a:pt x="366" y="113"/>
                      </a:cubicBezTo>
                      <a:cubicBezTo>
                        <a:pt x="365" y="115"/>
                        <a:pt x="364" y="120"/>
                        <a:pt x="362" y="122"/>
                      </a:cubicBezTo>
                      <a:cubicBezTo>
                        <a:pt x="359" y="123"/>
                        <a:pt x="354" y="119"/>
                        <a:pt x="351" y="120"/>
                      </a:cubicBezTo>
                      <a:cubicBezTo>
                        <a:pt x="347" y="129"/>
                        <a:pt x="352" y="127"/>
                        <a:pt x="342" y="129"/>
                      </a:cubicBezTo>
                      <a:cubicBezTo>
                        <a:pt x="340" y="123"/>
                        <a:pt x="345" y="111"/>
                        <a:pt x="347" y="105"/>
                      </a:cubicBezTo>
                      <a:cubicBezTo>
                        <a:pt x="347" y="100"/>
                        <a:pt x="338" y="102"/>
                        <a:pt x="338" y="100"/>
                      </a:cubicBezTo>
                      <a:cubicBezTo>
                        <a:pt x="338" y="98"/>
                        <a:pt x="344" y="95"/>
                        <a:pt x="344" y="93"/>
                      </a:cubicBezTo>
                      <a:cubicBezTo>
                        <a:pt x="344" y="92"/>
                        <a:pt x="344" y="89"/>
                        <a:pt x="342" y="89"/>
                      </a:cubicBezTo>
                      <a:cubicBezTo>
                        <a:pt x="339" y="89"/>
                        <a:pt x="324" y="94"/>
                        <a:pt x="320" y="94"/>
                      </a:cubicBezTo>
                      <a:cubicBezTo>
                        <a:pt x="317" y="86"/>
                        <a:pt x="328" y="88"/>
                        <a:pt x="317" y="85"/>
                      </a:cubicBezTo>
                      <a:cubicBezTo>
                        <a:pt x="311" y="91"/>
                        <a:pt x="306" y="93"/>
                        <a:pt x="297" y="94"/>
                      </a:cubicBezTo>
                      <a:cubicBezTo>
                        <a:pt x="300" y="104"/>
                        <a:pt x="307" y="101"/>
                        <a:pt x="320" y="103"/>
                      </a:cubicBezTo>
                      <a:cubicBezTo>
                        <a:pt x="318" y="109"/>
                        <a:pt x="311" y="111"/>
                        <a:pt x="305" y="117"/>
                      </a:cubicBezTo>
                      <a:lnTo>
                        <a:pt x="311" y="126"/>
                      </a:lnTo>
                      <a:lnTo>
                        <a:pt x="315" y="138"/>
                      </a:lnTo>
                      <a:lnTo>
                        <a:pt x="309" y="139"/>
                      </a:lnTo>
                      <a:lnTo>
                        <a:pt x="314" y="144"/>
                      </a:lnTo>
                      <a:lnTo>
                        <a:pt x="307" y="152"/>
                      </a:lnTo>
                      <a:lnTo>
                        <a:pt x="0" y="149"/>
                      </a:lnTo>
                      <a:lnTo>
                        <a:pt x="73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35" name="Freeform 43"/>
                <p:cNvSpPr/>
                <p:nvPr userDrawn="1"/>
              </p:nvSpPr>
              <p:spPr>
                <a:xfrm>
                  <a:off x="2729" y="-9"/>
                  <a:ext cx="47" cy="134"/>
                </a:xfrm>
                <a:custGeom>
                  <a:avLst/>
                  <a:gdLst/>
                  <a:ahLst/>
                  <a:cxnLst>
                    <a:cxn ang="0">
                      <a:pos x="5" y="127"/>
                    </a:cxn>
                    <a:cxn ang="0">
                      <a:pos x="15" y="88"/>
                    </a:cxn>
                    <a:cxn ang="0">
                      <a:pos x="17" y="55"/>
                    </a:cxn>
                    <a:cxn ang="0">
                      <a:pos x="11" y="32"/>
                    </a:cxn>
                    <a:cxn ang="0">
                      <a:pos x="17" y="10"/>
                    </a:cxn>
                    <a:cxn ang="0">
                      <a:pos x="21" y="0"/>
                    </a:cxn>
                    <a:cxn ang="0">
                      <a:pos x="31" y="24"/>
                    </a:cxn>
                    <a:cxn ang="0">
                      <a:pos x="47" y="80"/>
                    </a:cxn>
                    <a:cxn ang="0">
                      <a:pos x="31" y="88"/>
                    </a:cxn>
                    <a:cxn ang="0">
                      <a:pos x="23" y="102"/>
                    </a:cxn>
                    <a:cxn ang="0">
                      <a:pos x="21" y="107"/>
                    </a:cxn>
                    <a:cxn ang="0">
                      <a:pos x="27" y="109"/>
                    </a:cxn>
                    <a:cxn ang="0">
                      <a:pos x="31" y="119"/>
                    </a:cxn>
                    <a:cxn ang="0">
                      <a:pos x="13" y="120"/>
                    </a:cxn>
                    <a:cxn ang="0">
                      <a:pos x="7" y="130"/>
                    </a:cxn>
                    <a:cxn ang="0">
                      <a:pos x="3" y="125"/>
                    </a:cxn>
                    <a:cxn ang="0">
                      <a:pos x="5" y="127"/>
                    </a:cxn>
                  </a:cxnLst>
                  <a:pathLst>
                    <a:path w="47" h="165">
                      <a:moveTo>
                        <a:pt x="5" y="156"/>
                      </a:moveTo>
                      <a:cubicBezTo>
                        <a:pt x="0" y="141"/>
                        <a:pt x="1" y="118"/>
                        <a:pt x="15" y="108"/>
                      </a:cubicBezTo>
                      <a:cubicBezTo>
                        <a:pt x="16" y="95"/>
                        <a:pt x="17" y="81"/>
                        <a:pt x="17" y="68"/>
                      </a:cubicBezTo>
                      <a:cubicBezTo>
                        <a:pt x="17" y="58"/>
                        <a:pt x="11" y="40"/>
                        <a:pt x="11" y="40"/>
                      </a:cubicBezTo>
                      <a:cubicBezTo>
                        <a:pt x="14" y="20"/>
                        <a:pt x="11" y="29"/>
                        <a:pt x="17" y="12"/>
                      </a:cubicBezTo>
                      <a:cubicBezTo>
                        <a:pt x="18" y="8"/>
                        <a:pt x="21" y="0"/>
                        <a:pt x="21" y="0"/>
                      </a:cubicBezTo>
                      <a:cubicBezTo>
                        <a:pt x="38" y="6"/>
                        <a:pt x="33" y="7"/>
                        <a:pt x="31" y="30"/>
                      </a:cubicBezTo>
                      <a:cubicBezTo>
                        <a:pt x="38" y="52"/>
                        <a:pt x="40" y="76"/>
                        <a:pt x="47" y="98"/>
                      </a:cubicBezTo>
                      <a:cubicBezTo>
                        <a:pt x="44" y="116"/>
                        <a:pt x="45" y="113"/>
                        <a:pt x="31" y="108"/>
                      </a:cubicBezTo>
                      <a:cubicBezTo>
                        <a:pt x="25" y="118"/>
                        <a:pt x="28" y="112"/>
                        <a:pt x="23" y="126"/>
                      </a:cubicBezTo>
                      <a:cubicBezTo>
                        <a:pt x="22" y="128"/>
                        <a:pt x="21" y="132"/>
                        <a:pt x="21" y="132"/>
                      </a:cubicBezTo>
                      <a:cubicBezTo>
                        <a:pt x="23" y="133"/>
                        <a:pt x="26" y="132"/>
                        <a:pt x="27" y="134"/>
                      </a:cubicBezTo>
                      <a:cubicBezTo>
                        <a:pt x="29" y="137"/>
                        <a:pt x="31" y="146"/>
                        <a:pt x="31" y="146"/>
                      </a:cubicBezTo>
                      <a:cubicBezTo>
                        <a:pt x="27" y="165"/>
                        <a:pt x="23" y="155"/>
                        <a:pt x="13" y="148"/>
                      </a:cubicBezTo>
                      <a:cubicBezTo>
                        <a:pt x="11" y="152"/>
                        <a:pt x="11" y="160"/>
                        <a:pt x="7" y="160"/>
                      </a:cubicBezTo>
                      <a:cubicBezTo>
                        <a:pt x="5" y="160"/>
                        <a:pt x="4" y="156"/>
                        <a:pt x="3" y="154"/>
                      </a:cubicBezTo>
                      <a:cubicBezTo>
                        <a:pt x="3" y="153"/>
                        <a:pt x="4" y="155"/>
                        <a:pt x="5" y="15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36" name="Freeform 44"/>
                <p:cNvSpPr/>
                <p:nvPr userDrawn="1"/>
              </p:nvSpPr>
              <p:spPr>
                <a:xfrm>
                  <a:off x="2701" y="103"/>
                  <a:ext cx="138" cy="84"/>
                </a:xfrm>
                <a:custGeom>
                  <a:avLst/>
                  <a:gdLst/>
                  <a:ahLst/>
                  <a:cxnLst>
                    <a:cxn ang="0">
                      <a:pos x="26" y="50"/>
                    </a:cxn>
                    <a:cxn ang="0">
                      <a:pos x="30" y="35"/>
                    </a:cxn>
                    <a:cxn ang="0">
                      <a:pos x="50" y="27"/>
                    </a:cxn>
                    <a:cxn ang="0">
                      <a:pos x="54" y="37"/>
                    </a:cxn>
                    <a:cxn ang="0">
                      <a:pos x="66" y="40"/>
                    </a:cxn>
                    <a:cxn ang="0">
                      <a:pos x="80" y="45"/>
                    </a:cxn>
                    <a:cxn ang="0">
                      <a:pos x="116" y="27"/>
                    </a:cxn>
                    <a:cxn ang="0">
                      <a:pos x="130" y="14"/>
                    </a:cxn>
                    <a:cxn ang="0">
                      <a:pos x="138" y="9"/>
                    </a:cxn>
                    <a:cxn ang="0">
                      <a:pos x="106" y="40"/>
                    </a:cxn>
                    <a:cxn ang="0">
                      <a:pos x="84" y="55"/>
                    </a:cxn>
                    <a:cxn ang="0">
                      <a:pos x="66" y="66"/>
                    </a:cxn>
                    <a:cxn ang="0">
                      <a:pos x="48" y="84"/>
                    </a:cxn>
                    <a:cxn ang="0">
                      <a:pos x="26" y="73"/>
                    </a:cxn>
                    <a:cxn ang="0">
                      <a:pos x="20" y="71"/>
                    </a:cxn>
                    <a:cxn ang="0">
                      <a:pos x="22" y="79"/>
                    </a:cxn>
                    <a:cxn ang="0">
                      <a:pos x="0" y="79"/>
                    </a:cxn>
                    <a:cxn ang="0">
                      <a:pos x="10" y="64"/>
                    </a:cxn>
                    <a:cxn ang="0">
                      <a:pos x="26" y="50"/>
                    </a:cxn>
                  </a:cxnLst>
                  <a:pathLst>
                    <a:path w="138" h="103">
                      <a:moveTo>
                        <a:pt x="26" y="61"/>
                      </a:moveTo>
                      <a:cubicBezTo>
                        <a:pt x="29" y="53"/>
                        <a:pt x="33" y="51"/>
                        <a:pt x="30" y="43"/>
                      </a:cubicBezTo>
                      <a:cubicBezTo>
                        <a:pt x="33" y="27"/>
                        <a:pt x="37" y="24"/>
                        <a:pt x="50" y="33"/>
                      </a:cubicBezTo>
                      <a:cubicBezTo>
                        <a:pt x="51" y="37"/>
                        <a:pt x="53" y="41"/>
                        <a:pt x="54" y="45"/>
                      </a:cubicBezTo>
                      <a:cubicBezTo>
                        <a:pt x="55" y="49"/>
                        <a:pt x="66" y="49"/>
                        <a:pt x="66" y="49"/>
                      </a:cubicBezTo>
                      <a:cubicBezTo>
                        <a:pt x="75" y="43"/>
                        <a:pt x="77" y="45"/>
                        <a:pt x="80" y="55"/>
                      </a:cubicBezTo>
                      <a:cubicBezTo>
                        <a:pt x="92" y="47"/>
                        <a:pt x="101" y="37"/>
                        <a:pt x="116" y="33"/>
                      </a:cubicBezTo>
                      <a:cubicBezTo>
                        <a:pt x="125" y="19"/>
                        <a:pt x="120" y="24"/>
                        <a:pt x="130" y="17"/>
                      </a:cubicBezTo>
                      <a:cubicBezTo>
                        <a:pt x="134" y="11"/>
                        <a:pt x="134" y="0"/>
                        <a:pt x="138" y="11"/>
                      </a:cubicBezTo>
                      <a:cubicBezTo>
                        <a:pt x="135" y="31"/>
                        <a:pt x="126" y="45"/>
                        <a:pt x="106" y="49"/>
                      </a:cubicBezTo>
                      <a:cubicBezTo>
                        <a:pt x="97" y="55"/>
                        <a:pt x="93" y="61"/>
                        <a:pt x="84" y="67"/>
                      </a:cubicBezTo>
                      <a:cubicBezTo>
                        <a:pt x="80" y="79"/>
                        <a:pt x="79" y="79"/>
                        <a:pt x="66" y="81"/>
                      </a:cubicBezTo>
                      <a:cubicBezTo>
                        <a:pt x="60" y="90"/>
                        <a:pt x="57" y="97"/>
                        <a:pt x="48" y="103"/>
                      </a:cubicBezTo>
                      <a:cubicBezTo>
                        <a:pt x="42" y="94"/>
                        <a:pt x="37" y="93"/>
                        <a:pt x="26" y="89"/>
                      </a:cubicBezTo>
                      <a:cubicBezTo>
                        <a:pt x="24" y="88"/>
                        <a:pt x="20" y="87"/>
                        <a:pt x="20" y="87"/>
                      </a:cubicBezTo>
                      <a:cubicBezTo>
                        <a:pt x="10" y="90"/>
                        <a:pt x="14" y="94"/>
                        <a:pt x="22" y="97"/>
                      </a:cubicBezTo>
                      <a:cubicBezTo>
                        <a:pt x="14" y="103"/>
                        <a:pt x="9" y="100"/>
                        <a:pt x="0" y="97"/>
                      </a:cubicBezTo>
                      <a:cubicBezTo>
                        <a:pt x="2" y="87"/>
                        <a:pt x="1" y="82"/>
                        <a:pt x="10" y="79"/>
                      </a:cubicBezTo>
                      <a:cubicBezTo>
                        <a:pt x="15" y="63"/>
                        <a:pt x="14" y="69"/>
                        <a:pt x="26" y="6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37" name="Freeform 45"/>
                <p:cNvSpPr/>
                <p:nvPr userDrawn="1"/>
              </p:nvSpPr>
              <p:spPr>
                <a:xfrm>
                  <a:off x="2553" y="182"/>
                  <a:ext cx="187" cy="176"/>
                </a:xfrm>
                <a:custGeom>
                  <a:avLst/>
                  <a:gdLst/>
                  <a:ahLst/>
                  <a:cxnLst>
                    <a:cxn ang="0">
                      <a:pos x="157" y="20"/>
                    </a:cxn>
                    <a:cxn ang="0">
                      <a:pos x="159" y="5"/>
                    </a:cxn>
                    <a:cxn ang="0">
                      <a:pos x="169" y="0"/>
                    </a:cxn>
                    <a:cxn ang="0">
                      <a:pos x="181" y="20"/>
                    </a:cxn>
                    <a:cxn ang="0">
                      <a:pos x="187" y="35"/>
                    </a:cxn>
                    <a:cxn ang="0">
                      <a:pos x="177" y="48"/>
                    </a:cxn>
                    <a:cxn ang="0">
                      <a:pos x="169" y="63"/>
                    </a:cxn>
                    <a:cxn ang="0">
                      <a:pos x="161" y="104"/>
                    </a:cxn>
                    <a:cxn ang="0">
                      <a:pos x="143" y="112"/>
                    </a:cxn>
                    <a:cxn ang="0">
                      <a:pos x="119" y="113"/>
                    </a:cxn>
                    <a:cxn ang="0">
                      <a:pos x="111" y="102"/>
                    </a:cxn>
                    <a:cxn ang="0">
                      <a:pos x="101" y="120"/>
                    </a:cxn>
                    <a:cxn ang="0">
                      <a:pos x="90" y="123"/>
                    </a:cxn>
                    <a:cxn ang="0">
                      <a:pos x="80" y="109"/>
                    </a:cxn>
                    <a:cxn ang="0">
                      <a:pos x="58" y="118"/>
                    </a:cxn>
                    <a:cxn ang="0">
                      <a:pos x="76" y="117"/>
                    </a:cxn>
                    <a:cxn ang="0">
                      <a:pos x="78" y="132"/>
                    </a:cxn>
                    <a:cxn ang="0">
                      <a:pos x="58" y="137"/>
                    </a:cxn>
                    <a:cxn ang="0">
                      <a:pos x="34" y="137"/>
                    </a:cxn>
                    <a:cxn ang="0">
                      <a:pos x="36" y="127"/>
                    </a:cxn>
                    <a:cxn ang="0">
                      <a:pos x="46" y="118"/>
                    </a:cxn>
                    <a:cxn ang="0">
                      <a:pos x="34" y="122"/>
                    </a:cxn>
                    <a:cxn ang="0">
                      <a:pos x="26" y="137"/>
                    </a:cxn>
                    <a:cxn ang="0">
                      <a:pos x="30" y="156"/>
                    </a:cxn>
                    <a:cxn ang="0">
                      <a:pos x="14" y="164"/>
                    </a:cxn>
                    <a:cxn ang="0">
                      <a:pos x="0" y="176"/>
                    </a:cxn>
                    <a:cxn ang="0">
                      <a:pos x="8" y="155"/>
                    </a:cxn>
                    <a:cxn ang="0">
                      <a:pos x="0" y="135"/>
                    </a:cxn>
                    <a:cxn ang="0">
                      <a:pos x="14" y="125"/>
                    </a:cxn>
                    <a:cxn ang="0">
                      <a:pos x="32" y="110"/>
                    </a:cxn>
                    <a:cxn ang="0">
                      <a:pos x="44" y="97"/>
                    </a:cxn>
                    <a:cxn ang="0">
                      <a:pos x="72" y="95"/>
                    </a:cxn>
                    <a:cxn ang="0">
                      <a:pos x="84" y="92"/>
                    </a:cxn>
                    <a:cxn ang="0">
                      <a:pos x="113" y="64"/>
                    </a:cxn>
                    <a:cxn ang="0">
                      <a:pos x="119" y="76"/>
                    </a:cxn>
                    <a:cxn ang="0">
                      <a:pos x="131" y="63"/>
                    </a:cxn>
                    <a:cxn ang="0">
                      <a:pos x="149" y="44"/>
                    </a:cxn>
                    <a:cxn ang="0">
                      <a:pos x="153" y="35"/>
                    </a:cxn>
                    <a:cxn ang="0">
                      <a:pos x="147" y="31"/>
                    </a:cxn>
                    <a:cxn ang="0">
                      <a:pos x="151" y="26"/>
                    </a:cxn>
                    <a:cxn ang="0">
                      <a:pos x="157" y="20"/>
                    </a:cxn>
                  </a:cxnLst>
                  <a:pathLst>
                    <a:path w="188" h="214">
                      <a:moveTo>
                        <a:pt x="158" y="24"/>
                      </a:moveTo>
                      <a:cubicBezTo>
                        <a:pt x="156" y="18"/>
                        <a:pt x="160" y="6"/>
                        <a:pt x="160" y="6"/>
                      </a:cubicBezTo>
                      <a:cubicBezTo>
                        <a:pt x="167" y="16"/>
                        <a:pt x="167" y="8"/>
                        <a:pt x="170" y="0"/>
                      </a:cubicBezTo>
                      <a:cubicBezTo>
                        <a:pt x="181" y="4"/>
                        <a:pt x="179" y="14"/>
                        <a:pt x="182" y="24"/>
                      </a:cubicBezTo>
                      <a:cubicBezTo>
                        <a:pt x="184" y="30"/>
                        <a:pt x="188" y="42"/>
                        <a:pt x="188" y="42"/>
                      </a:cubicBezTo>
                      <a:cubicBezTo>
                        <a:pt x="183" y="56"/>
                        <a:pt x="188" y="52"/>
                        <a:pt x="178" y="58"/>
                      </a:cubicBezTo>
                      <a:cubicBezTo>
                        <a:pt x="174" y="63"/>
                        <a:pt x="170" y="76"/>
                        <a:pt x="170" y="76"/>
                      </a:cubicBezTo>
                      <a:cubicBezTo>
                        <a:pt x="169" y="100"/>
                        <a:pt x="173" y="110"/>
                        <a:pt x="162" y="126"/>
                      </a:cubicBezTo>
                      <a:cubicBezTo>
                        <a:pt x="150" y="118"/>
                        <a:pt x="155" y="132"/>
                        <a:pt x="144" y="136"/>
                      </a:cubicBezTo>
                      <a:cubicBezTo>
                        <a:pt x="135" y="134"/>
                        <a:pt x="129" y="135"/>
                        <a:pt x="120" y="138"/>
                      </a:cubicBezTo>
                      <a:cubicBezTo>
                        <a:pt x="114" y="129"/>
                        <a:pt x="122" y="127"/>
                        <a:pt x="112" y="124"/>
                      </a:cubicBezTo>
                      <a:cubicBezTo>
                        <a:pt x="108" y="130"/>
                        <a:pt x="108" y="142"/>
                        <a:pt x="102" y="146"/>
                      </a:cubicBezTo>
                      <a:cubicBezTo>
                        <a:pt x="98" y="148"/>
                        <a:pt x="90" y="150"/>
                        <a:pt x="90" y="150"/>
                      </a:cubicBezTo>
                      <a:cubicBezTo>
                        <a:pt x="87" y="141"/>
                        <a:pt x="89" y="135"/>
                        <a:pt x="80" y="132"/>
                      </a:cubicBezTo>
                      <a:cubicBezTo>
                        <a:pt x="68" y="134"/>
                        <a:pt x="65" y="134"/>
                        <a:pt x="58" y="144"/>
                      </a:cubicBezTo>
                      <a:cubicBezTo>
                        <a:pt x="66" y="150"/>
                        <a:pt x="68" y="147"/>
                        <a:pt x="76" y="142"/>
                      </a:cubicBezTo>
                      <a:cubicBezTo>
                        <a:pt x="81" y="146"/>
                        <a:pt x="85" y="155"/>
                        <a:pt x="78" y="160"/>
                      </a:cubicBezTo>
                      <a:cubicBezTo>
                        <a:pt x="75" y="162"/>
                        <a:pt x="62" y="165"/>
                        <a:pt x="58" y="166"/>
                      </a:cubicBezTo>
                      <a:cubicBezTo>
                        <a:pt x="48" y="173"/>
                        <a:pt x="44" y="173"/>
                        <a:pt x="34" y="166"/>
                      </a:cubicBezTo>
                      <a:cubicBezTo>
                        <a:pt x="35" y="162"/>
                        <a:pt x="34" y="158"/>
                        <a:pt x="36" y="154"/>
                      </a:cubicBezTo>
                      <a:cubicBezTo>
                        <a:pt x="38" y="150"/>
                        <a:pt x="55" y="146"/>
                        <a:pt x="46" y="144"/>
                      </a:cubicBezTo>
                      <a:cubicBezTo>
                        <a:pt x="42" y="143"/>
                        <a:pt x="34" y="148"/>
                        <a:pt x="34" y="148"/>
                      </a:cubicBezTo>
                      <a:cubicBezTo>
                        <a:pt x="32" y="155"/>
                        <a:pt x="28" y="159"/>
                        <a:pt x="26" y="166"/>
                      </a:cubicBezTo>
                      <a:cubicBezTo>
                        <a:pt x="36" y="182"/>
                        <a:pt x="36" y="173"/>
                        <a:pt x="30" y="190"/>
                      </a:cubicBezTo>
                      <a:cubicBezTo>
                        <a:pt x="28" y="196"/>
                        <a:pt x="14" y="200"/>
                        <a:pt x="14" y="200"/>
                      </a:cubicBezTo>
                      <a:cubicBezTo>
                        <a:pt x="5" y="214"/>
                        <a:pt x="11" y="210"/>
                        <a:pt x="0" y="214"/>
                      </a:cubicBezTo>
                      <a:cubicBezTo>
                        <a:pt x="2" y="202"/>
                        <a:pt x="5" y="198"/>
                        <a:pt x="8" y="188"/>
                      </a:cubicBezTo>
                      <a:cubicBezTo>
                        <a:pt x="6" y="178"/>
                        <a:pt x="3" y="173"/>
                        <a:pt x="0" y="164"/>
                      </a:cubicBezTo>
                      <a:cubicBezTo>
                        <a:pt x="3" y="156"/>
                        <a:pt x="7" y="157"/>
                        <a:pt x="14" y="152"/>
                      </a:cubicBezTo>
                      <a:cubicBezTo>
                        <a:pt x="18" y="141"/>
                        <a:pt x="23" y="140"/>
                        <a:pt x="32" y="134"/>
                      </a:cubicBezTo>
                      <a:cubicBezTo>
                        <a:pt x="37" y="127"/>
                        <a:pt x="37" y="123"/>
                        <a:pt x="44" y="118"/>
                      </a:cubicBezTo>
                      <a:cubicBezTo>
                        <a:pt x="64" y="121"/>
                        <a:pt x="55" y="122"/>
                        <a:pt x="72" y="116"/>
                      </a:cubicBezTo>
                      <a:cubicBezTo>
                        <a:pt x="76" y="115"/>
                        <a:pt x="84" y="112"/>
                        <a:pt x="84" y="112"/>
                      </a:cubicBezTo>
                      <a:cubicBezTo>
                        <a:pt x="105" y="119"/>
                        <a:pt x="97" y="84"/>
                        <a:pt x="114" y="78"/>
                      </a:cubicBezTo>
                      <a:cubicBezTo>
                        <a:pt x="117" y="87"/>
                        <a:pt x="110" y="89"/>
                        <a:pt x="120" y="92"/>
                      </a:cubicBezTo>
                      <a:cubicBezTo>
                        <a:pt x="125" y="85"/>
                        <a:pt x="125" y="81"/>
                        <a:pt x="132" y="76"/>
                      </a:cubicBezTo>
                      <a:cubicBezTo>
                        <a:pt x="138" y="68"/>
                        <a:pt x="146" y="65"/>
                        <a:pt x="150" y="54"/>
                      </a:cubicBezTo>
                      <a:cubicBezTo>
                        <a:pt x="151" y="50"/>
                        <a:pt x="154" y="42"/>
                        <a:pt x="154" y="42"/>
                      </a:cubicBezTo>
                      <a:cubicBezTo>
                        <a:pt x="152" y="41"/>
                        <a:pt x="148" y="40"/>
                        <a:pt x="148" y="38"/>
                      </a:cubicBezTo>
                      <a:cubicBezTo>
                        <a:pt x="148" y="36"/>
                        <a:pt x="161" y="33"/>
                        <a:pt x="152" y="32"/>
                      </a:cubicBezTo>
                      <a:lnTo>
                        <a:pt x="158" y="2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38" name="Freeform 46"/>
                <p:cNvSpPr/>
                <p:nvPr userDrawn="1"/>
              </p:nvSpPr>
              <p:spPr>
                <a:xfrm>
                  <a:off x="2677" y="233"/>
                  <a:ext cx="14" cy="10"/>
                </a:xfrm>
                <a:custGeom>
                  <a:avLst/>
                  <a:gdLst/>
                  <a:ahLst/>
                  <a:cxnLst>
                    <a:cxn ang="0">
                      <a:pos x="0" y="7"/>
                    </a:cxn>
                    <a:cxn ang="0">
                      <a:pos x="4" y="10"/>
                    </a:cxn>
                    <a:cxn ang="0">
                      <a:pos x="0" y="7"/>
                    </a:cxn>
                  </a:cxnLst>
                  <a:pathLst>
                    <a:path w="13" h="13">
                      <a:moveTo>
                        <a:pt x="0" y="9"/>
                      </a:moveTo>
                      <a:cubicBezTo>
                        <a:pt x="6" y="0"/>
                        <a:pt x="13" y="7"/>
                        <a:pt x="4" y="13"/>
                      </a:cubicBezTo>
                      <a:cubicBezTo>
                        <a:pt x="0" y="6"/>
                        <a:pt x="0" y="5"/>
                        <a:pt x="0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39" name="Freeform 47"/>
                <p:cNvSpPr/>
                <p:nvPr userDrawn="1"/>
              </p:nvSpPr>
              <p:spPr>
                <a:xfrm>
                  <a:off x="1627" y="353"/>
                  <a:ext cx="813" cy="462"/>
                </a:xfrm>
                <a:custGeom>
                  <a:avLst/>
                  <a:gdLst/>
                  <a:ahLst/>
                  <a:cxnLst>
                    <a:cxn ang="0">
                      <a:pos x="813" y="21"/>
                    </a:cxn>
                    <a:cxn ang="0">
                      <a:pos x="779" y="64"/>
                    </a:cxn>
                    <a:cxn ang="0">
                      <a:pos x="749" y="100"/>
                    </a:cxn>
                    <a:cxn ang="0">
                      <a:pos x="723" y="116"/>
                    </a:cxn>
                    <a:cxn ang="0">
                      <a:pos x="635" y="147"/>
                    </a:cxn>
                    <a:cxn ang="0">
                      <a:pos x="633" y="172"/>
                    </a:cxn>
                    <a:cxn ang="0">
                      <a:pos x="605" y="188"/>
                    </a:cxn>
                    <a:cxn ang="0">
                      <a:pos x="621" y="146"/>
                    </a:cxn>
                    <a:cxn ang="0">
                      <a:pos x="577" y="154"/>
                    </a:cxn>
                    <a:cxn ang="0">
                      <a:pos x="557" y="179"/>
                    </a:cxn>
                    <a:cxn ang="0">
                      <a:pos x="597" y="229"/>
                    </a:cxn>
                    <a:cxn ang="0">
                      <a:pos x="595" y="301"/>
                    </a:cxn>
                    <a:cxn ang="0">
                      <a:pos x="543" y="333"/>
                    </a:cxn>
                    <a:cxn ang="0">
                      <a:pos x="523" y="316"/>
                    </a:cxn>
                    <a:cxn ang="0">
                      <a:pos x="483" y="285"/>
                    </a:cxn>
                    <a:cxn ang="0">
                      <a:pos x="463" y="285"/>
                    </a:cxn>
                    <a:cxn ang="0">
                      <a:pos x="451" y="323"/>
                    </a:cxn>
                    <a:cxn ang="0">
                      <a:pos x="501" y="380"/>
                    </a:cxn>
                    <a:cxn ang="0">
                      <a:pos x="511" y="429"/>
                    </a:cxn>
                    <a:cxn ang="0">
                      <a:pos x="527" y="459"/>
                    </a:cxn>
                    <a:cxn ang="0">
                      <a:pos x="493" y="446"/>
                    </a:cxn>
                    <a:cxn ang="0">
                      <a:pos x="471" y="424"/>
                    </a:cxn>
                    <a:cxn ang="0">
                      <a:pos x="423" y="347"/>
                    </a:cxn>
                    <a:cxn ang="0">
                      <a:pos x="427" y="254"/>
                    </a:cxn>
                    <a:cxn ang="0">
                      <a:pos x="423" y="220"/>
                    </a:cxn>
                    <a:cxn ang="0">
                      <a:pos x="413" y="226"/>
                    </a:cxn>
                    <a:cxn ang="0">
                      <a:pos x="386" y="218"/>
                    </a:cxn>
                    <a:cxn ang="0">
                      <a:pos x="360" y="139"/>
                    </a:cxn>
                    <a:cxn ang="0">
                      <a:pos x="330" y="136"/>
                    </a:cxn>
                    <a:cxn ang="0">
                      <a:pos x="288" y="141"/>
                    </a:cxn>
                    <a:cxn ang="0">
                      <a:pos x="242" y="190"/>
                    </a:cxn>
                    <a:cxn ang="0">
                      <a:pos x="196" y="220"/>
                    </a:cxn>
                    <a:cxn ang="0">
                      <a:pos x="184" y="224"/>
                    </a:cxn>
                    <a:cxn ang="0">
                      <a:pos x="160" y="269"/>
                    </a:cxn>
                    <a:cxn ang="0">
                      <a:pos x="152" y="290"/>
                    </a:cxn>
                    <a:cxn ang="0">
                      <a:pos x="128" y="331"/>
                    </a:cxn>
                    <a:cxn ang="0">
                      <a:pos x="94" y="321"/>
                    </a:cxn>
                    <a:cxn ang="0">
                      <a:pos x="66" y="211"/>
                    </a:cxn>
                    <a:cxn ang="0">
                      <a:pos x="72" y="128"/>
                    </a:cxn>
                    <a:cxn ang="0">
                      <a:pos x="44" y="147"/>
                    </a:cxn>
                    <a:cxn ang="0">
                      <a:pos x="20" y="123"/>
                    </a:cxn>
                    <a:cxn ang="0">
                      <a:pos x="24" y="113"/>
                    </a:cxn>
                    <a:cxn ang="0">
                      <a:pos x="0" y="75"/>
                    </a:cxn>
                    <a:cxn ang="0">
                      <a:pos x="799" y="5"/>
                    </a:cxn>
                  </a:cxnLst>
                  <a:pathLst>
                    <a:path w="812" h="564">
                      <a:moveTo>
                        <a:pt x="798" y="6"/>
                      </a:moveTo>
                      <a:cubicBezTo>
                        <a:pt x="801" y="15"/>
                        <a:pt x="809" y="16"/>
                        <a:pt x="812" y="26"/>
                      </a:cubicBezTo>
                      <a:cubicBezTo>
                        <a:pt x="809" y="36"/>
                        <a:pt x="801" y="41"/>
                        <a:pt x="796" y="50"/>
                      </a:cubicBezTo>
                      <a:cubicBezTo>
                        <a:pt x="791" y="61"/>
                        <a:pt x="788" y="71"/>
                        <a:pt x="778" y="78"/>
                      </a:cubicBezTo>
                      <a:cubicBezTo>
                        <a:pt x="773" y="85"/>
                        <a:pt x="771" y="88"/>
                        <a:pt x="774" y="96"/>
                      </a:cubicBezTo>
                      <a:cubicBezTo>
                        <a:pt x="767" y="107"/>
                        <a:pt x="758" y="114"/>
                        <a:pt x="748" y="122"/>
                      </a:cubicBezTo>
                      <a:cubicBezTo>
                        <a:pt x="744" y="125"/>
                        <a:pt x="736" y="130"/>
                        <a:pt x="736" y="130"/>
                      </a:cubicBezTo>
                      <a:cubicBezTo>
                        <a:pt x="740" y="141"/>
                        <a:pt x="731" y="140"/>
                        <a:pt x="722" y="142"/>
                      </a:cubicBezTo>
                      <a:cubicBezTo>
                        <a:pt x="716" y="148"/>
                        <a:pt x="712" y="151"/>
                        <a:pt x="704" y="154"/>
                      </a:cubicBezTo>
                      <a:cubicBezTo>
                        <a:pt x="686" y="150"/>
                        <a:pt x="650" y="169"/>
                        <a:pt x="634" y="180"/>
                      </a:cubicBezTo>
                      <a:cubicBezTo>
                        <a:pt x="636" y="189"/>
                        <a:pt x="631" y="193"/>
                        <a:pt x="640" y="196"/>
                      </a:cubicBezTo>
                      <a:cubicBezTo>
                        <a:pt x="643" y="205"/>
                        <a:pt x="640" y="207"/>
                        <a:pt x="632" y="210"/>
                      </a:cubicBezTo>
                      <a:cubicBezTo>
                        <a:pt x="626" y="219"/>
                        <a:pt x="623" y="226"/>
                        <a:pt x="614" y="232"/>
                      </a:cubicBezTo>
                      <a:cubicBezTo>
                        <a:pt x="611" y="231"/>
                        <a:pt x="606" y="233"/>
                        <a:pt x="604" y="230"/>
                      </a:cubicBezTo>
                      <a:cubicBezTo>
                        <a:pt x="599" y="220"/>
                        <a:pt x="610" y="199"/>
                        <a:pt x="620" y="196"/>
                      </a:cubicBezTo>
                      <a:cubicBezTo>
                        <a:pt x="623" y="187"/>
                        <a:pt x="617" y="187"/>
                        <a:pt x="620" y="178"/>
                      </a:cubicBezTo>
                      <a:cubicBezTo>
                        <a:pt x="617" y="164"/>
                        <a:pt x="609" y="168"/>
                        <a:pt x="598" y="172"/>
                      </a:cubicBezTo>
                      <a:cubicBezTo>
                        <a:pt x="592" y="180"/>
                        <a:pt x="585" y="185"/>
                        <a:pt x="576" y="188"/>
                      </a:cubicBezTo>
                      <a:cubicBezTo>
                        <a:pt x="572" y="194"/>
                        <a:pt x="568" y="200"/>
                        <a:pt x="564" y="206"/>
                      </a:cubicBezTo>
                      <a:cubicBezTo>
                        <a:pt x="561" y="210"/>
                        <a:pt x="556" y="218"/>
                        <a:pt x="556" y="218"/>
                      </a:cubicBezTo>
                      <a:cubicBezTo>
                        <a:pt x="558" y="234"/>
                        <a:pt x="559" y="243"/>
                        <a:pt x="572" y="252"/>
                      </a:cubicBezTo>
                      <a:cubicBezTo>
                        <a:pt x="579" y="262"/>
                        <a:pt x="586" y="273"/>
                        <a:pt x="596" y="280"/>
                      </a:cubicBezTo>
                      <a:cubicBezTo>
                        <a:pt x="598" y="286"/>
                        <a:pt x="602" y="298"/>
                        <a:pt x="602" y="298"/>
                      </a:cubicBezTo>
                      <a:cubicBezTo>
                        <a:pt x="601" y="308"/>
                        <a:pt x="599" y="361"/>
                        <a:pt x="594" y="368"/>
                      </a:cubicBezTo>
                      <a:cubicBezTo>
                        <a:pt x="590" y="374"/>
                        <a:pt x="576" y="378"/>
                        <a:pt x="570" y="382"/>
                      </a:cubicBezTo>
                      <a:cubicBezTo>
                        <a:pt x="563" y="393"/>
                        <a:pt x="550" y="396"/>
                        <a:pt x="542" y="406"/>
                      </a:cubicBezTo>
                      <a:cubicBezTo>
                        <a:pt x="536" y="413"/>
                        <a:pt x="539" y="417"/>
                        <a:pt x="530" y="420"/>
                      </a:cubicBezTo>
                      <a:cubicBezTo>
                        <a:pt x="526" y="408"/>
                        <a:pt x="538" y="391"/>
                        <a:pt x="522" y="386"/>
                      </a:cubicBezTo>
                      <a:cubicBezTo>
                        <a:pt x="516" y="377"/>
                        <a:pt x="510" y="364"/>
                        <a:pt x="502" y="356"/>
                      </a:cubicBezTo>
                      <a:cubicBezTo>
                        <a:pt x="497" y="341"/>
                        <a:pt x="505" y="360"/>
                        <a:pt x="482" y="348"/>
                      </a:cubicBezTo>
                      <a:cubicBezTo>
                        <a:pt x="478" y="346"/>
                        <a:pt x="478" y="339"/>
                        <a:pt x="474" y="336"/>
                      </a:cubicBezTo>
                      <a:cubicBezTo>
                        <a:pt x="470" y="323"/>
                        <a:pt x="466" y="342"/>
                        <a:pt x="462" y="348"/>
                      </a:cubicBezTo>
                      <a:cubicBezTo>
                        <a:pt x="460" y="358"/>
                        <a:pt x="456" y="363"/>
                        <a:pt x="454" y="374"/>
                      </a:cubicBezTo>
                      <a:cubicBezTo>
                        <a:pt x="457" y="383"/>
                        <a:pt x="455" y="387"/>
                        <a:pt x="450" y="394"/>
                      </a:cubicBezTo>
                      <a:cubicBezTo>
                        <a:pt x="454" y="399"/>
                        <a:pt x="464" y="411"/>
                        <a:pt x="466" y="418"/>
                      </a:cubicBezTo>
                      <a:cubicBezTo>
                        <a:pt x="474" y="443"/>
                        <a:pt x="472" y="458"/>
                        <a:pt x="500" y="464"/>
                      </a:cubicBezTo>
                      <a:cubicBezTo>
                        <a:pt x="507" y="469"/>
                        <a:pt x="510" y="474"/>
                        <a:pt x="516" y="480"/>
                      </a:cubicBezTo>
                      <a:cubicBezTo>
                        <a:pt x="511" y="494"/>
                        <a:pt x="513" y="509"/>
                        <a:pt x="510" y="524"/>
                      </a:cubicBezTo>
                      <a:cubicBezTo>
                        <a:pt x="512" y="537"/>
                        <a:pt x="511" y="541"/>
                        <a:pt x="522" y="548"/>
                      </a:cubicBezTo>
                      <a:cubicBezTo>
                        <a:pt x="523" y="552"/>
                        <a:pt x="525" y="556"/>
                        <a:pt x="526" y="560"/>
                      </a:cubicBezTo>
                      <a:cubicBezTo>
                        <a:pt x="527" y="564"/>
                        <a:pt x="514" y="556"/>
                        <a:pt x="514" y="556"/>
                      </a:cubicBezTo>
                      <a:cubicBezTo>
                        <a:pt x="502" y="564"/>
                        <a:pt x="501" y="551"/>
                        <a:pt x="492" y="544"/>
                      </a:cubicBezTo>
                      <a:cubicBezTo>
                        <a:pt x="488" y="541"/>
                        <a:pt x="480" y="536"/>
                        <a:pt x="480" y="536"/>
                      </a:cubicBezTo>
                      <a:cubicBezTo>
                        <a:pt x="471" y="522"/>
                        <a:pt x="474" y="529"/>
                        <a:pt x="470" y="518"/>
                      </a:cubicBezTo>
                      <a:cubicBezTo>
                        <a:pt x="467" y="491"/>
                        <a:pt x="461" y="446"/>
                        <a:pt x="436" y="430"/>
                      </a:cubicBezTo>
                      <a:cubicBezTo>
                        <a:pt x="428" y="433"/>
                        <a:pt x="425" y="433"/>
                        <a:pt x="422" y="424"/>
                      </a:cubicBezTo>
                      <a:cubicBezTo>
                        <a:pt x="427" y="404"/>
                        <a:pt x="432" y="383"/>
                        <a:pt x="438" y="364"/>
                      </a:cubicBezTo>
                      <a:cubicBezTo>
                        <a:pt x="436" y="343"/>
                        <a:pt x="431" y="330"/>
                        <a:pt x="426" y="310"/>
                      </a:cubicBezTo>
                      <a:cubicBezTo>
                        <a:pt x="429" y="302"/>
                        <a:pt x="425" y="300"/>
                        <a:pt x="422" y="292"/>
                      </a:cubicBezTo>
                      <a:cubicBezTo>
                        <a:pt x="424" y="282"/>
                        <a:pt x="428" y="277"/>
                        <a:pt x="422" y="268"/>
                      </a:cubicBezTo>
                      <a:cubicBezTo>
                        <a:pt x="420" y="269"/>
                        <a:pt x="418" y="269"/>
                        <a:pt x="416" y="270"/>
                      </a:cubicBezTo>
                      <a:cubicBezTo>
                        <a:pt x="414" y="272"/>
                        <a:pt x="414" y="275"/>
                        <a:pt x="412" y="276"/>
                      </a:cubicBezTo>
                      <a:cubicBezTo>
                        <a:pt x="408" y="278"/>
                        <a:pt x="400" y="280"/>
                        <a:pt x="400" y="280"/>
                      </a:cubicBezTo>
                      <a:cubicBezTo>
                        <a:pt x="394" y="274"/>
                        <a:pt x="389" y="274"/>
                        <a:pt x="386" y="266"/>
                      </a:cubicBezTo>
                      <a:cubicBezTo>
                        <a:pt x="391" y="251"/>
                        <a:pt x="379" y="206"/>
                        <a:pt x="364" y="196"/>
                      </a:cubicBezTo>
                      <a:cubicBezTo>
                        <a:pt x="357" y="186"/>
                        <a:pt x="358" y="182"/>
                        <a:pt x="360" y="170"/>
                      </a:cubicBezTo>
                      <a:cubicBezTo>
                        <a:pt x="358" y="160"/>
                        <a:pt x="356" y="147"/>
                        <a:pt x="346" y="144"/>
                      </a:cubicBezTo>
                      <a:cubicBezTo>
                        <a:pt x="343" y="154"/>
                        <a:pt x="338" y="160"/>
                        <a:pt x="330" y="166"/>
                      </a:cubicBezTo>
                      <a:cubicBezTo>
                        <a:pt x="323" y="164"/>
                        <a:pt x="308" y="160"/>
                        <a:pt x="308" y="160"/>
                      </a:cubicBezTo>
                      <a:cubicBezTo>
                        <a:pt x="296" y="162"/>
                        <a:pt x="297" y="166"/>
                        <a:pt x="288" y="172"/>
                      </a:cubicBezTo>
                      <a:cubicBezTo>
                        <a:pt x="284" y="185"/>
                        <a:pt x="282" y="191"/>
                        <a:pt x="268" y="196"/>
                      </a:cubicBezTo>
                      <a:cubicBezTo>
                        <a:pt x="264" y="200"/>
                        <a:pt x="243" y="231"/>
                        <a:pt x="242" y="232"/>
                      </a:cubicBezTo>
                      <a:cubicBezTo>
                        <a:pt x="231" y="239"/>
                        <a:pt x="215" y="247"/>
                        <a:pt x="206" y="256"/>
                      </a:cubicBezTo>
                      <a:cubicBezTo>
                        <a:pt x="202" y="260"/>
                        <a:pt x="200" y="265"/>
                        <a:pt x="196" y="268"/>
                      </a:cubicBezTo>
                      <a:cubicBezTo>
                        <a:pt x="194" y="269"/>
                        <a:pt x="192" y="269"/>
                        <a:pt x="190" y="270"/>
                      </a:cubicBezTo>
                      <a:cubicBezTo>
                        <a:pt x="188" y="271"/>
                        <a:pt x="186" y="272"/>
                        <a:pt x="184" y="274"/>
                      </a:cubicBezTo>
                      <a:cubicBezTo>
                        <a:pt x="180" y="278"/>
                        <a:pt x="172" y="286"/>
                        <a:pt x="172" y="286"/>
                      </a:cubicBezTo>
                      <a:cubicBezTo>
                        <a:pt x="167" y="300"/>
                        <a:pt x="165" y="314"/>
                        <a:pt x="160" y="328"/>
                      </a:cubicBezTo>
                      <a:cubicBezTo>
                        <a:pt x="158" y="335"/>
                        <a:pt x="156" y="341"/>
                        <a:pt x="154" y="348"/>
                      </a:cubicBezTo>
                      <a:cubicBezTo>
                        <a:pt x="153" y="350"/>
                        <a:pt x="152" y="354"/>
                        <a:pt x="152" y="354"/>
                      </a:cubicBezTo>
                      <a:cubicBezTo>
                        <a:pt x="152" y="359"/>
                        <a:pt x="156" y="384"/>
                        <a:pt x="146" y="392"/>
                      </a:cubicBezTo>
                      <a:cubicBezTo>
                        <a:pt x="141" y="397"/>
                        <a:pt x="128" y="404"/>
                        <a:pt x="128" y="404"/>
                      </a:cubicBezTo>
                      <a:cubicBezTo>
                        <a:pt x="125" y="412"/>
                        <a:pt x="122" y="421"/>
                        <a:pt x="114" y="424"/>
                      </a:cubicBezTo>
                      <a:cubicBezTo>
                        <a:pt x="100" y="419"/>
                        <a:pt x="97" y="405"/>
                        <a:pt x="94" y="392"/>
                      </a:cubicBezTo>
                      <a:cubicBezTo>
                        <a:pt x="86" y="362"/>
                        <a:pt x="82" y="332"/>
                        <a:pt x="72" y="302"/>
                      </a:cubicBezTo>
                      <a:cubicBezTo>
                        <a:pt x="71" y="281"/>
                        <a:pt x="70" y="275"/>
                        <a:pt x="66" y="258"/>
                      </a:cubicBezTo>
                      <a:cubicBezTo>
                        <a:pt x="66" y="251"/>
                        <a:pt x="68" y="219"/>
                        <a:pt x="64" y="208"/>
                      </a:cubicBezTo>
                      <a:cubicBezTo>
                        <a:pt x="70" y="191"/>
                        <a:pt x="66" y="173"/>
                        <a:pt x="72" y="156"/>
                      </a:cubicBezTo>
                      <a:cubicBezTo>
                        <a:pt x="66" y="139"/>
                        <a:pt x="60" y="168"/>
                        <a:pt x="56" y="172"/>
                      </a:cubicBezTo>
                      <a:cubicBezTo>
                        <a:pt x="53" y="175"/>
                        <a:pt x="44" y="180"/>
                        <a:pt x="44" y="180"/>
                      </a:cubicBezTo>
                      <a:cubicBezTo>
                        <a:pt x="35" y="177"/>
                        <a:pt x="28" y="173"/>
                        <a:pt x="24" y="162"/>
                      </a:cubicBezTo>
                      <a:cubicBezTo>
                        <a:pt x="23" y="158"/>
                        <a:pt x="20" y="150"/>
                        <a:pt x="20" y="150"/>
                      </a:cubicBezTo>
                      <a:cubicBezTo>
                        <a:pt x="30" y="148"/>
                        <a:pt x="30" y="143"/>
                        <a:pt x="38" y="138"/>
                      </a:cubicBezTo>
                      <a:cubicBezTo>
                        <a:pt x="35" y="128"/>
                        <a:pt x="31" y="133"/>
                        <a:pt x="24" y="138"/>
                      </a:cubicBezTo>
                      <a:cubicBezTo>
                        <a:pt x="15" y="135"/>
                        <a:pt x="15" y="132"/>
                        <a:pt x="18" y="124"/>
                      </a:cubicBezTo>
                      <a:cubicBezTo>
                        <a:pt x="11" y="114"/>
                        <a:pt x="9" y="101"/>
                        <a:pt x="0" y="92"/>
                      </a:cubicBezTo>
                      <a:lnTo>
                        <a:pt x="76" y="0"/>
                      </a:lnTo>
                      <a:lnTo>
                        <a:pt x="798" y="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40" name="Freeform 48"/>
                <p:cNvSpPr/>
                <p:nvPr userDrawn="1"/>
              </p:nvSpPr>
              <p:spPr>
                <a:xfrm>
                  <a:off x="1770" y="671"/>
                  <a:ext cx="45" cy="71"/>
                </a:xfrm>
                <a:custGeom>
                  <a:avLst/>
                  <a:gdLst/>
                  <a:ahLst/>
                  <a:cxnLst>
                    <a:cxn ang="0">
                      <a:pos x="7" y="9"/>
                    </a:cxn>
                    <a:cxn ang="0">
                      <a:pos x="18" y="3"/>
                    </a:cxn>
                    <a:cxn ang="0">
                      <a:pos x="39" y="28"/>
                    </a:cxn>
                    <a:cxn ang="0">
                      <a:pos x="20" y="71"/>
                    </a:cxn>
                    <a:cxn ang="0">
                      <a:pos x="1" y="58"/>
                    </a:cxn>
                    <a:cxn ang="0">
                      <a:pos x="7" y="9"/>
                    </a:cxn>
                  </a:cxnLst>
                  <a:pathLst>
                    <a:path w="43" h="85">
                      <a:moveTo>
                        <a:pt x="7" y="11"/>
                      </a:moveTo>
                      <a:cubicBezTo>
                        <a:pt x="4" y="2"/>
                        <a:pt x="9" y="0"/>
                        <a:pt x="17" y="3"/>
                      </a:cubicBezTo>
                      <a:cubicBezTo>
                        <a:pt x="24" y="13"/>
                        <a:pt x="28" y="24"/>
                        <a:pt x="37" y="33"/>
                      </a:cubicBezTo>
                      <a:cubicBezTo>
                        <a:pt x="43" y="52"/>
                        <a:pt x="40" y="78"/>
                        <a:pt x="19" y="85"/>
                      </a:cubicBezTo>
                      <a:cubicBezTo>
                        <a:pt x="6" y="81"/>
                        <a:pt x="5" y="81"/>
                        <a:pt x="1" y="69"/>
                      </a:cubicBezTo>
                      <a:cubicBezTo>
                        <a:pt x="2" y="66"/>
                        <a:pt x="0" y="4"/>
                        <a:pt x="7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41" name="Freeform 49"/>
                <p:cNvSpPr/>
                <p:nvPr userDrawn="1"/>
              </p:nvSpPr>
              <p:spPr>
                <a:xfrm>
                  <a:off x="2394" y="431"/>
                  <a:ext cx="42" cy="59"/>
                </a:xfrm>
                <a:custGeom>
                  <a:avLst/>
                  <a:gdLst/>
                  <a:ahLst/>
                  <a:cxnLst>
                    <a:cxn ang="0">
                      <a:pos x="12" y="22"/>
                    </a:cxn>
                    <a:cxn ang="0">
                      <a:pos x="28" y="2"/>
                    </a:cxn>
                    <a:cxn ang="0">
                      <a:pos x="41" y="3"/>
                    </a:cxn>
                    <a:cxn ang="0">
                      <a:pos x="37" y="21"/>
                    </a:cxn>
                    <a:cxn ang="0">
                      <a:pos x="12" y="59"/>
                    </a:cxn>
                    <a:cxn ang="0">
                      <a:pos x="7" y="48"/>
                    </a:cxn>
                    <a:cxn ang="0">
                      <a:pos x="3" y="29"/>
                    </a:cxn>
                    <a:cxn ang="0">
                      <a:pos x="12" y="22"/>
                    </a:cxn>
                  </a:cxnLst>
                  <a:pathLst>
                    <a:path w="44" h="74">
                      <a:moveTo>
                        <a:pt x="13" y="28"/>
                      </a:moveTo>
                      <a:cubicBezTo>
                        <a:pt x="15" y="13"/>
                        <a:pt x="14" y="7"/>
                        <a:pt x="29" y="2"/>
                      </a:cubicBezTo>
                      <a:cubicBezTo>
                        <a:pt x="34" y="3"/>
                        <a:pt x="40" y="0"/>
                        <a:pt x="43" y="4"/>
                      </a:cubicBezTo>
                      <a:cubicBezTo>
                        <a:pt x="44" y="6"/>
                        <a:pt x="41" y="21"/>
                        <a:pt x="39" y="26"/>
                      </a:cubicBezTo>
                      <a:cubicBezTo>
                        <a:pt x="31" y="43"/>
                        <a:pt x="30" y="63"/>
                        <a:pt x="13" y="74"/>
                      </a:cubicBezTo>
                      <a:cubicBezTo>
                        <a:pt x="4" y="71"/>
                        <a:pt x="4" y="68"/>
                        <a:pt x="7" y="60"/>
                      </a:cubicBezTo>
                      <a:cubicBezTo>
                        <a:pt x="5" y="50"/>
                        <a:pt x="0" y="46"/>
                        <a:pt x="3" y="36"/>
                      </a:cubicBezTo>
                      <a:cubicBezTo>
                        <a:pt x="4" y="32"/>
                        <a:pt x="8" y="23"/>
                        <a:pt x="1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42" name="Freeform 50"/>
                <p:cNvSpPr/>
                <p:nvPr userDrawn="1"/>
              </p:nvSpPr>
              <p:spPr>
                <a:xfrm>
                  <a:off x="2513" y="402"/>
                  <a:ext cx="21" cy="24"/>
                </a:xfrm>
                <a:custGeom>
                  <a:avLst/>
                  <a:gdLst/>
                  <a:ahLst/>
                  <a:cxnLst>
                    <a:cxn ang="0">
                      <a:pos x="7" y="13"/>
                    </a:cxn>
                    <a:cxn ang="0">
                      <a:pos x="5" y="24"/>
                    </a:cxn>
                    <a:cxn ang="0">
                      <a:pos x="7" y="13"/>
                    </a:cxn>
                  </a:cxnLst>
                  <a:pathLst>
                    <a:path w="20" h="30">
                      <a:moveTo>
                        <a:pt x="7" y="16"/>
                      </a:moveTo>
                      <a:cubicBezTo>
                        <a:pt x="18" y="0"/>
                        <a:pt x="20" y="20"/>
                        <a:pt x="5" y="30"/>
                      </a:cubicBezTo>
                      <a:cubicBezTo>
                        <a:pt x="0" y="23"/>
                        <a:pt x="1" y="22"/>
                        <a:pt x="7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43" name="Freeform 51"/>
                <p:cNvSpPr/>
                <p:nvPr userDrawn="1"/>
              </p:nvSpPr>
              <p:spPr>
                <a:xfrm>
                  <a:off x="333" y="169"/>
                  <a:ext cx="1015" cy="866"/>
                </a:xfrm>
                <a:custGeom>
                  <a:avLst/>
                  <a:gdLst/>
                  <a:ahLst/>
                  <a:cxnLst>
                    <a:cxn ang="0">
                      <a:pos x="716" y="721"/>
                    </a:cxn>
                    <a:cxn ang="0">
                      <a:pos x="723" y="701"/>
                    </a:cxn>
                    <a:cxn ang="0">
                      <a:pos x="744" y="642"/>
                    </a:cxn>
                    <a:cxn ang="0">
                      <a:pos x="460" y="446"/>
                    </a:cxn>
                    <a:cxn ang="0">
                      <a:pos x="420" y="538"/>
                    </a:cxn>
                    <a:cxn ang="0">
                      <a:pos x="451" y="864"/>
                    </a:cxn>
                    <a:cxn ang="0">
                      <a:pos x="420" y="768"/>
                    </a:cxn>
                    <a:cxn ang="0">
                      <a:pos x="360" y="683"/>
                    </a:cxn>
                    <a:cxn ang="0">
                      <a:pos x="365" y="642"/>
                    </a:cxn>
                    <a:cxn ang="0">
                      <a:pos x="368" y="613"/>
                    </a:cxn>
                    <a:cxn ang="0">
                      <a:pos x="327" y="583"/>
                    </a:cxn>
                    <a:cxn ang="0">
                      <a:pos x="289" y="538"/>
                    </a:cxn>
                    <a:cxn ang="0">
                      <a:pos x="220" y="550"/>
                    </a:cxn>
                    <a:cxn ang="0">
                      <a:pos x="188" y="567"/>
                    </a:cxn>
                    <a:cxn ang="0">
                      <a:pos x="116" y="567"/>
                    </a:cxn>
                    <a:cxn ang="0">
                      <a:pos x="33" y="485"/>
                    </a:cxn>
                    <a:cxn ang="0">
                      <a:pos x="16" y="459"/>
                    </a:cxn>
                    <a:cxn ang="0">
                      <a:pos x="0" y="410"/>
                    </a:cxn>
                    <a:cxn ang="0">
                      <a:pos x="36" y="331"/>
                    </a:cxn>
                    <a:cxn ang="0">
                      <a:pos x="48" y="281"/>
                    </a:cxn>
                    <a:cxn ang="0">
                      <a:pos x="76" y="222"/>
                    </a:cxn>
                    <a:cxn ang="0">
                      <a:pos x="121" y="180"/>
                    </a:cxn>
                    <a:cxn ang="0">
                      <a:pos x="249" y="104"/>
                    </a:cxn>
                    <a:cxn ang="0">
                      <a:pos x="327" y="47"/>
                    </a:cxn>
                    <a:cxn ang="0">
                      <a:pos x="384" y="9"/>
                    </a:cxn>
                    <a:cxn ang="0">
                      <a:pos x="540" y="3"/>
                    </a:cxn>
                    <a:cxn ang="0">
                      <a:pos x="592" y="0"/>
                    </a:cxn>
                    <a:cxn ang="0">
                      <a:pos x="571" y="53"/>
                    </a:cxn>
                    <a:cxn ang="0">
                      <a:pos x="659" y="131"/>
                    </a:cxn>
                    <a:cxn ang="0">
                      <a:pos x="740" y="115"/>
                    </a:cxn>
                    <a:cxn ang="0">
                      <a:pos x="787" y="127"/>
                    </a:cxn>
                    <a:cxn ang="0">
                      <a:pos x="832" y="151"/>
                    </a:cxn>
                    <a:cxn ang="0">
                      <a:pos x="851" y="292"/>
                    </a:cxn>
                    <a:cxn ang="0">
                      <a:pos x="851" y="373"/>
                    </a:cxn>
                    <a:cxn ang="0">
                      <a:pos x="891" y="440"/>
                    </a:cxn>
                    <a:cxn ang="0">
                      <a:pos x="960" y="466"/>
                    </a:cxn>
                    <a:cxn ang="0">
                      <a:pos x="1012" y="459"/>
                    </a:cxn>
                    <a:cxn ang="0">
                      <a:pos x="988" y="529"/>
                    </a:cxn>
                    <a:cxn ang="0">
                      <a:pos x="891" y="633"/>
                    </a:cxn>
                    <a:cxn ang="0">
                      <a:pos x="816" y="754"/>
                    </a:cxn>
                    <a:cxn ang="0">
                      <a:pos x="827" y="790"/>
                    </a:cxn>
                    <a:cxn ang="0">
                      <a:pos x="647" y="864"/>
                    </a:cxn>
                  </a:cxnLst>
                  <a:pathLst>
                    <a:path w="682" h="557">
                      <a:moveTo>
                        <a:pt x="435" y="556"/>
                      </a:moveTo>
                      <a:lnTo>
                        <a:pt x="481" y="464"/>
                      </a:lnTo>
                      <a:lnTo>
                        <a:pt x="473" y="449"/>
                      </a:lnTo>
                      <a:lnTo>
                        <a:pt x="486" y="451"/>
                      </a:lnTo>
                      <a:lnTo>
                        <a:pt x="495" y="441"/>
                      </a:lnTo>
                      <a:lnTo>
                        <a:pt x="500" y="413"/>
                      </a:lnTo>
                      <a:lnTo>
                        <a:pt x="500" y="371"/>
                      </a:lnTo>
                      <a:lnTo>
                        <a:pt x="309" y="287"/>
                      </a:lnTo>
                      <a:lnTo>
                        <a:pt x="296" y="308"/>
                      </a:lnTo>
                      <a:lnTo>
                        <a:pt x="282" y="346"/>
                      </a:lnTo>
                      <a:lnTo>
                        <a:pt x="396" y="557"/>
                      </a:lnTo>
                      <a:lnTo>
                        <a:pt x="303" y="556"/>
                      </a:lnTo>
                      <a:lnTo>
                        <a:pt x="304" y="536"/>
                      </a:lnTo>
                      <a:cubicBezTo>
                        <a:pt x="284" y="520"/>
                        <a:pt x="296" y="510"/>
                        <a:pt x="282" y="494"/>
                      </a:cubicBezTo>
                      <a:cubicBezTo>
                        <a:pt x="276" y="475"/>
                        <a:pt x="267" y="468"/>
                        <a:pt x="253" y="451"/>
                      </a:cubicBezTo>
                      <a:cubicBezTo>
                        <a:pt x="249" y="447"/>
                        <a:pt x="245" y="443"/>
                        <a:pt x="242" y="439"/>
                      </a:cubicBezTo>
                      <a:lnTo>
                        <a:pt x="237" y="432"/>
                      </a:lnTo>
                      <a:cubicBezTo>
                        <a:pt x="237" y="432"/>
                        <a:pt x="245" y="413"/>
                        <a:pt x="245" y="413"/>
                      </a:cubicBezTo>
                      <a:cubicBezTo>
                        <a:pt x="247" y="409"/>
                        <a:pt x="250" y="401"/>
                        <a:pt x="250" y="401"/>
                      </a:cubicBezTo>
                      <a:cubicBezTo>
                        <a:pt x="249" y="399"/>
                        <a:pt x="247" y="397"/>
                        <a:pt x="247" y="394"/>
                      </a:cubicBezTo>
                      <a:cubicBezTo>
                        <a:pt x="248" y="390"/>
                        <a:pt x="253" y="382"/>
                        <a:pt x="253" y="382"/>
                      </a:cubicBezTo>
                      <a:cubicBezTo>
                        <a:pt x="243" y="370"/>
                        <a:pt x="237" y="371"/>
                        <a:pt x="220" y="375"/>
                      </a:cubicBezTo>
                      <a:cubicBezTo>
                        <a:pt x="217" y="371"/>
                        <a:pt x="210" y="369"/>
                        <a:pt x="207" y="365"/>
                      </a:cubicBezTo>
                      <a:cubicBezTo>
                        <a:pt x="185" y="337"/>
                        <a:pt x="216" y="363"/>
                        <a:pt x="194" y="346"/>
                      </a:cubicBezTo>
                      <a:cubicBezTo>
                        <a:pt x="167" y="349"/>
                        <a:pt x="179" y="346"/>
                        <a:pt x="156" y="352"/>
                      </a:cubicBezTo>
                      <a:cubicBezTo>
                        <a:pt x="153" y="353"/>
                        <a:pt x="148" y="354"/>
                        <a:pt x="148" y="354"/>
                      </a:cubicBezTo>
                      <a:cubicBezTo>
                        <a:pt x="146" y="356"/>
                        <a:pt x="145" y="359"/>
                        <a:pt x="142" y="361"/>
                      </a:cubicBezTo>
                      <a:cubicBezTo>
                        <a:pt x="138" y="363"/>
                        <a:pt x="126" y="365"/>
                        <a:pt x="126" y="365"/>
                      </a:cubicBezTo>
                      <a:cubicBezTo>
                        <a:pt x="105" y="354"/>
                        <a:pt x="116" y="355"/>
                        <a:pt x="94" y="361"/>
                      </a:cubicBezTo>
                      <a:cubicBezTo>
                        <a:pt x="89" y="362"/>
                        <a:pt x="78" y="365"/>
                        <a:pt x="78" y="365"/>
                      </a:cubicBezTo>
                      <a:cubicBezTo>
                        <a:pt x="62" y="383"/>
                        <a:pt x="46" y="346"/>
                        <a:pt x="35" y="337"/>
                      </a:cubicBezTo>
                      <a:cubicBezTo>
                        <a:pt x="32" y="330"/>
                        <a:pt x="24" y="320"/>
                        <a:pt x="22" y="312"/>
                      </a:cubicBezTo>
                      <a:cubicBezTo>
                        <a:pt x="20" y="308"/>
                        <a:pt x="22" y="303"/>
                        <a:pt x="19" y="300"/>
                      </a:cubicBezTo>
                      <a:cubicBezTo>
                        <a:pt x="17" y="297"/>
                        <a:pt x="13" y="297"/>
                        <a:pt x="11" y="295"/>
                      </a:cubicBezTo>
                      <a:cubicBezTo>
                        <a:pt x="3" y="277"/>
                        <a:pt x="15" y="306"/>
                        <a:pt x="5" y="276"/>
                      </a:cubicBezTo>
                      <a:cubicBezTo>
                        <a:pt x="4" y="272"/>
                        <a:pt x="0" y="264"/>
                        <a:pt x="0" y="264"/>
                      </a:cubicBezTo>
                      <a:cubicBezTo>
                        <a:pt x="3" y="253"/>
                        <a:pt x="2" y="248"/>
                        <a:pt x="13" y="243"/>
                      </a:cubicBezTo>
                      <a:cubicBezTo>
                        <a:pt x="20" y="221"/>
                        <a:pt x="17" y="231"/>
                        <a:pt x="24" y="213"/>
                      </a:cubicBezTo>
                      <a:cubicBezTo>
                        <a:pt x="26" y="209"/>
                        <a:pt x="30" y="200"/>
                        <a:pt x="30" y="200"/>
                      </a:cubicBezTo>
                      <a:cubicBezTo>
                        <a:pt x="26" y="192"/>
                        <a:pt x="24" y="191"/>
                        <a:pt x="32" y="181"/>
                      </a:cubicBezTo>
                      <a:cubicBezTo>
                        <a:pt x="36" y="177"/>
                        <a:pt x="43" y="169"/>
                        <a:pt x="43" y="169"/>
                      </a:cubicBezTo>
                      <a:cubicBezTo>
                        <a:pt x="37" y="155"/>
                        <a:pt x="36" y="153"/>
                        <a:pt x="51" y="143"/>
                      </a:cubicBezTo>
                      <a:cubicBezTo>
                        <a:pt x="56" y="140"/>
                        <a:pt x="67" y="135"/>
                        <a:pt x="67" y="135"/>
                      </a:cubicBezTo>
                      <a:cubicBezTo>
                        <a:pt x="73" y="129"/>
                        <a:pt x="75" y="122"/>
                        <a:pt x="81" y="116"/>
                      </a:cubicBezTo>
                      <a:cubicBezTo>
                        <a:pt x="89" y="107"/>
                        <a:pt x="102" y="105"/>
                        <a:pt x="113" y="99"/>
                      </a:cubicBezTo>
                      <a:cubicBezTo>
                        <a:pt x="125" y="85"/>
                        <a:pt x="149" y="76"/>
                        <a:pt x="167" y="67"/>
                      </a:cubicBezTo>
                      <a:cubicBezTo>
                        <a:pt x="174" y="59"/>
                        <a:pt x="175" y="50"/>
                        <a:pt x="188" y="46"/>
                      </a:cubicBezTo>
                      <a:cubicBezTo>
                        <a:pt x="198" y="39"/>
                        <a:pt x="208" y="36"/>
                        <a:pt x="220" y="30"/>
                      </a:cubicBezTo>
                      <a:cubicBezTo>
                        <a:pt x="223" y="28"/>
                        <a:pt x="228" y="25"/>
                        <a:pt x="228" y="25"/>
                      </a:cubicBezTo>
                      <a:cubicBezTo>
                        <a:pt x="237" y="16"/>
                        <a:pt x="245" y="10"/>
                        <a:pt x="258" y="6"/>
                      </a:cubicBezTo>
                      <a:cubicBezTo>
                        <a:pt x="269" y="31"/>
                        <a:pt x="301" y="6"/>
                        <a:pt x="320" y="4"/>
                      </a:cubicBezTo>
                      <a:cubicBezTo>
                        <a:pt x="334" y="3"/>
                        <a:pt x="349" y="3"/>
                        <a:pt x="363" y="2"/>
                      </a:cubicBezTo>
                      <a:cubicBezTo>
                        <a:pt x="369" y="3"/>
                        <a:pt x="376" y="5"/>
                        <a:pt x="382" y="4"/>
                      </a:cubicBezTo>
                      <a:cubicBezTo>
                        <a:pt x="387" y="4"/>
                        <a:pt x="398" y="0"/>
                        <a:pt x="398" y="0"/>
                      </a:cubicBezTo>
                      <a:cubicBezTo>
                        <a:pt x="415" y="8"/>
                        <a:pt x="406" y="16"/>
                        <a:pt x="400" y="30"/>
                      </a:cubicBezTo>
                      <a:cubicBezTo>
                        <a:pt x="398" y="34"/>
                        <a:pt x="384" y="34"/>
                        <a:pt x="384" y="34"/>
                      </a:cubicBezTo>
                      <a:cubicBezTo>
                        <a:pt x="379" y="47"/>
                        <a:pt x="398" y="51"/>
                        <a:pt x="411" y="55"/>
                      </a:cubicBezTo>
                      <a:cubicBezTo>
                        <a:pt x="419" y="72"/>
                        <a:pt x="421" y="79"/>
                        <a:pt x="443" y="84"/>
                      </a:cubicBezTo>
                      <a:cubicBezTo>
                        <a:pt x="461" y="71"/>
                        <a:pt x="435" y="65"/>
                        <a:pt x="468" y="57"/>
                      </a:cubicBezTo>
                      <a:cubicBezTo>
                        <a:pt x="482" y="61"/>
                        <a:pt x="485" y="70"/>
                        <a:pt x="497" y="74"/>
                      </a:cubicBezTo>
                      <a:cubicBezTo>
                        <a:pt x="505" y="76"/>
                        <a:pt x="513" y="78"/>
                        <a:pt x="521" y="80"/>
                      </a:cubicBezTo>
                      <a:cubicBezTo>
                        <a:pt x="524" y="81"/>
                        <a:pt x="529" y="82"/>
                        <a:pt x="529" y="82"/>
                      </a:cubicBezTo>
                      <a:cubicBezTo>
                        <a:pt x="547" y="78"/>
                        <a:pt x="547" y="76"/>
                        <a:pt x="562" y="84"/>
                      </a:cubicBezTo>
                      <a:cubicBezTo>
                        <a:pt x="566" y="95"/>
                        <a:pt x="565" y="86"/>
                        <a:pt x="559" y="97"/>
                      </a:cubicBezTo>
                      <a:cubicBezTo>
                        <a:pt x="557" y="101"/>
                        <a:pt x="554" y="110"/>
                        <a:pt x="554" y="110"/>
                      </a:cubicBezTo>
                      <a:cubicBezTo>
                        <a:pt x="556" y="132"/>
                        <a:pt x="556" y="168"/>
                        <a:pt x="572" y="188"/>
                      </a:cubicBezTo>
                      <a:cubicBezTo>
                        <a:pt x="568" y="198"/>
                        <a:pt x="564" y="208"/>
                        <a:pt x="562" y="219"/>
                      </a:cubicBezTo>
                      <a:cubicBezTo>
                        <a:pt x="564" y="227"/>
                        <a:pt x="569" y="233"/>
                        <a:pt x="572" y="240"/>
                      </a:cubicBezTo>
                      <a:cubicBezTo>
                        <a:pt x="573" y="247"/>
                        <a:pt x="572" y="254"/>
                        <a:pt x="575" y="259"/>
                      </a:cubicBezTo>
                      <a:cubicBezTo>
                        <a:pt x="577" y="263"/>
                        <a:pt x="595" y="272"/>
                        <a:pt x="599" y="283"/>
                      </a:cubicBezTo>
                      <a:cubicBezTo>
                        <a:pt x="594" y="295"/>
                        <a:pt x="603" y="306"/>
                        <a:pt x="618" y="310"/>
                      </a:cubicBezTo>
                      <a:cubicBezTo>
                        <a:pt x="630" y="307"/>
                        <a:pt x="638" y="308"/>
                        <a:pt x="645" y="300"/>
                      </a:cubicBezTo>
                      <a:cubicBezTo>
                        <a:pt x="660" y="302"/>
                        <a:pt x="663" y="303"/>
                        <a:pt x="672" y="293"/>
                      </a:cubicBezTo>
                      <a:cubicBezTo>
                        <a:pt x="675" y="294"/>
                        <a:pt x="679" y="293"/>
                        <a:pt x="680" y="295"/>
                      </a:cubicBezTo>
                      <a:cubicBezTo>
                        <a:pt x="682" y="301"/>
                        <a:pt x="674" y="321"/>
                        <a:pt x="672" y="327"/>
                      </a:cubicBezTo>
                      <a:cubicBezTo>
                        <a:pt x="668" y="340"/>
                        <a:pt x="671" y="326"/>
                        <a:pt x="664" y="340"/>
                      </a:cubicBezTo>
                      <a:cubicBezTo>
                        <a:pt x="652" y="360"/>
                        <a:pt x="646" y="381"/>
                        <a:pt x="621" y="394"/>
                      </a:cubicBezTo>
                      <a:cubicBezTo>
                        <a:pt x="614" y="402"/>
                        <a:pt x="609" y="402"/>
                        <a:pt x="599" y="407"/>
                      </a:cubicBezTo>
                      <a:cubicBezTo>
                        <a:pt x="590" y="418"/>
                        <a:pt x="579" y="429"/>
                        <a:pt x="567" y="439"/>
                      </a:cubicBezTo>
                      <a:cubicBezTo>
                        <a:pt x="560" y="454"/>
                        <a:pt x="555" y="470"/>
                        <a:pt x="548" y="485"/>
                      </a:cubicBezTo>
                      <a:cubicBezTo>
                        <a:pt x="549" y="489"/>
                        <a:pt x="550" y="492"/>
                        <a:pt x="551" y="496"/>
                      </a:cubicBezTo>
                      <a:cubicBezTo>
                        <a:pt x="552" y="500"/>
                        <a:pt x="556" y="508"/>
                        <a:pt x="556" y="508"/>
                      </a:cubicBezTo>
                      <a:cubicBezTo>
                        <a:pt x="559" y="524"/>
                        <a:pt x="562" y="546"/>
                        <a:pt x="576" y="557"/>
                      </a:cubicBezTo>
                      <a:lnTo>
                        <a:pt x="435" y="55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44" name="Freeform 52"/>
                <p:cNvSpPr/>
                <p:nvPr userDrawn="1"/>
              </p:nvSpPr>
              <p:spPr>
                <a:xfrm>
                  <a:off x="727" y="495"/>
                  <a:ext cx="382" cy="540"/>
                </a:xfrm>
                <a:custGeom>
                  <a:avLst/>
                  <a:gdLst/>
                  <a:ahLst/>
                  <a:cxnLst>
                    <a:cxn ang="0">
                      <a:pos x="361" y="540"/>
                    </a:cxn>
                    <a:cxn ang="0">
                      <a:pos x="346" y="468"/>
                    </a:cxn>
                    <a:cxn ang="0">
                      <a:pos x="323" y="448"/>
                    </a:cxn>
                    <a:cxn ang="0">
                      <a:pos x="320" y="419"/>
                    </a:cxn>
                    <a:cxn ang="0">
                      <a:pos x="311" y="395"/>
                    </a:cxn>
                    <a:cxn ang="0">
                      <a:pos x="311" y="356"/>
                    </a:cxn>
                    <a:cxn ang="0">
                      <a:pos x="308" y="333"/>
                    </a:cxn>
                    <a:cxn ang="0">
                      <a:pos x="339" y="314"/>
                    </a:cxn>
                    <a:cxn ang="0">
                      <a:pos x="382" y="307"/>
                    </a:cxn>
                    <a:cxn ang="0">
                      <a:pos x="382" y="212"/>
                    </a:cxn>
                    <a:cxn ang="0">
                      <a:pos x="80" y="149"/>
                    </a:cxn>
                    <a:cxn ang="0">
                      <a:pos x="48" y="153"/>
                    </a:cxn>
                    <a:cxn ang="0">
                      <a:pos x="24" y="159"/>
                    </a:cxn>
                    <a:cxn ang="0">
                      <a:pos x="0" y="232"/>
                    </a:cxn>
                    <a:cxn ang="0">
                      <a:pos x="138" y="538"/>
                    </a:cxn>
                    <a:cxn ang="0">
                      <a:pos x="361" y="540"/>
                    </a:cxn>
                  </a:cxnLst>
                  <a:pathLst>
                    <a:path w="257" h="347">
                      <a:moveTo>
                        <a:pt x="243" y="347"/>
                      </a:moveTo>
                      <a:lnTo>
                        <a:pt x="233" y="301"/>
                      </a:lnTo>
                      <a:lnTo>
                        <a:pt x="217" y="288"/>
                      </a:lnTo>
                      <a:lnTo>
                        <a:pt x="215" y="269"/>
                      </a:lnTo>
                      <a:lnTo>
                        <a:pt x="209" y="254"/>
                      </a:lnTo>
                      <a:lnTo>
                        <a:pt x="209" y="229"/>
                      </a:lnTo>
                      <a:lnTo>
                        <a:pt x="207" y="214"/>
                      </a:lnTo>
                      <a:lnTo>
                        <a:pt x="228" y="202"/>
                      </a:lnTo>
                      <a:lnTo>
                        <a:pt x="257" y="197"/>
                      </a:lnTo>
                      <a:lnTo>
                        <a:pt x="257" y="136"/>
                      </a:lnTo>
                      <a:cubicBezTo>
                        <a:pt x="209" y="119"/>
                        <a:pt x="13" y="0"/>
                        <a:pt x="54" y="96"/>
                      </a:cubicBezTo>
                      <a:cubicBezTo>
                        <a:pt x="36" y="106"/>
                        <a:pt x="57" y="97"/>
                        <a:pt x="32" y="98"/>
                      </a:cubicBezTo>
                      <a:cubicBezTo>
                        <a:pt x="27" y="99"/>
                        <a:pt x="16" y="102"/>
                        <a:pt x="16" y="102"/>
                      </a:cubicBezTo>
                      <a:lnTo>
                        <a:pt x="0" y="149"/>
                      </a:lnTo>
                      <a:lnTo>
                        <a:pt x="93" y="346"/>
                      </a:lnTo>
                      <a:lnTo>
                        <a:pt x="243" y="34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45" name="Freeform 53"/>
                <p:cNvSpPr/>
                <p:nvPr userDrawn="1"/>
              </p:nvSpPr>
              <p:spPr>
                <a:xfrm>
                  <a:off x="1400" y="896"/>
                  <a:ext cx="16" cy="29"/>
                </a:xfrm>
                <a:custGeom>
                  <a:avLst/>
                  <a:gdLst/>
                  <a:ahLst/>
                  <a:cxnLst>
                    <a:cxn ang="0">
                      <a:pos x="6" y="20"/>
                    </a:cxn>
                    <a:cxn ang="0">
                      <a:pos x="16" y="16"/>
                    </a:cxn>
                    <a:cxn ang="0">
                      <a:pos x="6" y="20"/>
                    </a:cxn>
                  </a:cxnLst>
                  <a:pathLst>
                    <a:path w="19" h="37">
                      <a:moveTo>
                        <a:pt x="7" y="25"/>
                      </a:moveTo>
                      <a:cubicBezTo>
                        <a:pt x="0" y="4"/>
                        <a:pt x="12" y="0"/>
                        <a:pt x="19" y="21"/>
                      </a:cubicBezTo>
                      <a:cubicBezTo>
                        <a:pt x="14" y="37"/>
                        <a:pt x="18" y="36"/>
                        <a:pt x="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46" name="Freeform 54"/>
                <p:cNvSpPr/>
                <p:nvPr userDrawn="1"/>
              </p:nvSpPr>
              <p:spPr>
                <a:xfrm>
                  <a:off x="1379" y="617"/>
                  <a:ext cx="21" cy="17"/>
                </a:xfrm>
                <a:custGeom>
                  <a:avLst/>
                  <a:gdLst/>
                  <a:ahLst/>
                  <a:cxnLst>
                    <a:cxn ang="0">
                      <a:pos x="11" y="10"/>
                    </a:cxn>
                    <a:cxn ang="0">
                      <a:pos x="15" y="0"/>
                    </a:cxn>
                    <a:cxn ang="0">
                      <a:pos x="19" y="10"/>
                    </a:cxn>
                    <a:cxn ang="0">
                      <a:pos x="8" y="17"/>
                    </a:cxn>
                    <a:cxn ang="0">
                      <a:pos x="11" y="10"/>
                    </a:cxn>
                  </a:cxnLst>
                  <a:pathLst>
                    <a:path w="22" h="20">
                      <a:moveTo>
                        <a:pt x="12" y="12"/>
                      </a:moveTo>
                      <a:cubicBezTo>
                        <a:pt x="13" y="8"/>
                        <a:pt x="12" y="0"/>
                        <a:pt x="16" y="0"/>
                      </a:cubicBezTo>
                      <a:cubicBezTo>
                        <a:pt x="20" y="0"/>
                        <a:pt x="22" y="8"/>
                        <a:pt x="20" y="12"/>
                      </a:cubicBezTo>
                      <a:cubicBezTo>
                        <a:pt x="18" y="16"/>
                        <a:pt x="12" y="17"/>
                        <a:pt x="8" y="20"/>
                      </a:cubicBezTo>
                      <a:cubicBezTo>
                        <a:pt x="3" y="5"/>
                        <a:pt x="0" y="6"/>
                        <a:pt x="12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47" name="Freeform 55"/>
                <p:cNvSpPr/>
                <p:nvPr userDrawn="1"/>
              </p:nvSpPr>
              <p:spPr>
                <a:xfrm>
                  <a:off x="453" y="275"/>
                  <a:ext cx="58" cy="24"/>
                </a:xfrm>
                <a:custGeom>
                  <a:avLst/>
                  <a:gdLst/>
                  <a:ahLst/>
                  <a:cxnLst>
                    <a:cxn ang="0">
                      <a:pos x="24" y="14"/>
                    </a:cxn>
                    <a:cxn ang="0">
                      <a:pos x="33" y="5"/>
                    </a:cxn>
                    <a:cxn ang="0">
                      <a:pos x="37" y="24"/>
                    </a:cxn>
                    <a:cxn ang="0">
                      <a:pos x="24" y="14"/>
                    </a:cxn>
                  </a:cxnLst>
                  <a:pathLst>
                    <a:path w="57" h="30">
                      <a:moveTo>
                        <a:pt x="24" y="18"/>
                      </a:moveTo>
                      <a:cubicBezTo>
                        <a:pt x="0" y="10"/>
                        <a:pt x="9" y="0"/>
                        <a:pt x="32" y="6"/>
                      </a:cubicBezTo>
                      <a:cubicBezTo>
                        <a:pt x="46" y="15"/>
                        <a:pt x="57" y="23"/>
                        <a:pt x="36" y="30"/>
                      </a:cubicBezTo>
                      <a:cubicBezTo>
                        <a:pt x="21" y="25"/>
                        <a:pt x="24" y="30"/>
                        <a:pt x="24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48" name="Freeform 56"/>
                <p:cNvSpPr/>
                <p:nvPr userDrawn="1"/>
              </p:nvSpPr>
              <p:spPr>
                <a:xfrm>
                  <a:off x="1161" y="50"/>
                  <a:ext cx="691" cy="569"/>
                </a:xfrm>
                <a:custGeom>
                  <a:avLst/>
                  <a:gdLst/>
                  <a:ahLst/>
                  <a:cxnLst>
                    <a:cxn ang="0">
                      <a:pos x="472" y="379"/>
                    </a:cxn>
                    <a:cxn ang="0">
                      <a:pos x="392" y="370"/>
                    </a:cxn>
                    <a:cxn ang="0">
                      <a:pos x="324" y="337"/>
                    </a:cxn>
                    <a:cxn ang="0">
                      <a:pos x="264" y="327"/>
                    </a:cxn>
                    <a:cxn ang="0">
                      <a:pos x="236" y="340"/>
                    </a:cxn>
                    <a:cxn ang="0">
                      <a:pos x="260" y="350"/>
                    </a:cxn>
                    <a:cxn ang="0">
                      <a:pos x="292" y="383"/>
                    </a:cxn>
                    <a:cxn ang="0">
                      <a:pos x="320" y="389"/>
                    </a:cxn>
                    <a:cxn ang="0">
                      <a:pos x="332" y="438"/>
                    </a:cxn>
                    <a:cxn ang="0">
                      <a:pos x="312" y="451"/>
                    </a:cxn>
                    <a:cxn ang="0">
                      <a:pos x="260" y="504"/>
                    </a:cxn>
                    <a:cxn ang="0">
                      <a:pos x="224" y="513"/>
                    </a:cxn>
                    <a:cxn ang="0">
                      <a:pos x="97" y="569"/>
                    </a:cxn>
                    <a:cxn ang="0">
                      <a:pos x="77" y="504"/>
                    </a:cxn>
                    <a:cxn ang="0">
                      <a:pos x="45" y="428"/>
                    </a:cxn>
                    <a:cxn ang="0">
                      <a:pos x="33" y="366"/>
                    </a:cxn>
                    <a:cxn ang="0">
                      <a:pos x="53" y="281"/>
                    </a:cxn>
                    <a:cxn ang="0">
                      <a:pos x="17" y="320"/>
                    </a:cxn>
                    <a:cxn ang="0">
                      <a:pos x="81" y="229"/>
                    </a:cxn>
                    <a:cxn ang="0">
                      <a:pos x="113" y="167"/>
                    </a:cxn>
                    <a:cxn ang="0">
                      <a:pos x="37" y="167"/>
                    </a:cxn>
                    <a:cxn ang="0">
                      <a:pos x="1" y="160"/>
                    </a:cxn>
                    <a:cxn ang="0">
                      <a:pos x="25" y="114"/>
                    </a:cxn>
                    <a:cxn ang="0">
                      <a:pos x="97" y="92"/>
                    </a:cxn>
                    <a:cxn ang="0">
                      <a:pos x="220" y="101"/>
                    </a:cxn>
                    <a:cxn ang="0">
                      <a:pos x="228" y="52"/>
                    </a:cxn>
                    <a:cxn ang="0">
                      <a:pos x="260" y="0"/>
                    </a:cxn>
                    <a:cxn ang="0">
                      <a:pos x="356" y="36"/>
                    </a:cxn>
                    <a:cxn ang="0">
                      <a:pos x="328" y="72"/>
                    </a:cxn>
                    <a:cxn ang="0">
                      <a:pos x="300" y="144"/>
                    </a:cxn>
                    <a:cxn ang="0">
                      <a:pos x="360" y="157"/>
                    </a:cxn>
                    <a:cxn ang="0">
                      <a:pos x="372" y="111"/>
                    </a:cxn>
                    <a:cxn ang="0">
                      <a:pos x="416" y="75"/>
                    </a:cxn>
                    <a:cxn ang="0">
                      <a:pos x="496" y="72"/>
                    </a:cxn>
                    <a:cxn ang="0">
                      <a:pos x="527" y="43"/>
                    </a:cxn>
                    <a:cxn ang="0">
                      <a:pos x="539" y="376"/>
                    </a:cxn>
                  </a:cxnLst>
                  <a:pathLst>
                    <a:path w="693" h="696">
                      <a:moveTo>
                        <a:pt x="541" y="460"/>
                      </a:moveTo>
                      <a:lnTo>
                        <a:pt x="473" y="464"/>
                      </a:lnTo>
                      <a:lnTo>
                        <a:pt x="441" y="452"/>
                      </a:lnTo>
                      <a:lnTo>
                        <a:pt x="393" y="452"/>
                      </a:lnTo>
                      <a:cubicBezTo>
                        <a:pt x="365" y="448"/>
                        <a:pt x="360" y="444"/>
                        <a:pt x="337" y="436"/>
                      </a:cubicBezTo>
                      <a:cubicBezTo>
                        <a:pt x="336" y="432"/>
                        <a:pt x="330" y="413"/>
                        <a:pt x="325" y="412"/>
                      </a:cubicBezTo>
                      <a:cubicBezTo>
                        <a:pt x="317" y="411"/>
                        <a:pt x="301" y="420"/>
                        <a:pt x="301" y="420"/>
                      </a:cubicBezTo>
                      <a:cubicBezTo>
                        <a:pt x="289" y="412"/>
                        <a:pt x="277" y="408"/>
                        <a:pt x="265" y="400"/>
                      </a:cubicBezTo>
                      <a:cubicBezTo>
                        <a:pt x="252" y="380"/>
                        <a:pt x="256" y="356"/>
                        <a:pt x="233" y="348"/>
                      </a:cubicBezTo>
                      <a:cubicBezTo>
                        <a:pt x="217" y="372"/>
                        <a:pt x="221" y="392"/>
                        <a:pt x="237" y="416"/>
                      </a:cubicBezTo>
                      <a:cubicBezTo>
                        <a:pt x="234" y="428"/>
                        <a:pt x="228" y="445"/>
                        <a:pt x="237" y="444"/>
                      </a:cubicBezTo>
                      <a:cubicBezTo>
                        <a:pt x="247" y="443"/>
                        <a:pt x="261" y="428"/>
                        <a:pt x="261" y="428"/>
                      </a:cubicBezTo>
                      <a:cubicBezTo>
                        <a:pt x="258" y="450"/>
                        <a:pt x="243" y="475"/>
                        <a:pt x="269" y="484"/>
                      </a:cubicBezTo>
                      <a:cubicBezTo>
                        <a:pt x="277" y="479"/>
                        <a:pt x="288" y="476"/>
                        <a:pt x="293" y="468"/>
                      </a:cubicBezTo>
                      <a:cubicBezTo>
                        <a:pt x="302" y="454"/>
                        <a:pt x="303" y="446"/>
                        <a:pt x="317" y="436"/>
                      </a:cubicBezTo>
                      <a:cubicBezTo>
                        <a:pt x="315" y="448"/>
                        <a:pt x="306" y="467"/>
                        <a:pt x="321" y="476"/>
                      </a:cubicBezTo>
                      <a:cubicBezTo>
                        <a:pt x="328" y="480"/>
                        <a:pt x="345" y="484"/>
                        <a:pt x="345" y="484"/>
                      </a:cubicBezTo>
                      <a:cubicBezTo>
                        <a:pt x="382" y="472"/>
                        <a:pt x="347" y="527"/>
                        <a:pt x="333" y="536"/>
                      </a:cubicBezTo>
                      <a:cubicBezTo>
                        <a:pt x="330" y="540"/>
                        <a:pt x="329" y="545"/>
                        <a:pt x="325" y="548"/>
                      </a:cubicBezTo>
                      <a:cubicBezTo>
                        <a:pt x="322" y="551"/>
                        <a:pt x="316" y="549"/>
                        <a:pt x="313" y="552"/>
                      </a:cubicBezTo>
                      <a:cubicBezTo>
                        <a:pt x="300" y="565"/>
                        <a:pt x="320" y="575"/>
                        <a:pt x="293" y="584"/>
                      </a:cubicBezTo>
                      <a:cubicBezTo>
                        <a:pt x="286" y="595"/>
                        <a:pt x="272" y="610"/>
                        <a:pt x="261" y="616"/>
                      </a:cubicBezTo>
                      <a:cubicBezTo>
                        <a:pt x="254" y="620"/>
                        <a:pt x="245" y="621"/>
                        <a:pt x="237" y="624"/>
                      </a:cubicBezTo>
                      <a:cubicBezTo>
                        <a:pt x="233" y="625"/>
                        <a:pt x="225" y="628"/>
                        <a:pt x="225" y="628"/>
                      </a:cubicBezTo>
                      <a:cubicBezTo>
                        <a:pt x="215" y="659"/>
                        <a:pt x="212" y="652"/>
                        <a:pt x="173" y="656"/>
                      </a:cubicBezTo>
                      <a:cubicBezTo>
                        <a:pt x="140" y="667"/>
                        <a:pt x="132" y="687"/>
                        <a:pt x="97" y="696"/>
                      </a:cubicBezTo>
                      <a:cubicBezTo>
                        <a:pt x="77" y="691"/>
                        <a:pt x="75" y="687"/>
                        <a:pt x="81" y="668"/>
                      </a:cubicBezTo>
                      <a:cubicBezTo>
                        <a:pt x="77" y="646"/>
                        <a:pt x="72" y="639"/>
                        <a:pt x="77" y="616"/>
                      </a:cubicBezTo>
                      <a:cubicBezTo>
                        <a:pt x="73" y="598"/>
                        <a:pt x="71" y="587"/>
                        <a:pt x="61" y="572"/>
                      </a:cubicBezTo>
                      <a:cubicBezTo>
                        <a:pt x="58" y="551"/>
                        <a:pt x="51" y="543"/>
                        <a:pt x="45" y="524"/>
                      </a:cubicBezTo>
                      <a:cubicBezTo>
                        <a:pt x="52" y="502"/>
                        <a:pt x="58" y="496"/>
                        <a:pt x="49" y="472"/>
                      </a:cubicBezTo>
                      <a:cubicBezTo>
                        <a:pt x="46" y="463"/>
                        <a:pt x="33" y="448"/>
                        <a:pt x="33" y="448"/>
                      </a:cubicBezTo>
                      <a:cubicBezTo>
                        <a:pt x="42" y="422"/>
                        <a:pt x="42" y="408"/>
                        <a:pt x="33" y="380"/>
                      </a:cubicBezTo>
                      <a:cubicBezTo>
                        <a:pt x="49" y="369"/>
                        <a:pt x="48" y="362"/>
                        <a:pt x="53" y="344"/>
                      </a:cubicBezTo>
                      <a:cubicBezTo>
                        <a:pt x="47" y="327"/>
                        <a:pt x="49" y="308"/>
                        <a:pt x="33" y="332"/>
                      </a:cubicBezTo>
                      <a:cubicBezTo>
                        <a:pt x="40" y="353"/>
                        <a:pt x="29" y="374"/>
                        <a:pt x="17" y="392"/>
                      </a:cubicBezTo>
                      <a:cubicBezTo>
                        <a:pt x="6" y="360"/>
                        <a:pt x="10" y="340"/>
                        <a:pt x="13" y="304"/>
                      </a:cubicBezTo>
                      <a:cubicBezTo>
                        <a:pt x="44" y="314"/>
                        <a:pt x="54" y="289"/>
                        <a:pt x="81" y="280"/>
                      </a:cubicBezTo>
                      <a:cubicBezTo>
                        <a:pt x="94" y="261"/>
                        <a:pt x="85" y="242"/>
                        <a:pt x="105" y="228"/>
                      </a:cubicBezTo>
                      <a:cubicBezTo>
                        <a:pt x="108" y="220"/>
                        <a:pt x="110" y="212"/>
                        <a:pt x="113" y="204"/>
                      </a:cubicBezTo>
                      <a:cubicBezTo>
                        <a:pt x="116" y="196"/>
                        <a:pt x="89" y="196"/>
                        <a:pt x="89" y="196"/>
                      </a:cubicBezTo>
                      <a:cubicBezTo>
                        <a:pt x="81" y="221"/>
                        <a:pt x="58" y="211"/>
                        <a:pt x="37" y="204"/>
                      </a:cubicBezTo>
                      <a:cubicBezTo>
                        <a:pt x="33" y="207"/>
                        <a:pt x="30" y="213"/>
                        <a:pt x="25" y="212"/>
                      </a:cubicBezTo>
                      <a:cubicBezTo>
                        <a:pt x="16" y="210"/>
                        <a:pt x="1" y="196"/>
                        <a:pt x="1" y="196"/>
                      </a:cubicBezTo>
                      <a:cubicBezTo>
                        <a:pt x="4" y="186"/>
                        <a:pt x="4" y="174"/>
                        <a:pt x="9" y="164"/>
                      </a:cubicBezTo>
                      <a:cubicBezTo>
                        <a:pt x="13" y="155"/>
                        <a:pt x="25" y="140"/>
                        <a:pt x="25" y="140"/>
                      </a:cubicBezTo>
                      <a:cubicBezTo>
                        <a:pt x="0" y="132"/>
                        <a:pt x="25" y="128"/>
                        <a:pt x="37" y="124"/>
                      </a:cubicBezTo>
                      <a:cubicBezTo>
                        <a:pt x="58" y="131"/>
                        <a:pt x="75" y="116"/>
                        <a:pt x="97" y="112"/>
                      </a:cubicBezTo>
                      <a:cubicBezTo>
                        <a:pt x="135" y="87"/>
                        <a:pt x="159" y="122"/>
                        <a:pt x="197" y="132"/>
                      </a:cubicBezTo>
                      <a:cubicBezTo>
                        <a:pt x="205" y="129"/>
                        <a:pt x="213" y="127"/>
                        <a:pt x="221" y="124"/>
                      </a:cubicBezTo>
                      <a:cubicBezTo>
                        <a:pt x="225" y="123"/>
                        <a:pt x="226" y="147"/>
                        <a:pt x="233" y="120"/>
                      </a:cubicBezTo>
                      <a:lnTo>
                        <a:pt x="229" y="64"/>
                      </a:lnTo>
                      <a:lnTo>
                        <a:pt x="209" y="40"/>
                      </a:lnTo>
                      <a:cubicBezTo>
                        <a:pt x="243" y="21"/>
                        <a:pt x="240" y="21"/>
                        <a:pt x="261" y="0"/>
                      </a:cubicBezTo>
                      <a:cubicBezTo>
                        <a:pt x="297" y="16"/>
                        <a:pt x="333" y="32"/>
                        <a:pt x="369" y="48"/>
                      </a:cubicBezTo>
                      <a:cubicBezTo>
                        <a:pt x="373" y="50"/>
                        <a:pt x="361" y="44"/>
                        <a:pt x="357" y="44"/>
                      </a:cubicBezTo>
                      <a:cubicBezTo>
                        <a:pt x="349" y="45"/>
                        <a:pt x="333" y="52"/>
                        <a:pt x="333" y="52"/>
                      </a:cubicBezTo>
                      <a:cubicBezTo>
                        <a:pt x="322" y="68"/>
                        <a:pt x="318" y="71"/>
                        <a:pt x="329" y="88"/>
                      </a:cubicBezTo>
                      <a:cubicBezTo>
                        <a:pt x="308" y="119"/>
                        <a:pt x="323" y="118"/>
                        <a:pt x="333" y="148"/>
                      </a:cubicBezTo>
                      <a:cubicBezTo>
                        <a:pt x="320" y="157"/>
                        <a:pt x="314" y="167"/>
                        <a:pt x="301" y="176"/>
                      </a:cubicBezTo>
                      <a:cubicBezTo>
                        <a:pt x="306" y="213"/>
                        <a:pt x="303" y="213"/>
                        <a:pt x="337" y="220"/>
                      </a:cubicBezTo>
                      <a:cubicBezTo>
                        <a:pt x="358" y="216"/>
                        <a:pt x="368" y="214"/>
                        <a:pt x="361" y="192"/>
                      </a:cubicBezTo>
                      <a:cubicBezTo>
                        <a:pt x="362" y="177"/>
                        <a:pt x="362" y="162"/>
                        <a:pt x="365" y="148"/>
                      </a:cubicBezTo>
                      <a:cubicBezTo>
                        <a:pt x="366" y="143"/>
                        <a:pt x="369" y="133"/>
                        <a:pt x="373" y="136"/>
                      </a:cubicBezTo>
                      <a:cubicBezTo>
                        <a:pt x="379" y="140"/>
                        <a:pt x="376" y="149"/>
                        <a:pt x="377" y="156"/>
                      </a:cubicBezTo>
                      <a:cubicBezTo>
                        <a:pt x="404" y="147"/>
                        <a:pt x="409" y="116"/>
                        <a:pt x="417" y="92"/>
                      </a:cubicBezTo>
                      <a:cubicBezTo>
                        <a:pt x="422" y="76"/>
                        <a:pt x="453" y="74"/>
                        <a:pt x="465" y="72"/>
                      </a:cubicBezTo>
                      <a:cubicBezTo>
                        <a:pt x="472" y="92"/>
                        <a:pt x="477" y="93"/>
                        <a:pt x="497" y="88"/>
                      </a:cubicBezTo>
                      <a:cubicBezTo>
                        <a:pt x="512" y="78"/>
                        <a:pt x="515" y="74"/>
                        <a:pt x="509" y="56"/>
                      </a:cubicBezTo>
                      <a:cubicBezTo>
                        <a:pt x="523" y="46"/>
                        <a:pt x="517" y="46"/>
                        <a:pt x="529" y="52"/>
                      </a:cubicBezTo>
                      <a:lnTo>
                        <a:pt x="693" y="72"/>
                      </a:lnTo>
                      <a:lnTo>
                        <a:pt x="541" y="46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49" name="Freeform 57"/>
                <p:cNvSpPr/>
                <p:nvPr userDrawn="1"/>
              </p:nvSpPr>
              <p:spPr>
                <a:xfrm>
                  <a:off x="689" y="6"/>
                  <a:ext cx="1386" cy="232"/>
                </a:xfrm>
                <a:custGeom>
                  <a:avLst/>
                  <a:gdLst/>
                  <a:ahLst/>
                  <a:cxnLst>
                    <a:cxn ang="0">
                      <a:pos x="1228" y="0"/>
                    </a:cxn>
                    <a:cxn ang="0">
                      <a:pos x="213" y="45"/>
                    </a:cxn>
                    <a:cxn ang="0">
                      <a:pos x="135" y="65"/>
                    </a:cxn>
                    <a:cxn ang="0">
                      <a:pos x="92" y="65"/>
                    </a:cxn>
                    <a:cxn ang="0">
                      <a:pos x="33" y="120"/>
                    </a:cxn>
                    <a:cxn ang="0">
                      <a:pos x="0" y="163"/>
                    </a:cxn>
                    <a:cxn ang="0">
                      <a:pos x="88" y="179"/>
                    </a:cxn>
                    <a:cxn ang="0">
                      <a:pos x="144" y="149"/>
                    </a:cxn>
                    <a:cxn ang="0">
                      <a:pos x="161" y="131"/>
                    </a:cxn>
                    <a:cxn ang="0">
                      <a:pos x="249" y="81"/>
                    </a:cxn>
                    <a:cxn ang="0">
                      <a:pos x="320" y="72"/>
                    </a:cxn>
                    <a:cxn ang="0">
                      <a:pos x="353" y="146"/>
                    </a:cxn>
                    <a:cxn ang="0">
                      <a:pos x="280" y="170"/>
                    </a:cxn>
                    <a:cxn ang="0">
                      <a:pos x="344" y="176"/>
                    </a:cxn>
                    <a:cxn ang="0">
                      <a:pos x="372" y="140"/>
                    </a:cxn>
                    <a:cxn ang="0">
                      <a:pos x="396" y="143"/>
                    </a:cxn>
                    <a:cxn ang="0">
                      <a:pos x="377" y="84"/>
                    </a:cxn>
                    <a:cxn ang="0">
                      <a:pos x="396" y="69"/>
                    </a:cxn>
                    <a:cxn ang="0">
                      <a:pos x="412" y="137"/>
                    </a:cxn>
                    <a:cxn ang="0">
                      <a:pos x="396" y="176"/>
                    </a:cxn>
                    <a:cxn ang="0">
                      <a:pos x="441" y="202"/>
                    </a:cxn>
                    <a:cxn ang="0">
                      <a:pos x="445" y="143"/>
                    </a:cxn>
                    <a:cxn ang="0">
                      <a:pos x="493" y="160"/>
                    </a:cxn>
                    <a:cxn ang="0">
                      <a:pos x="569" y="114"/>
                    </a:cxn>
                    <a:cxn ang="0">
                      <a:pos x="609" y="78"/>
                    </a:cxn>
                    <a:cxn ang="0">
                      <a:pos x="654" y="87"/>
                    </a:cxn>
                    <a:cxn ang="0">
                      <a:pos x="677" y="78"/>
                    </a:cxn>
                    <a:cxn ang="0">
                      <a:pos x="642" y="69"/>
                    </a:cxn>
                    <a:cxn ang="0">
                      <a:pos x="706" y="54"/>
                    </a:cxn>
                    <a:cxn ang="0">
                      <a:pos x="810" y="84"/>
                    </a:cxn>
                    <a:cxn ang="0">
                      <a:pos x="865" y="65"/>
                    </a:cxn>
                    <a:cxn ang="0">
                      <a:pos x="869" y="98"/>
                    </a:cxn>
                    <a:cxn ang="0">
                      <a:pos x="846" y="157"/>
                    </a:cxn>
                    <a:cxn ang="0">
                      <a:pos x="910" y="137"/>
                    </a:cxn>
                    <a:cxn ang="0">
                      <a:pos x="929" y="125"/>
                    </a:cxn>
                    <a:cxn ang="0">
                      <a:pos x="965" y="95"/>
                    </a:cxn>
                    <a:cxn ang="0">
                      <a:pos x="1182" y="131"/>
                    </a:cxn>
                  </a:cxnLst>
                  <a:pathLst>
                    <a:path w="931" h="149">
                      <a:moveTo>
                        <a:pt x="794" y="84"/>
                      </a:moveTo>
                      <a:cubicBezTo>
                        <a:pt x="813" y="72"/>
                        <a:pt x="931" y="14"/>
                        <a:pt x="825" y="0"/>
                      </a:cubicBezTo>
                      <a:lnTo>
                        <a:pt x="159" y="0"/>
                      </a:lnTo>
                      <a:cubicBezTo>
                        <a:pt x="149" y="12"/>
                        <a:pt x="162" y="18"/>
                        <a:pt x="143" y="29"/>
                      </a:cubicBezTo>
                      <a:cubicBezTo>
                        <a:pt x="130" y="44"/>
                        <a:pt x="133" y="39"/>
                        <a:pt x="116" y="48"/>
                      </a:cubicBezTo>
                      <a:cubicBezTo>
                        <a:pt x="108" y="46"/>
                        <a:pt x="100" y="44"/>
                        <a:pt x="91" y="42"/>
                      </a:cubicBezTo>
                      <a:cubicBezTo>
                        <a:pt x="89" y="41"/>
                        <a:pt x="83" y="40"/>
                        <a:pt x="83" y="40"/>
                      </a:cubicBezTo>
                      <a:cubicBezTo>
                        <a:pt x="76" y="40"/>
                        <a:pt x="68" y="39"/>
                        <a:pt x="62" y="42"/>
                      </a:cubicBezTo>
                      <a:cubicBezTo>
                        <a:pt x="54" y="45"/>
                        <a:pt x="46" y="61"/>
                        <a:pt x="38" y="67"/>
                      </a:cubicBezTo>
                      <a:cubicBezTo>
                        <a:pt x="32" y="71"/>
                        <a:pt x="27" y="74"/>
                        <a:pt x="22" y="77"/>
                      </a:cubicBezTo>
                      <a:cubicBezTo>
                        <a:pt x="16" y="81"/>
                        <a:pt x="5" y="86"/>
                        <a:pt x="5" y="86"/>
                      </a:cubicBezTo>
                      <a:cubicBezTo>
                        <a:pt x="9" y="95"/>
                        <a:pt x="7" y="97"/>
                        <a:pt x="0" y="105"/>
                      </a:cubicBezTo>
                      <a:cubicBezTo>
                        <a:pt x="17" y="107"/>
                        <a:pt x="22" y="107"/>
                        <a:pt x="16" y="120"/>
                      </a:cubicBezTo>
                      <a:cubicBezTo>
                        <a:pt x="27" y="122"/>
                        <a:pt x="48" y="116"/>
                        <a:pt x="59" y="115"/>
                      </a:cubicBezTo>
                      <a:cubicBezTo>
                        <a:pt x="71" y="112"/>
                        <a:pt x="73" y="117"/>
                        <a:pt x="83" y="111"/>
                      </a:cubicBezTo>
                      <a:cubicBezTo>
                        <a:pt x="89" y="96"/>
                        <a:pt x="83" y="100"/>
                        <a:pt x="97" y="96"/>
                      </a:cubicBezTo>
                      <a:cubicBezTo>
                        <a:pt x="100" y="94"/>
                        <a:pt x="103" y="93"/>
                        <a:pt x="105" y="90"/>
                      </a:cubicBezTo>
                      <a:cubicBezTo>
                        <a:pt x="106" y="88"/>
                        <a:pt x="106" y="85"/>
                        <a:pt x="108" y="84"/>
                      </a:cubicBezTo>
                      <a:cubicBezTo>
                        <a:pt x="112" y="80"/>
                        <a:pt x="140" y="69"/>
                        <a:pt x="148" y="67"/>
                      </a:cubicBezTo>
                      <a:cubicBezTo>
                        <a:pt x="160" y="52"/>
                        <a:pt x="153" y="56"/>
                        <a:pt x="167" y="52"/>
                      </a:cubicBezTo>
                      <a:cubicBezTo>
                        <a:pt x="178" y="55"/>
                        <a:pt x="179" y="62"/>
                        <a:pt x="191" y="58"/>
                      </a:cubicBezTo>
                      <a:cubicBezTo>
                        <a:pt x="199" y="52"/>
                        <a:pt x="206" y="51"/>
                        <a:pt x="215" y="46"/>
                      </a:cubicBezTo>
                      <a:cubicBezTo>
                        <a:pt x="226" y="58"/>
                        <a:pt x="217" y="46"/>
                        <a:pt x="223" y="69"/>
                      </a:cubicBezTo>
                      <a:cubicBezTo>
                        <a:pt x="226" y="79"/>
                        <a:pt x="233" y="85"/>
                        <a:pt x="237" y="94"/>
                      </a:cubicBezTo>
                      <a:cubicBezTo>
                        <a:pt x="227" y="100"/>
                        <a:pt x="229" y="104"/>
                        <a:pt x="218" y="107"/>
                      </a:cubicBezTo>
                      <a:cubicBezTo>
                        <a:pt x="207" y="120"/>
                        <a:pt x="203" y="113"/>
                        <a:pt x="188" y="109"/>
                      </a:cubicBezTo>
                      <a:cubicBezTo>
                        <a:pt x="191" y="117"/>
                        <a:pt x="200" y="127"/>
                        <a:pt x="210" y="132"/>
                      </a:cubicBezTo>
                      <a:cubicBezTo>
                        <a:pt x="218" y="114"/>
                        <a:pt x="211" y="122"/>
                        <a:pt x="231" y="113"/>
                      </a:cubicBezTo>
                      <a:cubicBezTo>
                        <a:pt x="237" y="111"/>
                        <a:pt x="248" y="105"/>
                        <a:pt x="248" y="105"/>
                      </a:cubicBezTo>
                      <a:cubicBezTo>
                        <a:pt x="248" y="100"/>
                        <a:pt x="246" y="94"/>
                        <a:pt x="250" y="90"/>
                      </a:cubicBezTo>
                      <a:cubicBezTo>
                        <a:pt x="253" y="88"/>
                        <a:pt x="254" y="96"/>
                        <a:pt x="258" y="96"/>
                      </a:cubicBezTo>
                      <a:cubicBezTo>
                        <a:pt x="262" y="97"/>
                        <a:pt x="264" y="94"/>
                        <a:pt x="266" y="92"/>
                      </a:cubicBezTo>
                      <a:cubicBezTo>
                        <a:pt x="262" y="82"/>
                        <a:pt x="252" y="77"/>
                        <a:pt x="248" y="67"/>
                      </a:cubicBezTo>
                      <a:cubicBezTo>
                        <a:pt x="250" y="63"/>
                        <a:pt x="255" y="58"/>
                        <a:pt x="253" y="54"/>
                      </a:cubicBezTo>
                      <a:cubicBezTo>
                        <a:pt x="251" y="50"/>
                        <a:pt x="248" y="42"/>
                        <a:pt x="248" y="42"/>
                      </a:cubicBezTo>
                      <a:cubicBezTo>
                        <a:pt x="256" y="32"/>
                        <a:pt x="259" y="35"/>
                        <a:pt x="266" y="44"/>
                      </a:cubicBezTo>
                      <a:cubicBezTo>
                        <a:pt x="270" y="56"/>
                        <a:pt x="276" y="61"/>
                        <a:pt x="285" y="71"/>
                      </a:cubicBezTo>
                      <a:cubicBezTo>
                        <a:pt x="281" y="81"/>
                        <a:pt x="289" y="82"/>
                        <a:pt x="277" y="88"/>
                      </a:cubicBezTo>
                      <a:cubicBezTo>
                        <a:pt x="262" y="106"/>
                        <a:pt x="278" y="83"/>
                        <a:pt x="274" y="101"/>
                      </a:cubicBezTo>
                      <a:cubicBezTo>
                        <a:pt x="274" y="105"/>
                        <a:pt x="268" y="109"/>
                        <a:pt x="266" y="113"/>
                      </a:cubicBezTo>
                      <a:cubicBezTo>
                        <a:pt x="270" y="122"/>
                        <a:pt x="268" y="125"/>
                        <a:pt x="261" y="132"/>
                      </a:cubicBezTo>
                      <a:cubicBezTo>
                        <a:pt x="268" y="149"/>
                        <a:pt x="282" y="134"/>
                        <a:pt x="296" y="130"/>
                      </a:cubicBezTo>
                      <a:cubicBezTo>
                        <a:pt x="299" y="122"/>
                        <a:pt x="295" y="119"/>
                        <a:pt x="299" y="111"/>
                      </a:cubicBezTo>
                      <a:cubicBezTo>
                        <a:pt x="296" y="105"/>
                        <a:pt x="288" y="97"/>
                        <a:pt x="299" y="92"/>
                      </a:cubicBezTo>
                      <a:cubicBezTo>
                        <a:pt x="303" y="90"/>
                        <a:pt x="315" y="88"/>
                        <a:pt x="315" y="88"/>
                      </a:cubicBezTo>
                      <a:cubicBezTo>
                        <a:pt x="326" y="91"/>
                        <a:pt x="325" y="95"/>
                        <a:pt x="331" y="103"/>
                      </a:cubicBezTo>
                      <a:cubicBezTo>
                        <a:pt x="339" y="84"/>
                        <a:pt x="331" y="90"/>
                        <a:pt x="361" y="92"/>
                      </a:cubicBezTo>
                      <a:cubicBezTo>
                        <a:pt x="355" y="76"/>
                        <a:pt x="365" y="76"/>
                        <a:pt x="382" y="73"/>
                      </a:cubicBezTo>
                      <a:cubicBezTo>
                        <a:pt x="383" y="71"/>
                        <a:pt x="387" y="57"/>
                        <a:pt x="393" y="54"/>
                      </a:cubicBezTo>
                      <a:cubicBezTo>
                        <a:pt x="398" y="52"/>
                        <a:pt x="409" y="50"/>
                        <a:pt x="409" y="50"/>
                      </a:cubicBezTo>
                      <a:cubicBezTo>
                        <a:pt x="430" y="54"/>
                        <a:pt x="413" y="58"/>
                        <a:pt x="431" y="63"/>
                      </a:cubicBezTo>
                      <a:cubicBezTo>
                        <a:pt x="433" y="61"/>
                        <a:pt x="435" y="57"/>
                        <a:pt x="439" y="56"/>
                      </a:cubicBezTo>
                      <a:cubicBezTo>
                        <a:pt x="445" y="55"/>
                        <a:pt x="452" y="61"/>
                        <a:pt x="457" y="58"/>
                      </a:cubicBezTo>
                      <a:cubicBezTo>
                        <a:pt x="461" y="57"/>
                        <a:pt x="457" y="52"/>
                        <a:pt x="455" y="50"/>
                      </a:cubicBezTo>
                      <a:cubicBezTo>
                        <a:pt x="451" y="47"/>
                        <a:pt x="444" y="47"/>
                        <a:pt x="439" y="46"/>
                      </a:cubicBezTo>
                      <a:cubicBezTo>
                        <a:pt x="436" y="45"/>
                        <a:pt x="431" y="44"/>
                        <a:pt x="431" y="44"/>
                      </a:cubicBezTo>
                      <a:cubicBezTo>
                        <a:pt x="440" y="38"/>
                        <a:pt x="443" y="36"/>
                        <a:pt x="455" y="40"/>
                      </a:cubicBezTo>
                      <a:cubicBezTo>
                        <a:pt x="461" y="38"/>
                        <a:pt x="467" y="35"/>
                        <a:pt x="474" y="35"/>
                      </a:cubicBezTo>
                      <a:cubicBezTo>
                        <a:pt x="483" y="36"/>
                        <a:pt x="511" y="43"/>
                        <a:pt x="519" y="46"/>
                      </a:cubicBezTo>
                      <a:cubicBezTo>
                        <a:pt x="527" y="49"/>
                        <a:pt x="544" y="54"/>
                        <a:pt x="544" y="54"/>
                      </a:cubicBezTo>
                      <a:cubicBezTo>
                        <a:pt x="548" y="54"/>
                        <a:pt x="560" y="52"/>
                        <a:pt x="565" y="50"/>
                      </a:cubicBezTo>
                      <a:cubicBezTo>
                        <a:pt x="570" y="47"/>
                        <a:pt x="581" y="42"/>
                        <a:pt x="581" y="42"/>
                      </a:cubicBezTo>
                      <a:cubicBezTo>
                        <a:pt x="585" y="42"/>
                        <a:pt x="598" y="44"/>
                        <a:pt x="600" y="48"/>
                      </a:cubicBezTo>
                      <a:cubicBezTo>
                        <a:pt x="603" y="55"/>
                        <a:pt x="589" y="61"/>
                        <a:pt x="584" y="63"/>
                      </a:cubicBezTo>
                      <a:cubicBezTo>
                        <a:pt x="576" y="69"/>
                        <a:pt x="568" y="69"/>
                        <a:pt x="565" y="77"/>
                      </a:cubicBezTo>
                      <a:cubicBezTo>
                        <a:pt x="568" y="86"/>
                        <a:pt x="564" y="92"/>
                        <a:pt x="568" y="101"/>
                      </a:cubicBezTo>
                      <a:cubicBezTo>
                        <a:pt x="574" y="93"/>
                        <a:pt x="577" y="91"/>
                        <a:pt x="589" y="94"/>
                      </a:cubicBezTo>
                      <a:cubicBezTo>
                        <a:pt x="595" y="108"/>
                        <a:pt x="602" y="93"/>
                        <a:pt x="611" y="88"/>
                      </a:cubicBezTo>
                      <a:cubicBezTo>
                        <a:pt x="613" y="86"/>
                        <a:pt x="613" y="83"/>
                        <a:pt x="616" y="82"/>
                      </a:cubicBezTo>
                      <a:cubicBezTo>
                        <a:pt x="618" y="80"/>
                        <a:pt x="622" y="81"/>
                        <a:pt x="624" y="80"/>
                      </a:cubicBezTo>
                      <a:cubicBezTo>
                        <a:pt x="626" y="78"/>
                        <a:pt x="626" y="75"/>
                        <a:pt x="627" y="73"/>
                      </a:cubicBezTo>
                      <a:cubicBezTo>
                        <a:pt x="632" y="65"/>
                        <a:pt x="638" y="63"/>
                        <a:pt x="648" y="61"/>
                      </a:cubicBezTo>
                      <a:cubicBezTo>
                        <a:pt x="664" y="62"/>
                        <a:pt x="684" y="69"/>
                        <a:pt x="700" y="69"/>
                      </a:cubicBezTo>
                      <a:lnTo>
                        <a:pt x="794" y="8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50" name="Freeform 58"/>
                <p:cNvSpPr/>
                <p:nvPr userDrawn="1"/>
              </p:nvSpPr>
              <p:spPr>
                <a:xfrm>
                  <a:off x="971" y="91"/>
                  <a:ext cx="30" cy="25"/>
                </a:xfrm>
                <a:custGeom>
                  <a:avLst/>
                  <a:gdLst/>
                  <a:ahLst/>
                  <a:cxnLst>
                    <a:cxn ang="0">
                      <a:pos x="3" y="23"/>
                    </a:cxn>
                    <a:cxn ang="0">
                      <a:pos x="30" y="0"/>
                    </a:cxn>
                    <a:cxn ang="0">
                      <a:pos x="18" y="20"/>
                    </a:cxn>
                    <a:cxn ang="0">
                      <a:pos x="3" y="23"/>
                    </a:cxn>
                  </a:cxnLst>
                  <a:pathLst>
                    <a:path w="31" h="30">
                      <a:moveTo>
                        <a:pt x="3" y="28"/>
                      </a:moveTo>
                      <a:cubicBezTo>
                        <a:pt x="8" y="8"/>
                        <a:pt x="12" y="6"/>
                        <a:pt x="31" y="0"/>
                      </a:cubicBezTo>
                      <a:cubicBezTo>
                        <a:pt x="29" y="5"/>
                        <a:pt x="25" y="22"/>
                        <a:pt x="19" y="24"/>
                      </a:cubicBezTo>
                      <a:cubicBezTo>
                        <a:pt x="0" y="30"/>
                        <a:pt x="3" y="9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51" name="Freeform 59"/>
                <p:cNvSpPr/>
                <p:nvPr userDrawn="1"/>
              </p:nvSpPr>
              <p:spPr>
                <a:xfrm>
                  <a:off x="935" y="125"/>
                  <a:ext cx="45" cy="27"/>
                </a:xfrm>
                <a:custGeom>
                  <a:avLst/>
                  <a:gdLst/>
                  <a:ahLst/>
                  <a:cxnLst>
                    <a:cxn ang="0">
                      <a:pos x="6" y="27"/>
                    </a:cxn>
                    <a:cxn ang="0">
                      <a:pos x="23" y="0"/>
                    </a:cxn>
                    <a:cxn ang="0">
                      <a:pos x="39" y="3"/>
                    </a:cxn>
                    <a:cxn ang="0">
                      <a:pos x="6" y="27"/>
                    </a:cxn>
                  </a:cxnLst>
                  <a:pathLst>
                    <a:path w="44" h="32">
                      <a:moveTo>
                        <a:pt x="6" y="32"/>
                      </a:moveTo>
                      <a:cubicBezTo>
                        <a:pt x="0" y="14"/>
                        <a:pt x="7" y="10"/>
                        <a:pt x="22" y="0"/>
                      </a:cubicBezTo>
                      <a:cubicBezTo>
                        <a:pt x="27" y="1"/>
                        <a:pt x="35" y="0"/>
                        <a:pt x="38" y="4"/>
                      </a:cubicBezTo>
                      <a:cubicBezTo>
                        <a:pt x="44" y="13"/>
                        <a:pt x="16" y="32"/>
                        <a:pt x="6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52" name="Freeform 60"/>
                <p:cNvSpPr/>
                <p:nvPr userDrawn="1"/>
              </p:nvSpPr>
              <p:spPr>
                <a:xfrm>
                  <a:off x="1081" y="226"/>
                  <a:ext cx="75" cy="14"/>
                </a:xfrm>
                <a:custGeom>
                  <a:avLst/>
                  <a:gdLst/>
                  <a:ahLst/>
                  <a:cxnLst>
                    <a:cxn ang="0">
                      <a:pos x="37" y="14"/>
                    </a:cxn>
                    <a:cxn ang="0">
                      <a:pos x="25" y="2"/>
                    </a:cxn>
                    <a:cxn ang="0">
                      <a:pos x="37" y="14"/>
                    </a:cxn>
                  </a:cxnLst>
                  <a:pathLst>
                    <a:path w="76" h="18">
                      <a:moveTo>
                        <a:pt x="37" y="18"/>
                      </a:moveTo>
                      <a:cubicBezTo>
                        <a:pt x="25" y="14"/>
                        <a:pt x="0" y="10"/>
                        <a:pt x="25" y="2"/>
                      </a:cubicBezTo>
                      <a:cubicBezTo>
                        <a:pt x="76" y="9"/>
                        <a:pt x="46" y="0"/>
                        <a:pt x="37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53" name="Freeform 61"/>
                <p:cNvSpPr/>
                <p:nvPr userDrawn="1"/>
              </p:nvSpPr>
              <p:spPr>
                <a:xfrm>
                  <a:off x="1210" y="223"/>
                  <a:ext cx="42" cy="37"/>
                </a:xfrm>
                <a:custGeom>
                  <a:avLst/>
                  <a:gdLst/>
                  <a:ahLst/>
                  <a:cxnLst>
                    <a:cxn ang="0">
                      <a:pos x="0" y="18"/>
                    </a:cxn>
                    <a:cxn ang="0">
                      <a:pos x="12" y="8"/>
                    </a:cxn>
                    <a:cxn ang="0">
                      <a:pos x="0" y="18"/>
                    </a:cxn>
                  </a:cxnLst>
                  <a:pathLst>
                    <a:path w="42" h="44">
                      <a:moveTo>
                        <a:pt x="0" y="21"/>
                      </a:moveTo>
                      <a:cubicBezTo>
                        <a:pt x="4" y="17"/>
                        <a:pt x="7" y="11"/>
                        <a:pt x="12" y="9"/>
                      </a:cubicBezTo>
                      <a:cubicBezTo>
                        <a:pt x="42" y="0"/>
                        <a:pt x="23" y="44"/>
                        <a:pt x="0" y="2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8254" name="Freeform 62"/>
                <p:cNvSpPr/>
                <p:nvPr userDrawn="1"/>
              </p:nvSpPr>
              <p:spPr>
                <a:xfrm>
                  <a:off x="865" y="123"/>
                  <a:ext cx="33" cy="24"/>
                </a:xfrm>
                <a:custGeom>
                  <a:avLst/>
                  <a:gdLst/>
                  <a:ahLst/>
                  <a:cxnLst>
                    <a:cxn ang="0">
                      <a:pos x="7" y="18"/>
                    </a:cxn>
                    <a:cxn ang="0">
                      <a:pos x="33" y="8"/>
                    </a:cxn>
                    <a:cxn ang="0">
                      <a:pos x="7" y="18"/>
                    </a:cxn>
                  </a:cxnLst>
                  <a:pathLst>
                    <a:path w="31" h="30">
                      <a:moveTo>
                        <a:pt x="7" y="22"/>
                      </a:moveTo>
                      <a:cubicBezTo>
                        <a:pt x="0" y="0"/>
                        <a:pt x="15" y="6"/>
                        <a:pt x="31" y="10"/>
                      </a:cubicBezTo>
                      <a:cubicBezTo>
                        <a:pt x="14" y="16"/>
                        <a:pt x="15" y="30"/>
                        <a:pt x="7" y="2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8255" name="Group 63"/>
              <p:cNvGrpSpPr/>
              <p:nvPr userDrawn="1"/>
            </p:nvGrpSpPr>
            <p:grpSpPr>
              <a:xfrm>
                <a:off x="7" y="6"/>
                <a:ext cx="5739" cy="1022"/>
                <a:chOff x="1056" y="111"/>
                <a:chExt cx="2448" cy="418"/>
              </a:xfrm>
            </p:grpSpPr>
            <p:sp>
              <p:nvSpPr>
                <p:cNvPr id="8256" name="Line 64"/>
                <p:cNvSpPr/>
                <p:nvPr/>
              </p:nvSpPr>
              <p:spPr>
                <a:xfrm>
                  <a:off x="1056" y="332"/>
                  <a:ext cx="2448" cy="0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8257" name="Line 65"/>
                <p:cNvSpPr/>
                <p:nvPr/>
              </p:nvSpPr>
              <p:spPr>
                <a:xfrm>
                  <a:off x="1254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8258" name="Line 66"/>
                <p:cNvSpPr/>
                <p:nvPr/>
              </p:nvSpPr>
              <p:spPr>
                <a:xfrm>
                  <a:off x="1482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8259" name="Line 67"/>
                <p:cNvSpPr/>
                <p:nvPr/>
              </p:nvSpPr>
              <p:spPr>
                <a:xfrm>
                  <a:off x="1710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8260" name="Line 68"/>
                <p:cNvSpPr/>
                <p:nvPr/>
              </p:nvSpPr>
              <p:spPr>
                <a:xfrm>
                  <a:off x="1938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8261" name="Line 69"/>
                <p:cNvSpPr/>
                <p:nvPr/>
              </p:nvSpPr>
              <p:spPr>
                <a:xfrm>
                  <a:off x="2166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8262" name="Line 70"/>
                <p:cNvSpPr/>
                <p:nvPr/>
              </p:nvSpPr>
              <p:spPr>
                <a:xfrm>
                  <a:off x="2394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8263" name="Line 71"/>
                <p:cNvSpPr/>
                <p:nvPr/>
              </p:nvSpPr>
              <p:spPr>
                <a:xfrm>
                  <a:off x="2622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8264" name="Line 72"/>
                <p:cNvSpPr/>
                <p:nvPr/>
              </p:nvSpPr>
              <p:spPr>
                <a:xfrm>
                  <a:off x="2850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8265" name="Line 73"/>
                <p:cNvSpPr/>
                <p:nvPr/>
              </p:nvSpPr>
              <p:spPr>
                <a:xfrm>
                  <a:off x="3078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8266" name="Line 74"/>
                <p:cNvSpPr/>
                <p:nvPr/>
              </p:nvSpPr>
              <p:spPr>
                <a:xfrm>
                  <a:off x="3306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8267" name="Group 75"/>
              <p:cNvGrpSpPr/>
              <p:nvPr userDrawn="1"/>
            </p:nvGrpSpPr>
            <p:grpSpPr>
              <a:xfrm>
                <a:off x="363" y="1"/>
                <a:ext cx="4919" cy="1034"/>
                <a:chOff x="1208" y="109"/>
                <a:chExt cx="2098" cy="423"/>
              </a:xfrm>
            </p:grpSpPr>
            <p:sp>
              <p:nvSpPr>
                <p:cNvPr id="8268" name="Line 76"/>
                <p:cNvSpPr/>
                <p:nvPr/>
              </p:nvSpPr>
              <p:spPr>
                <a:xfrm>
                  <a:off x="2850" y="110"/>
                  <a:ext cx="0" cy="14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8269" name="Line 77"/>
                <p:cNvSpPr/>
                <p:nvPr/>
              </p:nvSpPr>
              <p:spPr>
                <a:xfrm>
                  <a:off x="2972" y="332"/>
                  <a:ext cx="70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8270" name="Line 78"/>
                <p:cNvSpPr/>
                <p:nvPr/>
              </p:nvSpPr>
              <p:spPr>
                <a:xfrm>
                  <a:off x="3078" y="350"/>
                  <a:ext cx="0" cy="28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8271" name="Line 79"/>
                <p:cNvSpPr/>
                <p:nvPr/>
              </p:nvSpPr>
              <p:spPr>
                <a:xfrm>
                  <a:off x="3306" y="450"/>
                  <a:ext cx="0" cy="79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8272" name="Line 80"/>
                <p:cNvSpPr/>
                <p:nvPr/>
              </p:nvSpPr>
              <p:spPr>
                <a:xfrm>
                  <a:off x="2166" y="114"/>
                  <a:ext cx="0" cy="6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8273" name="Line 81"/>
                <p:cNvSpPr/>
                <p:nvPr/>
              </p:nvSpPr>
              <p:spPr>
                <a:xfrm>
                  <a:off x="1938" y="111"/>
                  <a:ext cx="0" cy="337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8274" name="Line 82"/>
                <p:cNvSpPr/>
                <p:nvPr/>
              </p:nvSpPr>
              <p:spPr>
                <a:xfrm flipH="1">
                  <a:off x="1912" y="332"/>
                  <a:ext cx="68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8275" name="Line 83"/>
                <p:cNvSpPr/>
                <p:nvPr/>
              </p:nvSpPr>
              <p:spPr>
                <a:xfrm>
                  <a:off x="1778" y="332"/>
                  <a:ext cx="60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8276" name="Line 84"/>
                <p:cNvSpPr/>
                <p:nvPr/>
              </p:nvSpPr>
              <p:spPr>
                <a:xfrm flipH="1">
                  <a:off x="1578" y="332"/>
                  <a:ext cx="82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8277" name="Line 85"/>
                <p:cNvSpPr/>
                <p:nvPr/>
              </p:nvSpPr>
              <p:spPr>
                <a:xfrm>
                  <a:off x="1208" y="332"/>
                  <a:ext cx="348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8278" name="Line 86"/>
                <p:cNvSpPr/>
                <p:nvPr/>
              </p:nvSpPr>
              <p:spPr>
                <a:xfrm>
                  <a:off x="1480" y="234"/>
                  <a:ext cx="0" cy="298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8279" name="Line 87"/>
                <p:cNvSpPr/>
                <p:nvPr/>
              </p:nvSpPr>
              <p:spPr>
                <a:xfrm>
                  <a:off x="1254" y="252"/>
                  <a:ext cx="0" cy="156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8280" name="Line 88"/>
                <p:cNvSpPr/>
                <p:nvPr/>
              </p:nvSpPr>
              <p:spPr>
                <a:xfrm flipH="1" flipV="1">
                  <a:off x="1482" y="109"/>
                  <a:ext cx="0" cy="27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8281" name="Line 89"/>
                <p:cNvSpPr/>
                <p:nvPr/>
              </p:nvSpPr>
              <p:spPr>
                <a:xfrm>
                  <a:off x="1710" y="180"/>
                  <a:ext cx="0" cy="96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8282" name="Line 90"/>
                <p:cNvSpPr/>
                <p:nvPr/>
              </p:nvSpPr>
              <p:spPr>
                <a:xfrm flipV="1">
                  <a:off x="1710" y="111"/>
                  <a:ext cx="0" cy="2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pic>
          <p:nvPicPr>
            <p:cNvPr id="8283" name="Picture 91" descr="C:\My Documents\bits\earth.GIF"/>
            <p:cNvPicPr>
              <a:picLocks noChangeAspect="1"/>
            </p:cNvPicPr>
            <p:nvPr userDrawn="1"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6" y="1566"/>
              <a:ext cx="690" cy="642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9308" name="Rectangle 92"/>
          <p:cNvSpPr>
            <a:spLocks noGrp="1" noChangeArrowheads="1"/>
          </p:cNvSpPr>
          <p:nvPr>
            <p:ph type="ctrTitle"/>
          </p:nvPr>
        </p:nvSpPr>
        <p:spPr>
          <a:xfrm>
            <a:off x="1828800" y="1828800"/>
            <a:ext cx="6934200" cy="2362200"/>
          </a:xfrm>
        </p:spPr>
        <p:txBody>
          <a:bodyPr/>
          <a:lstStyle>
            <a:lvl1pPr>
              <a:defRPr/>
            </a:lvl1pPr>
          </a:lstStyle>
          <a:p>
            <a:pPr lvl="0" fontAlgn="base"/>
            <a:r>
              <a:rPr lang="zh-CN" altLang="en-US" strike="noStrike" noProof="0" smtClean="0"/>
              <a:t>单击此处编辑母版标题样式</a:t>
            </a:r>
            <a:endParaRPr lang="zh-CN" altLang="en-US" strike="noStrike" noProof="0" smtClean="0"/>
          </a:p>
        </p:txBody>
      </p:sp>
      <p:sp>
        <p:nvSpPr>
          <p:cNvPr id="9309" name="Rectangle 9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4572000"/>
            <a:ext cx="6934200" cy="12954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 fontAlgn="base"/>
            <a:r>
              <a:rPr lang="zh-CN" altLang="en-US" strike="noStrike" noProof="0" smtClean="0"/>
              <a:t>单击此处编辑母版副标题样式</a:t>
            </a:r>
            <a:endParaRPr lang="zh-CN" altLang="en-US" strike="noStrike" noProof="0" smtClean="0"/>
          </a:p>
        </p:txBody>
      </p:sp>
      <p:sp>
        <p:nvSpPr>
          <p:cNvPr id="250" name="Rectangle 9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251" name="Rectangle 9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mtClean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252" name="Rectangle 9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p>
            <a:pPr algn="r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/>
          </a:p>
        </p:txBody>
      </p:sp>
    </p:spTree>
  </p:cSld>
  <p:clrMapOvr>
    <a:masterClrMapping/>
  </p:clrMapOvr>
  <p:transition>
    <p:cover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214788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214788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405563" y="930275"/>
            <a:ext cx="2052637" cy="5332413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246063" y="930275"/>
            <a:ext cx="6007100" cy="5332413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标题、文本和剪贴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6063" y="930275"/>
            <a:ext cx="7772400" cy="1143000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85800" y="2147888"/>
            <a:ext cx="3810000" cy="41148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剪贴画占位符 3"/>
          <p:cNvSpPr>
            <a:spLocks noGrp="1"/>
          </p:cNvSpPr>
          <p:nvPr>
            <p:ph type="clipArt" sz="half" idx="2"/>
          </p:nvPr>
        </p:nvSpPr>
        <p:spPr>
          <a:xfrm>
            <a:off x="4648200" y="2147888"/>
            <a:ext cx="3810000" cy="41148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2"/>
              </a:buBlip>
              <a:defRPr/>
            </a:pPr>
            <a:endParaRPr kumimoji="1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214788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214788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/>
          <p:nvPr/>
        </p:nvGrpSpPr>
        <p:grpSpPr>
          <a:xfrm>
            <a:off x="0" y="-19050"/>
            <a:ext cx="9144000" cy="6877050"/>
            <a:chOff x="0" y="-12"/>
            <a:chExt cx="5760" cy="4332"/>
          </a:xfrm>
        </p:grpSpPr>
        <p:sp>
          <p:nvSpPr>
            <p:cNvPr id="161" name="Rectangle 3"/>
            <p:cNvSpPr>
              <a:spLocks noChangeArrowheads="1"/>
            </p:cNvSpPr>
            <p:nvPr/>
          </p:nvSpPr>
          <p:spPr bwMode="hidden">
            <a:xfrm>
              <a:off x="1104" y="1008"/>
              <a:ext cx="4656" cy="331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2" charset="0"/>
                <a:ea typeface="SimSun" panose="02010600030101010101" pitchFamily="2" charset="-122"/>
                <a:cs typeface="SimSun" panose="02010600030101010101" pitchFamily="2" charset="-122"/>
              </a:endParaRPr>
            </a:p>
          </p:txBody>
        </p:sp>
        <p:grpSp>
          <p:nvGrpSpPr>
            <p:cNvPr id="9220" name="Group 4"/>
            <p:cNvGrpSpPr/>
            <p:nvPr userDrawn="1"/>
          </p:nvGrpSpPr>
          <p:grpSpPr>
            <a:xfrm>
              <a:off x="0" y="-12"/>
              <a:ext cx="5760" cy="1045"/>
              <a:chOff x="0" y="-9"/>
              <a:chExt cx="5760" cy="1045"/>
            </a:xfrm>
          </p:grpSpPr>
          <p:sp>
            <p:nvSpPr>
              <p:cNvPr id="9221" name="Freeform 5"/>
              <p:cNvSpPr/>
              <p:nvPr userDrawn="1"/>
            </p:nvSpPr>
            <p:spPr>
              <a:xfrm>
                <a:off x="0" y="4"/>
                <a:ext cx="5760" cy="1032"/>
              </a:xfrm>
              <a:custGeom>
                <a:avLst/>
                <a:gdLst/>
                <a:ahLst/>
                <a:cxnLst>
                  <a:cxn ang="0">
                    <a:pos x="5760" y="1032"/>
                  </a:cxn>
                  <a:cxn ang="0">
                    <a:pos x="0" y="1032"/>
                  </a:cxn>
                  <a:cxn ang="0">
                    <a:pos x="0" y="0"/>
                  </a:cxn>
                  <a:cxn ang="0">
                    <a:pos x="5760" y="0"/>
                  </a:cxn>
                  <a:cxn ang="0">
                    <a:pos x="5760" y="1032"/>
                  </a:cxn>
                </a:cxnLst>
                <a:pathLst>
                  <a:path w="4848" h="432">
                    <a:moveTo>
                      <a:pt x="4848" y="432"/>
                    </a:moveTo>
                    <a:lnTo>
                      <a:pt x="0" y="432"/>
                    </a:lnTo>
                    <a:lnTo>
                      <a:pt x="0" y="0"/>
                    </a:lnTo>
                    <a:lnTo>
                      <a:pt x="4848" y="0"/>
                    </a:lnTo>
                    <a:lnTo>
                      <a:pt x="4848" y="432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grpSp>
            <p:nvGrpSpPr>
              <p:cNvPr id="9222" name="Group 6"/>
              <p:cNvGrpSpPr/>
              <p:nvPr userDrawn="1"/>
            </p:nvGrpSpPr>
            <p:grpSpPr>
              <a:xfrm>
                <a:off x="333" y="-9"/>
                <a:ext cx="5176" cy="1044"/>
                <a:chOff x="333" y="-9"/>
                <a:chExt cx="5176" cy="1044"/>
              </a:xfrm>
            </p:grpSpPr>
            <p:sp>
              <p:nvSpPr>
                <p:cNvPr id="9223" name="Freeform 7"/>
                <p:cNvSpPr/>
                <p:nvPr userDrawn="1"/>
              </p:nvSpPr>
              <p:spPr>
                <a:xfrm>
                  <a:off x="3230" y="949"/>
                  <a:ext cx="17" cy="20"/>
                </a:xfrm>
                <a:custGeom>
                  <a:avLst/>
                  <a:gdLst/>
                  <a:ahLst/>
                  <a:cxnLst>
                    <a:cxn ang="0">
                      <a:pos x="6" y="10"/>
                    </a:cxn>
                    <a:cxn ang="0">
                      <a:pos x="17" y="4"/>
                    </a:cxn>
                    <a:cxn ang="0">
                      <a:pos x="15" y="15"/>
                    </a:cxn>
                    <a:cxn ang="0">
                      <a:pos x="6" y="10"/>
                    </a:cxn>
                  </a:cxnLst>
                  <a:pathLst>
                    <a:path w="15" h="23">
                      <a:moveTo>
                        <a:pt x="5" y="11"/>
                      </a:moveTo>
                      <a:cubicBezTo>
                        <a:pt x="2" y="1"/>
                        <a:pt x="7" y="0"/>
                        <a:pt x="15" y="5"/>
                      </a:cubicBezTo>
                      <a:cubicBezTo>
                        <a:pt x="14" y="9"/>
                        <a:pt x="15" y="13"/>
                        <a:pt x="13" y="17"/>
                      </a:cubicBezTo>
                      <a:cubicBezTo>
                        <a:pt x="9" y="23"/>
                        <a:pt x="0" y="16"/>
                        <a:pt x="5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24" name="Freeform 8"/>
                <p:cNvSpPr/>
                <p:nvPr userDrawn="1"/>
              </p:nvSpPr>
              <p:spPr>
                <a:xfrm>
                  <a:off x="3406" y="1015"/>
                  <a:ext cx="21" cy="20"/>
                </a:xfrm>
                <a:custGeom>
                  <a:avLst/>
                  <a:gdLst/>
                  <a:ahLst/>
                  <a:cxnLst>
                    <a:cxn ang="0">
                      <a:pos x="3" y="11"/>
                    </a:cxn>
                    <a:cxn ang="0">
                      <a:pos x="12" y="3"/>
                    </a:cxn>
                    <a:cxn ang="0">
                      <a:pos x="7" y="17"/>
                    </a:cxn>
                    <a:cxn ang="0">
                      <a:pos x="3" y="11"/>
                    </a:cxn>
                  </a:cxnLst>
                  <a:pathLst>
                    <a:path w="20" h="23">
                      <a:moveTo>
                        <a:pt x="3" y="13"/>
                      </a:moveTo>
                      <a:cubicBezTo>
                        <a:pt x="0" y="5"/>
                        <a:pt x="2" y="0"/>
                        <a:pt x="11" y="3"/>
                      </a:cubicBezTo>
                      <a:cubicBezTo>
                        <a:pt x="16" y="10"/>
                        <a:pt x="20" y="23"/>
                        <a:pt x="7" y="19"/>
                      </a:cubicBezTo>
                      <a:cubicBezTo>
                        <a:pt x="6" y="17"/>
                        <a:pt x="3" y="13"/>
                        <a:pt x="3" y="1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25" name="Freeform 9"/>
                <p:cNvSpPr/>
                <p:nvPr userDrawn="1"/>
              </p:nvSpPr>
              <p:spPr>
                <a:xfrm>
                  <a:off x="2909" y="908"/>
                  <a:ext cx="31" cy="34"/>
                </a:xfrm>
                <a:custGeom>
                  <a:avLst/>
                  <a:gdLst/>
                  <a:ahLst/>
                  <a:cxnLst>
                    <a:cxn ang="0">
                      <a:pos x="17" y="27"/>
                    </a:cxn>
                    <a:cxn ang="0">
                      <a:pos x="8" y="17"/>
                    </a:cxn>
                    <a:cxn ang="0">
                      <a:pos x="0" y="7"/>
                    </a:cxn>
                    <a:cxn ang="0">
                      <a:pos x="17" y="2"/>
                    </a:cxn>
                    <a:cxn ang="0">
                      <a:pos x="31" y="19"/>
                    </a:cxn>
                    <a:cxn ang="0">
                      <a:pos x="29" y="25"/>
                    </a:cxn>
                    <a:cxn ang="0">
                      <a:pos x="17" y="27"/>
                    </a:cxn>
                  </a:cxnLst>
                  <a:pathLst>
                    <a:path w="30" h="42">
                      <a:moveTo>
                        <a:pt x="16" y="33"/>
                      </a:moveTo>
                      <a:cubicBezTo>
                        <a:pt x="3" y="20"/>
                        <a:pt x="15" y="34"/>
                        <a:pt x="8" y="21"/>
                      </a:cubicBezTo>
                      <a:cubicBezTo>
                        <a:pt x="6" y="17"/>
                        <a:pt x="0" y="9"/>
                        <a:pt x="0" y="9"/>
                      </a:cubicBezTo>
                      <a:cubicBezTo>
                        <a:pt x="5" y="1"/>
                        <a:pt x="7" y="0"/>
                        <a:pt x="16" y="3"/>
                      </a:cubicBezTo>
                      <a:cubicBezTo>
                        <a:pt x="25" y="16"/>
                        <a:pt x="10" y="16"/>
                        <a:pt x="30" y="23"/>
                      </a:cubicBezTo>
                      <a:cubicBezTo>
                        <a:pt x="29" y="26"/>
                        <a:pt x="30" y="29"/>
                        <a:pt x="28" y="31"/>
                      </a:cubicBezTo>
                      <a:cubicBezTo>
                        <a:pt x="15" y="42"/>
                        <a:pt x="16" y="38"/>
                        <a:pt x="16" y="3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26" name="Freeform 10"/>
                <p:cNvSpPr/>
                <p:nvPr userDrawn="1"/>
              </p:nvSpPr>
              <p:spPr>
                <a:xfrm>
                  <a:off x="2551" y="940"/>
                  <a:ext cx="25" cy="12"/>
                </a:xfrm>
                <a:custGeom>
                  <a:avLst/>
                  <a:gdLst/>
                  <a:ahLst/>
                  <a:cxnLst>
                    <a:cxn ang="0">
                      <a:pos x="15" y="12"/>
                    </a:cxn>
                    <a:cxn ang="0">
                      <a:pos x="3" y="6"/>
                    </a:cxn>
                    <a:cxn ang="0">
                      <a:pos x="15" y="0"/>
                    </a:cxn>
                    <a:cxn ang="0">
                      <a:pos x="15" y="12"/>
                    </a:cxn>
                  </a:cxnLst>
                  <a:pathLst>
                    <a:path w="25" h="16">
                      <a:moveTo>
                        <a:pt x="15" y="16"/>
                      </a:moveTo>
                      <a:cubicBezTo>
                        <a:pt x="10" y="15"/>
                        <a:pt x="0" y="12"/>
                        <a:pt x="3" y="8"/>
                      </a:cubicBezTo>
                      <a:cubicBezTo>
                        <a:pt x="6" y="4"/>
                        <a:pt x="15" y="0"/>
                        <a:pt x="15" y="0"/>
                      </a:cubicBezTo>
                      <a:cubicBezTo>
                        <a:pt x="17" y="3"/>
                        <a:pt x="25" y="16"/>
                        <a:pt x="15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27" name="Freeform 11"/>
                <p:cNvSpPr/>
                <p:nvPr userDrawn="1"/>
              </p:nvSpPr>
              <p:spPr>
                <a:xfrm>
                  <a:off x="2443" y="954"/>
                  <a:ext cx="65" cy="39"/>
                </a:xfrm>
                <a:custGeom>
                  <a:avLst/>
                  <a:gdLst/>
                  <a:ahLst/>
                  <a:cxnLst>
                    <a:cxn ang="0">
                      <a:pos x="14" y="20"/>
                    </a:cxn>
                    <a:cxn ang="0">
                      <a:pos x="30" y="3"/>
                    </a:cxn>
                    <a:cxn ang="0">
                      <a:pos x="42" y="0"/>
                    </a:cxn>
                    <a:cxn ang="0">
                      <a:pos x="58" y="10"/>
                    </a:cxn>
                    <a:cxn ang="0">
                      <a:pos x="32" y="22"/>
                    </a:cxn>
                    <a:cxn ang="0">
                      <a:pos x="12" y="39"/>
                    </a:cxn>
                    <a:cxn ang="0">
                      <a:pos x="8" y="17"/>
                    </a:cxn>
                    <a:cxn ang="0">
                      <a:pos x="12" y="12"/>
                    </a:cxn>
                    <a:cxn ang="0">
                      <a:pos x="14" y="20"/>
                    </a:cxn>
                  </a:cxnLst>
                  <a:pathLst>
                    <a:path w="65" h="46">
                      <a:moveTo>
                        <a:pt x="14" y="24"/>
                      </a:moveTo>
                      <a:cubicBezTo>
                        <a:pt x="18" y="13"/>
                        <a:pt x="16" y="9"/>
                        <a:pt x="30" y="4"/>
                      </a:cubicBezTo>
                      <a:cubicBezTo>
                        <a:pt x="34" y="3"/>
                        <a:pt x="42" y="0"/>
                        <a:pt x="42" y="0"/>
                      </a:cubicBezTo>
                      <a:cubicBezTo>
                        <a:pt x="50" y="1"/>
                        <a:pt x="65" y="0"/>
                        <a:pt x="58" y="12"/>
                      </a:cubicBezTo>
                      <a:cubicBezTo>
                        <a:pt x="53" y="21"/>
                        <a:pt x="40" y="21"/>
                        <a:pt x="32" y="26"/>
                      </a:cubicBezTo>
                      <a:cubicBezTo>
                        <a:pt x="26" y="35"/>
                        <a:pt x="23" y="42"/>
                        <a:pt x="12" y="46"/>
                      </a:cubicBezTo>
                      <a:cubicBezTo>
                        <a:pt x="0" y="42"/>
                        <a:pt x="5" y="30"/>
                        <a:pt x="8" y="20"/>
                      </a:cubicBezTo>
                      <a:cubicBezTo>
                        <a:pt x="9" y="18"/>
                        <a:pt x="10" y="13"/>
                        <a:pt x="12" y="14"/>
                      </a:cubicBezTo>
                      <a:cubicBezTo>
                        <a:pt x="15" y="16"/>
                        <a:pt x="13" y="21"/>
                        <a:pt x="14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28" name="Freeform 12"/>
                <p:cNvSpPr/>
                <p:nvPr userDrawn="1"/>
              </p:nvSpPr>
              <p:spPr>
                <a:xfrm>
                  <a:off x="2375" y="952"/>
                  <a:ext cx="68" cy="39"/>
                </a:xfrm>
                <a:custGeom>
                  <a:avLst/>
                  <a:gdLst/>
                  <a:ahLst/>
                  <a:cxnLst>
                    <a:cxn ang="0">
                      <a:pos x="0" y="26"/>
                    </a:cxn>
                    <a:cxn ang="0">
                      <a:pos x="18" y="21"/>
                    </a:cxn>
                    <a:cxn ang="0">
                      <a:pos x="51" y="1"/>
                    </a:cxn>
                    <a:cxn ang="0">
                      <a:pos x="63" y="2"/>
                    </a:cxn>
                    <a:cxn ang="0">
                      <a:pos x="49" y="16"/>
                    </a:cxn>
                    <a:cxn ang="0">
                      <a:pos x="28" y="27"/>
                    </a:cxn>
                    <a:cxn ang="0">
                      <a:pos x="22" y="39"/>
                    </a:cxn>
                    <a:cxn ang="0">
                      <a:pos x="16" y="37"/>
                    </a:cxn>
                    <a:cxn ang="0">
                      <a:pos x="12" y="32"/>
                    </a:cxn>
                    <a:cxn ang="0">
                      <a:pos x="0" y="29"/>
                    </a:cxn>
                    <a:cxn ang="0">
                      <a:pos x="0" y="26"/>
                    </a:cxn>
                  </a:cxnLst>
                  <a:pathLst>
                    <a:path w="69" h="47">
                      <a:moveTo>
                        <a:pt x="0" y="31"/>
                      </a:moveTo>
                      <a:cubicBezTo>
                        <a:pt x="7" y="24"/>
                        <a:pt x="9" y="22"/>
                        <a:pt x="18" y="25"/>
                      </a:cubicBezTo>
                      <a:cubicBezTo>
                        <a:pt x="25" y="4"/>
                        <a:pt x="36" y="12"/>
                        <a:pt x="52" y="1"/>
                      </a:cubicBezTo>
                      <a:cubicBezTo>
                        <a:pt x="56" y="2"/>
                        <a:pt x="61" y="0"/>
                        <a:pt x="64" y="3"/>
                      </a:cubicBezTo>
                      <a:cubicBezTo>
                        <a:pt x="69" y="8"/>
                        <a:pt x="50" y="19"/>
                        <a:pt x="50" y="19"/>
                      </a:cubicBezTo>
                      <a:cubicBezTo>
                        <a:pt x="46" y="31"/>
                        <a:pt x="35" y="22"/>
                        <a:pt x="28" y="33"/>
                      </a:cubicBezTo>
                      <a:cubicBezTo>
                        <a:pt x="31" y="41"/>
                        <a:pt x="31" y="44"/>
                        <a:pt x="22" y="47"/>
                      </a:cubicBezTo>
                      <a:cubicBezTo>
                        <a:pt x="20" y="46"/>
                        <a:pt x="18" y="46"/>
                        <a:pt x="16" y="45"/>
                      </a:cubicBezTo>
                      <a:cubicBezTo>
                        <a:pt x="14" y="43"/>
                        <a:pt x="14" y="40"/>
                        <a:pt x="12" y="39"/>
                      </a:cubicBezTo>
                      <a:cubicBezTo>
                        <a:pt x="8" y="37"/>
                        <a:pt x="0" y="35"/>
                        <a:pt x="0" y="35"/>
                      </a:cubicBezTo>
                      <a:cubicBezTo>
                        <a:pt x="2" y="26"/>
                        <a:pt x="3" y="25"/>
                        <a:pt x="0" y="3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29" name="Freeform 13"/>
                <p:cNvSpPr/>
                <p:nvPr userDrawn="1"/>
              </p:nvSpPr>
              <p:spPr>
                <a:xfrm>
                  <a:off x="2007" y="739"/>
                  <a:ext cx="354" cy="228"/>
                </a:xfrm>
                <a:custGeom>
                  <a:avLst/>
                  <a:gdLst/>
                  <a:ahLst/>
                  <a:cxnLst>
                    <a:cxn ang="0">
                      <a:pos x="10" y="3"/>
                    </a:cxn>
                    <a:cxn ang="0">
                      <a:pos x="36" y="15"/>
                    </a:cxn>
                    <a:cxn ang="0">
                      <a:pos x="46" y="25"/>
                    </a:cxn>
                    <a:cxn ang="0">
                      <a:pos x="76" y="43"/>
                    </a:cxn>
                    <a:cxn ang="0">
                      <a:pos x="92" y="54"/>
                    </a:cxn>
                    <a:cxn ang="0">
                      <a:pos x="122" y="81"/>
                    </a:cxn>
                    <a:cxn ang="0">
                      <a:pos x="136" y="105"/>
                    </a:cxn>
                    <a:cxn ang="0">
                      <a:pos x="148" y="109"/>
                    </a:cxn>
                    <a:cxn ang="0">
                      <a:pos x="154" y="123"/>
                    </a:cxn>
                    <a:cxn ang="0">
                      <a:pos x="176" y="125"/>
                    </a:cxn>
                    <a:cxn ang="0">
                      <a:pos x="170" y="161"/>
                    </a:cxn>
                    <a:cxn ang="0">
                      <a:pos x="179" y="184"/>
                    </a:cxn>
                    <a:cxn ang="0">
                      <a:pos x="197" y="191"/>
                    </a:cxn>
                    <a:cxn ang="0">
                      <a:pos x="215" y="193"/>
                    </a:cxn>
                    <a:cxn ang="0">
                      <a:pos x="235" y="199"/>
                    </a:cxn>
                    <a:cxn ang="0">
                      <a:pos x="253" y="194"/>
                    </a:cxn>
                    <a:cxn ang="0">
                      <a:pos x="271" y="204"/>
                    </a:cxn>
                    <a:cxn ang="0">
                      <a:pos x="295" y="211"/>
                    </a:cxn>
                    <a:cxn ang="0">
                      <a:pos x="313" y="217"/>
                    </a:cxn>
                    <a:cxn ang="0">
                      <a:pos x="351" y="219"/>
                    </a:cxn>
                    <a:cxn ang="0">
                      <a:pos x="341" y="226"/>
                    </a:cxn>
                    <a:cxn ang="0">
                      <a:pos x="321" y="224"/>
                    </a:cxn>
                    <a:cxn ang="0">
                      <a:pos x="299" y="222"/>
                    </a:cxn>
                    <a:cxn ang="0">
                      <a:pos x="287" y="219"/>
                    </a:cxn>
                    <a:cxn ang="0">
                      <a:pos x="251" y="217"/>
                    </a:cxn>
                    <a:cxn ang="0">
                      <a:pos x="233" y="214"/>
                    </a:cxn>
                    <a:cxn ang="0">
                      <a:pos x="172" y="199"/>
                    </a:cxn>
                    <a:cxn ang="0">
                      <a:pos x="160" y="178"/>
                    </a:cxn>
                    <a:cxn ang="0">
                      <a:pos x="126" y="165"/>
                    </a:cxn>
                    <a:cxn ang="0">
                      <a:pos x="108" y="153"/>
                    </a:cxn>
                    <a:cxn ang="0">
                      <a:pos x="94" y="130"/>
                    </a:cxn>
                    <a:cxn ang="0">
                      <a:pos x="68" y="89"/>
                    </a:cxn>
                    <a:cxn ang="0">
                      <a:pos x="64" y="84"/>
                    </a:cxn>
                    <a:cxn ang="0">
                      <a:pos x="58" y="82"/>
                    </a:cxn>
                    <a:cxn ang="0">
                      <a:pos x="54" y="72"/>
                    </a:cxn>
                    <a:cxn ang="0">
                      <a:pos x="38" y="48"/>
                    </a:cxn>
                    <a:cxn ang="0">
                      <a:pos x="20" y="33"/>
                    </a:cxn>
                    <a:cxn ang="0">
                      <a:pos x="4" y="18"/>
                    </a:cxn>
                    <a:cxn ang="0">
                      <a:pos x="10" y="2"/>
                    </a:cxn>
                    <a:cxn ang="0">
                      <a:pos x="10" y="3"/>
                    </a:cxn>
                  </a:cxnLst>
                  <a:pathLst>
                    <a:path w="355" h="277">
                      <a:moveTo>
                        <a:pt x="10" y="4"/>
                      </a:moveTo>
                      <a:cubicBezTo>
                        <a:pt x="22" y="0"/>
                        <a:pt x="24" y="14"/>
                        <a:pt x="36" y="18"/>
                      </a:cubicBezTo>
                      <a:cubicBezTo>
                        <a:pt x="37" y="19"/>
                        <a:pt x="45" y="29"/>
                        <a:pt x="46" y="30"/>
                      </a:cubicBezTo>
                      <a:cubicBezTo>
                        <a:pt x="56" y="40"/>
                        <a:pt x="67" y="38"/>
                        <a:pt x="76" y="52"/>
                      </a:cubicBezTo>
                      <a:cubicBezTo>
                        <a:pt x="80" y="58"/>
                        <a:pt x="92" y="66"/>
                        <a:pt x="92" y="66"/>
                      </a:cubicBezTo>
                      <a:cubicBezTo>
                        <a:pt x="96" y="79"/>
                        <a:pt x="112" y="88"/>
                        <a:pt x="122" y="98"/>
                      </a:cubicBezTo>
                      <a:cubicBezTo>
                        <a:pt x="124" y="105"/>
                        <a:pt x="130" y="124"/>
                        <a:pt x="136" y="128"/>
                      </a:cubicBezTo>
                      <a:cubicBezTo>
                        <a:pt x="140" y="130"/>
                        <a:pt x="148" y="132"/>
                        <a:pt x="148" y="132"/>
                      </a:cubicBezTo>
                      <a:cubicBezTo>
                        <a:pt x="150" y="138"/>
                        <a:pt x="154" y="150"/>
                        <a:pt x="154" y="150"/>
                      </a:cubicBezTo>
                      <a:cubicBezTo>
                        <a:pt x="161" y="139"/>
                        <a:pt x="168" y="144"/>
                        <a:pt x="176" y="152"/>
                      </a:cubicBezTo>
                      <a:cubicBezTo>
                        <a:pt x="174" y="167"/>
                        <a:pt x="173" y="181"/>
                        <a:pt x="170" y="196"/>
                      </a:cubicBezTo>
                      <a:cubicBezTo>
                        <a:pt x="171" y="202"/>
                        <a:pt x="174" y="220"/>
                        <a:pt x="180" y="224"/>
                      </a:cubicBezTo>
                      <a:cubicBezTo>
                        <a:pt x="185" y="228"/>
                        <a:pt x="193" y="228"/>
                        <a:pt x="198" y="232"/>
                      </a:cubicBezTo>
                      <a:cubicBezTo>
                        <a:pt x="204" y="230"/>
                        <a:pt x="216" y="234"/>
                        <a:pt x="216" y="234"/>
                      </a:cubicBezTo>
                      <a:cubicBezTo>
                        <a:pt x="223" y="241"/>
                        <a:pt x="225" y="245"/>
                        <a:pt x="236" y="242"/>
                      </a:cubicBezTo>
                      <a:cubicBezTo>
                        <a:pt x="242" y="240"/>
                        <a:pt x="254" y="236"/>
                        <a:pt x="254" y="236"/>
                      </a:cubicBezTo>
                      <a:cubicBezTo>
                        <a:pt x="260" y="240"/>
                        <a:pt x="265" y="246"/>
                        <a:pt x="272" y="248"/>
                      </a:cubicBezTo>
                      <a:cubicBezTo>
                        <a:pt x="277" y="250"/>
                        <a:pt x="291" y="252"/>
                        <a:pt x="296" y="256"/>
                      </a:cubicBezTo>
                      <a:cubicBezTo>
                        <a:pt x="301" y="260"/>
                        <a:pt x="314" y="264"/>
                        <a:pt x="314" y="264"/>
                      </a:cubicBezTo>
                      <a:cubicBezTo>
                        <a:pt x="330" y="263"/>
                        <a:pt x="338" y="261"/>
                        <a:pt x="352" y="266"/>
                      </a:cubicBezTo>
                      <a:cubicBezTo>
                        <a:pt x="355" y="275"/>
                        <a:pt x="350" y="277"/>
                        <a:pt x="342" y="274"/>
                      </a:cubicBezTo>
                      <a:cubicBezTo>
                        <a:pt x="336" y="276"/>
                        <a:pt x="322" y="272"/>
                        <a:pt x="322" y="272"/>
                      </a:cubicBezTo>
                      <a:cubicBezTo>
                        <a:pt x="314" y="275"/>
                        <a:pt x="308" y="272"/>
                        <a:pt x="300" y="270"/>
                      </a:cubicBezTo>
                      <a:cubicBezTo>
                        <a:pt x="296" y="269"/>
                        <a:pt x="288" y="266"/>
                        <a:pt x="288" y="266"/>
                      </a:cubicBezTo>
                      <a:cubicBezTo>
                        <a:pt x="276" y="270"/>
                        <a:pt x="264" y="266"/>
                        <a:pt x="252" y="264"/>
                      </a:cubicBezTo>
                      <a:cubicBezTo>
                        <a:pt x="245" y="259"/>
                        <a:pt x="242" y="257"/>
                        <a:pt x="234" y="260"/>
                      </a:cubicBezTo>
                      <a:cubicBezTo>
                        <a:pt x="211" y="252"/>
                        <a:pt x="192" y="256"/>
                        <a:pt x="172" y="242"/>
                      </a:cubicBezTo>
                      <a:cubicBezTo>
                        <a:pt x="165" y="231"/>
                        <a:pt x="176" y="221"/>
                        <a:pt x="160" y="216"/>
                      </a:cubicBezTo>
                      <a:cubicBezTo>
                        <a:pt x="154" y="233"/>
                        <a:pt x="136" y="203"/>
                        <a:pt x="126" y="200"/>
                      </a:cubicBezTo>
                      <a:cubicBezTo>
                        <a:pt x="120" y="196"/>
                        <a:pt x="114" y="190"/>
                        <a:pt x="108" y="186"/>
                      </a:cubicBezTo>
                      <a:cubicBezTo>
                        <a:pt x="104" y="175"/>
                        <a:pt x="104" y="165"/>
                        <a:pt x="94" y="158"/>
                      </a:cubicBezTo>
                      <a:cubicBezTo>
                        <a:pt x="83" y="142"/>
                        <a:pt x="85" y="119"/>
                        <a:pt x="68" y="108"/>
                      </a:cubicBezTo>
                      <a:cubicBezTo>
                        <a:pt x="67" y="106"/>
                        <a:pt x="66" y="104"/>
                        <a:pt x="64" y="102"/>
                      </a:cubicBezTo>
                      <a:cubicBezTo>
                        <a:pt x="62" y="101"/>
                        <a:pt x="59" y="102"/>
                        <a:pt x="58" y="100"/>
                      </a:cubicBezTo>
                      <a:cubicBezTo>
                        <a:pt x="56" y="97"/>
                        <a:pt x="54" y="88"/>
                        <a:pt x="54" y="88"/>
                      </a:cubicBezTo>
                      <a:cubicBezTo>
                        <a:pt x="59" y="73"/>
                        <a:pt x="52" y="61"/>
                        <a:pt x="38" y="58"/>
                      </a:cubicBezTo>
                      <a:cubicBezTo>
                        <a:pt x="32" y="49"/>
                        <a:pt x="31" y="44"/>
                        <a:pt x="20" y="40"/>
                      </a:cubicBezTo>
                      <a:cubicBezTo>
                        <a:pt x="16" y="27"/>
                        <a:pt x="16" y="26"/>
                        <a:pt x="4" y="22"/>
                      </a:cubicBezTo>
                      <a:cubicBezTo>
                        <a:pt x="1" y="13"/>
                        <a:pt x="0" y="5"/>
                        <a:pt x="10" y="2"/>
                      </a:cubicBezTo>
                      <a:cubicBezTo>
                        <a:pt x="18" y="5"/>
                        <a:pt x="18" y="4"/>
                        <a:pt x="10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30" name="Freeform 14"/>
                <p:cNvSpPr/>
                <p:nvPr userDrawn="1"/>
              </p:nvSpPr>
              <p:spPr>
                <a:xfrm>
                  <a:off x="2222" y="724"/>
                  <a:ext cx="157" cy="167"/>
                </a:xfrm>
                <a:custGeom>
                  <a:avLst/>
                  <a:gdLst/>
                  <a:ahLst/>
                  <a:cxnLst>
                    <a:cxn ang="0">
                      <a:pos x="54" y="54"/>
                    </a:cxn>
                    <a:cxn ang="0">
                      <a:pos x="66" y="47"/>
                    </a:cxn>
                    <a:cxn ang="0">
                      <a:pos x="68" y="42"/>
                    </a:cxn>
                    <a:cxn ang="0">
                      <a:pos x="81" y="36"/>
                    </a:cxn>
                    <a:cxn ang="0">
                      <a:pos x="107" y="18"/>
                    </a:cxn>
                    <a:cxn ang="0">
                      <a:pos x="113" y="3"/>
                    </a:cxn>
                    <a:cxn ang="0">
                      <a:pos x="125" y="0"/>
                    </a:cxn>
                    <a:cxn ang="0">
                      <a:pos x="151" y="23"/>
                    </a:cxn>
                    <a:cxn ang="0">
                      <a:pos x="147" y="36"/>
                    </a:cxn>
                    <a:cxn ang="0">
                      <a:pos x="127" y="52"/>
                    </a:cxn>
                    <a:cxn ang="0">
                      <a:pos x="133" y="76"/>
                    </a:cxn>
                    <a:cxn ang="0">
                      <a:pos x="143" y="89"/>
                    </a:cxn>
                    <a:cxn ang="0">
                      <a:pos x="147" y="104"/>
                    </a:cxn>
                    <a:cxn ang="0">
                      <a:pos x="129" y="104"/>
                    </a:cxn>
                    <a:cxn ang="0">
                      <a:pos x="117" y="118"/>
                    </a:cxn>
                    <a:cxn ang="0">
                      <a:pos x="105" y="126"/>
                    </a:cxn>
                    <a:cxn ang="0">
                      <a:pos x="101" y="161"/>
                    </a:cxn>
                    <a:cxn ang="0">
                      <a:pos x="89" y="164"/>
                    </a:cxn>
                    <a:cxn ang="0">
                      <a:pos x="83" y="167"/>
                    </a:cxn>
                    <a:cxn ang="0">
                      <a:pos x="76" y="164"/>
                    </a:cxn>
                    <a:cxn ang="0">
                      <a:pos x="72" y="154"/>
                    </a:cxn>
                    <a:cxn ang="0">
                      <a:pos x="60" y="151"/>
                    </a:cxn>
                    <a:cxn ang="0">
                      <a:pos x="42" y="157"/>
                    </a:cxn>
                    <a:cxn ang="0">
                      <a:pos x="28" y="151"/>
                    </a:cxn>
                    <a:cxn ang="0">
                      <a:pos x="10" y="120"/>
                    </a:cxn>
                    <a:cxn ang="0">
                      <a:pos x="4" y="105"/>
                    </a:cxn>
                    <a:cxn ang="0">
                      <a:pos x="0" y="96"/>
                    </a:cxn>
                    <a:cxn ang="0">
                      <a:pos x="20" y="78"/>
                    </a:cxn>
                    <a:cxn ang="0">
                      <a:pos x="32" y="84"/>
                    </a:cxn>
                    <a:cxn ang="0">
                      <a:pos x="34" y="65"/>
                    </a:cxn>
                    <a:cxn ang="0">
                      <a:pos x="52" y="57"/>
                    </a:cxn>
                    <a:cxn ang="0">
                      <a:pos x="54" y="54"/>
                    </a:cxn>
                  </a:cxnLst>
                  <a:pathLst>
                    <a:path w="156" h="206">
                      <a:moveTo>
                        <a:pt x="54" y="66"/>
                      </a:moveTo>
                      <a:cubicBezTo>
                        <a:pt x="58" y="63"/>
                        <a:pt x="64" y="63"/>
                        <a:pt x="66" y="58"/>
                      </a:cubicBezTo>
                      <a:cubicBezTo>
                        <a:pt x="67" y="56"/>
                        <a:pt x="67" y="53"/>
                        <a:pt x="68" y="52"/>
                      </a:cubicBezTo>
                      <a:cubicBezTo>
                        <a:pt x="71" y="49"/>
                        <a:pt x="80" y="44"/>
                        <a:pt x="80" y="44"/>
                      </a:cubicBezTo>
                      <a:cubicBezTo>
                        <a:pt x="113" y="55"/>
                        <a:pt x="85" y="29"/>
                        <a:pt x="106" y="22"/>
                      </a:cubicBezTo>
                      <a:cubicBezTo>
                        <a:pt x="110" y="17"/>
                        <a:pt x="108" y="9"/>
                        <a:pt x="112" y="4"/>
                      </a:cubicBezTo>
                      <a:cubicBezTo>
                        <a:pt x="115" y="1"/>
                        <a:pt x="124" y="0"/>
                        <a:pt x="124" y="0"/>
                      </a:cubicBezTo>
                      <a:cubicBezTo>
                        <a:pt x="138" y="14"/>
                        <a:pt x="126" y="23"/>
                        <a:pt x="150" y="28"/>
                      </a:cubicBezTo>
                      <a:cubicBezTo>
                        <a:pt x="156" y="36"/>
                        <a:pt x="154" y="39"/>
                        <a:pt x="146" y="44"/>
                      </a:cubicBezTo>
                      <a:cubicBezTo>
                        <a:pt x="141" y="52"/>
                        <a:pt x="135" y="61"/>
                        <a:pt x="126" y="64"/>
                      </a:cubicBezTo>
                      <a:cubicBezTo>
                        <a:pt x="118" y="75"/>
                        <a:pt x="128" y="83"/>
                        <a:pt x="132" y="94"/>
                      </a:cubicBezTo>
                      <a:cubicBezTo>
                        <a:pt x="129" y="103"/>
                        <a:pt x="135" y="105"/>
                        <a:pt x="142" y="110"/>
                      </a:cubicBezTo>
                      <a:cubicBezTo>
                        <a:pt x="145" y="119"/>
                        <a:pt x="141" y="120"/>
                        <a:pt x="146" y="128"/>
                      </a:cubicBezTo>
                      <a:cubicBezTo>
                        <a:pt x="142" y="139"/>
                        <a:pt x="135" y="133"/>
                        <a:pt x="128" y="128"/>
                      </a:cubicBezTo>
                      <a:cubicBezTo>
                        <a:pt x="116" y="132"/>
                        <a:pt x="122" y="136"/>
                        <a:pt x="116" y="146"/>
                      </a:cubicBezTo>
                      <a:cubicBezTo>
                        <a:pt x="113" y="151"/>
                        <a:pt x="108" y="152"/>
                        <a:pt x="104" y="156"/>
                      </a:cubicBezTo>
                      <a:cubicBezTo>
                        <a:pt x="107" y="167"/>
                        <a:pt x="112" y="191"/>
                        <a:pt x="100" y="198"/>
                      </a:cubicBezTo>
                      <a:cubicBezTo>
                        <a:pt x="96" y="200"/>
                        <a:pt x="92" y="200"/>
                        <a:pt x="88" y="202"/>
                      </a:cubicBezTo>
                      <a:cubicBezTo>
                        <a:pt x="86" y="203"/>
                        <a:pt x="84" y="205"/>
                        <a:pt x="82" y="206"/>
                      </a:cubicBezTo>
                      <a:cubicBezTo>
                        <a:pt x="80" y="205"/>
                        <a:pt x="77" y="204"/>
                        <a:pt x="76" y="202"/>
                      </a:cubicBezTo>
                      <a:cubicBezTo>
                        <a:pt x="74" y="198"/>
                        <a:pt x="76" y="191"/>
                        <a:pt x="72" y="190"/>
                      </a:cubicBezTo>
                      <a:cubicBezTo>
                        <a:pt x="68" y="189"/>
                        <a:pt x="60" y="186"/>
                        <a:pt x="60" y="186"/>
                      </a:cubicBezTo>
                      <a:cubicBezTo>
                        <a:pt x="53" y="188"/>
                        <a:pt x="49" y="192"/>
                        <a:pt x="42" y="194"/>
                      </a:cubicBezTo>
                      <a:cubicBezTo>
                        <a:pt x="34" y="189"/>
                        <a:pt x="37" y="183"/>
                        <a:pt x="28" y="186"/>
                      </a:cubicBezTo>
                      <a:cubicBezTo>
                        <a:pt x="12" y="181"/>
                        <a:pt x="19" y="161"/>
                        <a:pt x="10" y="148"/>
                      </a:cubicBezTo>
                      <a:cubicBezTo>
                        <a:pt x="5" y="121"/>
                        <a:pt x="11" y="147"/>
                        <a:pt x="4" y="130"/>
                      </a:cubicBezTo>
                      <a:cubicBezTo>
                        <a:pt x="2" y="126"/>
                        <a:pt x="0" y="118"/>
                        <a:pt x="0" y="118"/>
                      </a:cubicBezTo>
                      <a:cubicBezTo>
                        <a:pt x="2" y="95"/>
                        <a:pt x="0" y="83"/>
                        <a:pt x="20" y="96"/>
                      </a:cubicBezTo>
                      <a:cubicBezTo>
                        <a:pt x="23" y="105"/>
                        <a:pt x="23" y="110"/>
                        <a:pt x="32" y="104"/>
                      </a:cubicBezTo>
                      <a:cubicBezTo>
                        <a:pt x="35" y="95"/>
                        <a:pt x="29" y="88"/>
                        <a:pt x="34" y="80"/>
                      </a:cubicBezTo>
                      <a:cubicBezTo>
                        <a:pt x="36" y="76"/>
                        <a:pt x="48" y="73"/>
                        <a:pt x="52" y="70"/>
                      </a:cubicBezTo>
                      <a:cubicBezTo>
                        <a:pt x="57" y="63"/>
                        <a:pt x="58" y="62"/>
                        <a:pt x="54" y="6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31" name="Freeform 15"/>
                <p:cNvSpPr/>
                <p:nvPr userDrawn="1"/>
              </p:nvSpPr>
              <p:spPr>
                <a:xfrm>
                  <a:off x="2375" y="800"/>
                  <a:ext cx="110" cy="32"/>
                </a:xfrm>
                <a:custGeom>
                  <a:avLst/>
                  <a:gdLst/>
                  <a:ahLst/>
                  <a:cxnLst>
                    <a:cxn ang="0">
                      <a:pos x="4" y="27"/>
                    </a:cxn>
                    <a:cxn ang="0">
                      <a:pos x="18" y="8"/>
                    </a:cxn>
                    <a:cxn ang="0">
                      <a:pos x="46" y="17"/>
                    </a:cxn>
                    <a:cxn ang="0">
                      <a:pos x="73" y="12"/>
                    </a:cxn>
                    <a:cxn ang="0">
                      <a:pos x="91" y="0"/>
                    </a:cxn>
                    <a:cxn ang="0">
                      <a:pos x="77" y="22"/>
                    </a:cxn>
                    <a:cxn ang="0">
                      <a:pos x="61" y="32"/>
                    </a:cxn>
                    <a:cxn ang="0">
                      <a:pos x="42" y="27"/>
                    </a:cxn>
                    <a:cxn ang="0">
                      <a:pos x="14" y="25"/>
                    </a:cxn>
                    <a:cxn ang="0">
                      <a:pos x="4" y="27"/>
                    </a:cxn>
                  </a:cxnLst>
                  <a:pathLst>
                    <a:path w="109" h="38">
                      <a:moveTo>
                        <a:pt x="4" y="32"/>
                      </a:moveTo>
                      <a:cubicBezTo>
                        <a:pt x="7" y="22"/>
                        <a:pt x="7" y="14"/>
                        <a:pt x="18" y="10"/>
                      </a:cubicBezTo>
                      <a:cubicBezTo>
                        <a:pt x="28" y="12"/>
                        <a:pt x="37" y="14"/>
                        <a:pt x="46" y="20"/>
                      </a:cubicBezTo>
                      <a:cubicBezTo>
                        <a:pt x="62" y="15"/>
                        <a:pt x="54" y="17"/>
                        <a:pt x="72" y="14"/>
                      </a:cubicBezTo>
                      <a:cubicBezTo>
                        <a:pt x="77" y="9"/>
                        <a:pt x="90" y="0"/>
                        <a:pt x="90" y="0"/>
                      </a:cubicBezTo>
                      <a:cubicBezTo>
                        <a:pt x="109" y="6"/>
                        <a:pt x="85" y="23"/>
                        <a:pt x="76" y="26"/>
                      </a:cubicBezTo>
                      <a:cubicBezTo>
                        <a:pt x="71" y="33"/>
                        <a:pt x="68" y="35"/>
                        <a:pt x="60" y="38"/>
                      </a:cubicBezTo>
                      <a:cubicBezTo>
                        <a:pt x="54" y="36"/>
                        <a:pt x="42" y="32"/>
                        <a:pt x="42" y="32"/>
                      </a:cubicBezTo>
                      <a:cubicBezTo>
                        <a:pt x="33" y="23"/>
                        <a:pt x="26" y="26"/>
                        <a:pt x="14" y="30"/>
                      </a:cubicBezTo>
                      <a:cubicBezTo>
                        <a:pt x="1" y="28"/>
                        <a:pt x="0" y="24"/>
                        <a:pt x="4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32" name="Freeform 16"/>
                <p:cNvSpPr/>
                <p:nvPr userDrawn="1"/>
              </p:nvSpPr>
              <p:spPr>
                <a:xfrm>
                  <a:off x="2370" y="839"/>
                  <a:ext cx="75" cy="84"/>
                </a:xfrm>
                <a:custGeom>
                  <a:avLst/>
                  <a:gdLst/>
                  <a:ahLst/>
                  <a:cxnLst>
                    <a:cxn ang="0">
                      <a:pos x="8" y="15"/>
                    </a:cxn>
                    <a:cxn ang="0">
                      <a:pos x="18" y="0"/>
                    </a:cxn>
                    <a:cxn ang="0">
                      <a:pos x="34" y="15"/>
                    </a:cxn>
                    <a:cxn ang="0">
                      <a:pos x="61" y="3"/>
                    </a:cxn>
                    <a:cxn ang="0">
                      <a:pos x="45" y="27"/>
                    </a:cxn>
                    <a:cxn ang="0">
                      <a:pos x="53" y="39"/>
                    </a:cxn>
                    <a:cxn ang="0">
                      <a:pos x="57" y="48"/>
                    </a:cxn>
                    <a:cxn ang="0">
                      <a:pos x="45" y="60"/>
                    </a:cxn>
                    <a:cxn ang="0">
                      <a:pos x="34" y="48"/>
                    </a:cxn>
                    <a:cxn ang="0">
                      <a:pos x="22" y="39"/>
                    </a:cxn>
                    <a:cxn ang="0">
                      <a:pos x="28" y="55"/>
                    </a:cxn>
                    <a:cxn ang="0">
                      <a:pos x="30" y="60"/>
                    </a:cxn>
                    <a:cxn ang="0">
                      <a:pos x="20" y="84"/>
                    </a:cxn>
                    <a:cxn ang="0">
                      <a:pos x="12" y="82"/>
                    </a:cxn>
                    <a:cxn ang="0">
                      <a:pos x="8" y="73"/>
                    </a:cxn>
                    <a:cxn ang="0">
                      <a:pos x="0" y="44"/>
                    </a:cxn>
                    <a:cxn ang="0">
                      <a:pos x="2" y="24"/>
                    </a:cxn>
                    <a:cxn ang="0">
                      <a:pos x="8" y="15"/>
                    </a:cxn>
                  </a:cxnLst>
                  <a:pathLst>
                    <a:path w="76" h="104">
                      <a:moveTo>
                        <a:pt x="8" y="18"/>
                      </a:moveTo>
                      <a:cubicBezTo>
                        <a:pt x="10" y="8"/>
                        <a:pt x="9" y="3"/>
                        <a:pt x="18" y="0"/>
                      </a:cubicBezTo>
                      <a:cubicBezTo>
                        <a:pt x="28" y="3"/>
                        <a:pt x="25" y="12"/>
                        <a:pt x="34" y="18"/>
                      </a:cubicBezTo>
                      <a:cubicBezTo>
                        <a:pt x="46" y="16"/>
                        <a:pt x="51" y="8"/>
                        <a:pt x="62" y="4"/>
                      </a:cubicBezTo>
                      <a:cubicBezTo>
                        <a:pt x="76" y="9"/>
                        <a:pt x="56" y="31"/>
                        <a:pt x="46" y="34"/>
                      </a:cubicBezTo>
                      <a:cubicBezTo>
                        <a:pt x="51" y="56"/>
                        <a:pt x="43" y="29"/>
                        <a:pt x="54" y="48"/>
                      </a:cubicBezTo>
                      <a:cubicBezTo>
                        <a:pt x="56" y="52"/>
                        <a:pt x="58" y="60"/>
                        <a:pt x="58" y="60"/>
                      </a:cubicBezTo>
                      <a:cubicBezTo>
                        <a:pt x="55" y="68"/>
                        <a:pt x="54" y="71"/>
                        <a:pt x="46" y="74"/>
                      </a:cubicBezTo>
                      <a:cubicBezTo>
                        <a:pt x="38" y="71"/>
                        <a:pt x="37" y="68"/>
                        <a:pt x="34" y="60"/>
                      </a:cubicBezTo>
                      <a:cubicBezTo>
                        <a:pt x="33" y="50"/>
                        <a:pt x="32" y="33"/>
                        <a:pt x="22" y="48"/>
                      </a:cubicBezTo>
                      <a:cubicBezTo>
                        <a:pt x="25" y="60"/>
                        <a:pt x="23" y="53"/>
                        <a:pt x="28" y="68"/>
                      </a:cubicBezTo>
                      <a:cubicBezTo>
                        <a:pt x="29" y="70"/>
                        <a:pt x="30" y="74"/>
                        <a:pt x="30" y="74"/>
                      </a:cubicBezTo>
                      <a:cubicBezTo>
                        <a:pt x="24" y="84"/>
                        <a:pt x="22" y="93"/>
                        <a:pt x="20" y="104"/>
                      </a:cubicBezTo>
                      <a:cubicBezTo>
                        <a:pt x="17" y="103"/>
                        <a:pt x="14" y="104"/>
                        <a:pt x="12" y="102"/>
                      </a:cubicBezTo>
                      <a:cubicBezTo>
                        <a:pt x="9" y="99"/>
                        <a:pt x="8" y="90"/>
                        <a:pt x="8" y="90"/>
                      </a:cubicBezTo>
                      <a:cubicBezTo>
                        <a:pt x="13" y="75"/>
                        <a:pt x="14" y="64"/>
                        <a:pt x="0" y="54"/>
                      </a:cubicBezTo>
                      <a:cubicBezTo>
                        <a:pt x="1" y="46"/>
                        <a:pt x="1" y="38"/>
                        <a:pt x="2" y="30"/>
                      </a:cubicBezTo>
                      <a:cubicBezTo>
                        <a:pt x="2" y="27"/>
                        <a:pt x="13" y="2"/>
                        <a:pt x="8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33" name="Freeform 17"/>
                <p:cNvSpPr/>
                <p:nvPr userDrawn="1"/>
              </p:nvSpPr>
              <p:spPr>
                <a:xfrm>
                  <a:off x="2497" y="793"/>
                  <a:ext cx="37" cy="49"/>
                </a:xfrm>
                <a:custGeom>
                  <a:avLst/>
                  <a:gdLst/>
                  <a:ahLst/>
                  <a:cxnLst>
                    <a:cxn ang="0">
                      <a:pos x="3" y="22"/>
                    </a:cxn>
                    <a:cxn ang="0">
                      <a:pos x="13" y="0"/>
                    </a:cxn>
                    <a:cxn ang="0">
                      <a:pos x="15" y="22"/>
                    </a:cxn>
                    <a:cxn ang="0">
                      <a:pos x="37" y="31"/>
                    </a:cxn>
                    <a:cxn ang="0">
                      <a:pos x="19" y="35"/>
                    </a:cxn>
                    <a:cxn ang="0">
                      <a:pos x="5" y="47"/>
                    </a:cxn>
                    <a:cxn ang="0">
                      <a:pos x="1" y="27"/>
                    </a:cxn>
                    <a:cxn ang="0">
                      <a:pos x="3" y="22"/>
                    </a:cxn>
                  </a:cxnLst>
                  <a:pathLst>
                    <a:path w="37" h="61">
                      <a:moveTo>
                        <a:pt x="3" y="28"/>
                      </a:moveTo>
                      <a:cubicBezTo>
                        <a:pt x="5" y="14"/>
                        <a:pt x="2" y="7"/>
                        <a:pt x="13" y="0"/>
                      </a:cubicBezTo>
                      <a:cubicBezTo>
                        <a:pt x="26" y="9"/>
                        <a:pt x="23" y="17"/>
                        <a:pt x="15" y="28"/>
                      </a:cubicBezTo>
                      <a:cubicBezTo>
                        <a:pt x="25" y="31"/>
                        <a:pt x="33" y="27"/>
                        <a:pt x="37" y="38"/>
                      </a:cubicBezTo>
                      <a:cubicBezTo>
                        <a:pt x="30" y="45"/>
                        <a:pt x="28" y="47"/>
                        <a:pt x="19" y="44"/>
                      </a:cubicBezTo>
                      <a:cubicBezTo>
                        <a:pt x="13" y="54"/>
                        <a:pt x="18" y="61"/>
                        <a:pt x="5" y="58"/>
                      </a:cubicBezTo>
                      <a:cubicBezTo>
                        <a:pt x="0" y="50"/>
                        <a:pt x="3" y="44"/>
                        <a:pt x="1" y="34"/>
                      </a:cubicBezTo>
                      <a:cubicBezTo>
                        <a:pt x="2" y="32"/>
                        <a:pt x="3" y="28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34" name="Freeform 18"/>
                <p:cNvSpPr/>
                <p:nvPr userDrawn="1"/>
              </p:nvSpPr>
              <p:spPr>
                <a:xfrm>
                  <a:off x="2506" y="869"/>
                  <a:ext cx="47" cy="24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28" y="0"/>
                    </a:cxn>
                    <a:cxn ang="0">
                      <a:pos x="47" y="13"/>
                    </a:cxn>
                    <a:cxn ang="0">
                      <a:pos x="34" y="12"/>
                    </a:cxn>
                    <a:cxn ang="0">
                      <a:pos x="3" y="13"/>
                    </a:cxn>
                    <a:cxn ang="0">
                      <a:pos x="7" y="0"/>
                    </a:cxn>
                  </a:cxnLst>
                  <a:pathLst>
                    <a:path w="49" h="29">
                      <a:moveTo>
                        <a:pt x="7" y="0"/>
                      </a:moveTo>
                      <a:cubicBezTo>
                        <a:pt x="15" y="6"/>
                        <a:pt x="19" y="2"/>
                        <a:pt x="29" y="0"/>
                      </a:cubicBezTo>
                      <a:cubicBezTo>
                        <a:pt x="45" y="5"/>
                        <a:pt x="40" y="3"/>
                        <a:pt x="49" y="16"/>
                      </a:cubicBezTo>
                      <a:cubicBezTo>
                        <a:pt x="46" y="29"/>
                        <a:pt x="42" y="21"/>
                        <a:pt x="35" y="14"/>
                      </a:cubicBezTo>
                      <a:cubicBezTo>
                        <a:pt x="26" y="15"/>
                        <a:pt x="12" y="19"/>
                        <a:pt x="3" y="16"/>
                      </a:cubicBezTo>
                      <a:cubicBezTo>
                        <a:pt x="0" y="6"/>
                        <a:pt x="7" y="10"/>
                        <a:pt x="7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35" name="Freeform 19"/>
                <p:cNvSpPr/>
                <p:nvPr userDrawn="1"/>
              </p:nvSpPr>
              <p:spPr>
                <a:xfrm>
                  <a:off x="2555" y="832"/>
                  <a:ext cx="61" cy="42"/>
                </a:xfrm>
                <a:custGeom>
                  <a:avLst/>
                  <a:gdLst/>
                  <a:ahLst/>
                  <a:cxnLst>
                    <a:cxn ang="0">
                      <a:pos x="21" y="33"/>
                    </a:cxn>
                    <a:cxn ang="0">
                      <a:pos x="15" y="23"/>
                    </a:cxn>
                    <a:cxn ang="0">
                      <a:pos x="3" y="19"/>
                    </a:cxn>
                    <a:cxn ang="0">
                      <a:pos x="13" y="7"/>
                    </a:cxn>
                    <a:cxn ang="0">
                      <a:pos x="25" y="0"/>
                    </a:cxn>
                    <a:cxn ang="0">
                      <a:pos x="49" y="9"/>
                    </a:cxn>
                    <a:cxn ang="0">
                      <a:pos x="53" y="18"/>
                    </a:cxn>
                    <a:cxn ang="0">
                      <a:pos x="61" y="28"/>
                    </a:cxn>
                    <a:cxn ang="0">
                      <a:pos x="41" y="33"/>
                    </a:cxn>
                    <a:cxn ang="0">
                      <a:pos x="23" y="39"/>
                    </a:cxn>
                    <a:cxn ang="0">
                      <a:pos x="21" y="33"/>
                    </a:cxn>
                  </a:cxnLst>
                  <a:pathLst>
                    <a:path w="61" h="48">
                      <a:moveTo>
                        <a:pt x="21" y="38"/>
                      </a:moveTo>
                      <a:cubicBezTo>
                        <a:pt x="19" y="34"/>
                        <a:pt x="19" y="29"/>
                        <a:pt x="15" y="26"/>
                      </a:cubicBezTo>
                      <a:cubicBezTo>
                        <a:pt x="12" y="24"/>
                        <a:pt x="3" y="22"/>
                        <a:pt x="3" y="22"/>
                      </a:cubicBezTo>
                      <a:cubicBezTo>
                        <a:pt x="0" y="12"/>
                        <a:pt x="5" y="12"/>
                        <a:pt x="13" y="8"/>
                      </a:cubicBezTo>
                      <a:cubicBezTo>
                        <a:pt x="17" y="6"/>
                        <a:pt x="25" y="0"/>
                        <a:pt x="25" y="0"/>
                      </a:cubicBezTo>
                      <a:cubicBezTo>
                        <a:pt x="37" y="2"/>
                        <a:pt x="41" y="2"/>
                        <a:pt x="49" y="10"/>
                      </a:cubicBezTo>
                      <a:cubicBezTo>
                        <a:pt x="45" y="21"/>
                        <a:pt x="46" y="12"/>
                        <a:pt x="53" y="20"/>
                      </a:cubicBezTo>
                      <a:cubicBezTo>
                        <a:pt x="56" y="24"/>
                        <a:pt x="61" y="32"/>
                        <a:pt x="61" y="32"/>
                      </a:cubicBezTo>
                      <a:cubicBezTo>
                        <a:pt x="56" y="47"/>
                        <a:pt x="53" y="42"/>
                        <a:pt x="41" y="38"/>
                      </a:cubicBezTo>
                      <a:cubicBezTo>
                        <a:pt x="27" y="47"/>
                        <a:pt x="34" y="48"/>
                        <a:pt x="23" y="44"/>
                      </a:cubicBezTo>
                      <a:cubicBezTo>
                        <a:pt x="22" y="42"/>
                        <a:pt x="21" y="38"/>
                        <a:pt x="21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36" name="Freeform 20"/>
                <p:cNvSpPr/>
                <p:nvPr userDrawn="1"/>
              </p:nvSpPr>
              <p:spPr>
                <a:xfrm>
                  <a:off x="2572" y="852"/>
                  <a:ext cx="286" cy="149"/>
                </a:xfrm>
                <a:custGeom>
                  <a:avLst/>
                  <a:gdLst/>
                  <a:ahLst/>
                  <a:cxnLst>
                    <a:cxn ang="0">
                      <a:pos x="46" y="23"/>
                    </a:cxn>
                    <a:cxn ang="0">
                      <a:pos x="36" y="11"/>
                    </a:cxn>
                    <a:cxn ang="0">
                      <a:pos x="26" y="25"/>
                    </a:cxn>
                    <a:cxn ang="0">
                      <a:pos x="0" y="20"/>
                    </a:cxn>
                    <a:cxn ang="0">
                      <a:pos x="10" y="34"/>
                    </a:cxn>
                    <a:cxn ang="0">
                      <a:pos x="16" y="51"/>
                    </a:cxn>
                    <a:cxn ang="0">
                      <a:pos x="24" y="39"/>
                    </a:cxn>
                    <a:cxn ang="0">
                      <a:pos x="30" y="36"/>
                    </a:cxn>
                    <a:cxn ang="0">
                      <a:pos x="48" y="46"/>
                    </a:cxn>
                    <a:cxn ang="0">
                      <a:pos x="70" y="51"/>
                    </a:cxn>
                    <a:cxn ang="0">
                      <a:pos x="88" y="59"/>
                    </a:cxn>
                    <a:cxn ang="0">
                      <a:pos x="106" y="84"/>
                    </a:cxn>
                    <a:cxn ang="0">
                      <a:pos x="104" y="100"/>
                    </a:cxn>
                    <a:cxn ang="0">
                      <a:pos x="98" y="110"/>
                    </a:cxn>
                    <a:cxn ang="0">
                      <a:pos x="122" y="105"/>
                    </a:cxn>
                    <a:cxn ang="0">
                      <a:pos x="140" y="115"/>
                    </a:cxn>
                    <a:cxn ang="0">
                      <a:pos x="168" y="121"/>
                    </a:cxn>
                    <a:cxn ang="0">
                      <a:pos x="174" y="120"/>
                    </a:cxn>
                    <a:cxn ang="0">
                      <a:pos x="168" y="110"/>
                    </a:cxn>
                    <a:cxn ang="0">
                      <a:pos x="178" y="111"/>
                    </a:cxn>
                    <a:cxn ang="0">
                      <a:pos x="186" y="97"/>
                    </a:cxn>
                    <a:cxn ang="0">
                      <a:pos x="202" y="100"/>
                    </a:cxn>
                    <a:cxn ang="0">
                      <a:pos x="214" y="106"/>
                    </a:cxn>
                    <a:cxn ang="0">
                      <a:pos x="244" y="138"/>
                    </a:cxn>
                    <a:cxn ang="0">
                      <a:pos x="262" y="146"/>
                    </a:cxn>
                    <a:cxn ang="0">
                      <a:pos x="284" y="139"/>
                    </a:cxn>
                    <a:cxn ang="0">
                      <a:pos x="268" y="131"/>
                    </a:cxn>
                    <a:cxn ang="0">
                      <a:pos x="256" y="113"/>
                    </a:cxn>
                    <a:cxn ang="0">
                      <a:pos x="250" y="108"/>
                    </a:cxn>
                    <a:cxn ang="0">
                      <a:pos x="248" y="100"/>
                    </a:cxn>
                    <a:cxn ang="0">
                      <a:pos x="236" y="95"/>
                    </a:cxn>
                    <a:cxn ang="0">
                      <a:pos x="240" y="79"/>
                    </a:cxn>
                    <a:cxn ang="0">
                      <a:pos x="220" y="70"/>
                    </a:cxn>
                    <a:cxn ang="0">
                      <a:pos x="210" y="57"/>
                    </a:cxn>
                    <a:cxn ang="0">
                      <a:pos x="190" y="44"/>
                    </a:cxn>
                    <a:cxn ang="0">
                      <a:pos x="168" y="31"/>
                    </a:cxn>
                    <a:cxn ang="0">
                      <a:pos x="156" y="28"/>
                    </a:cxn>
                    <a:cxn ang="0">
                      <a:pos x="120" y="13"/>
                    </a:cxn>
                    <a:cxn ang="0">
                      <a:pos x="102" y="3"/>
                    </a:cxn>
                    <a:cxn ang="0">
                      <a:pos x="96" y="0"/>
                    </a:cxn>
                    <a:cxn ang="0">
                      <a:pos x="70" y="8"/>
                    </a:cxn>
                    <a:cxn ang="0">
                      <a:pos x="56" y="26"/>
                    </a:cxn>
                    <a:cxn ang="0">
                      <a:pos x="46" y="23"/>
                    </a:cxn>
                  </a:cxnLst>
                  <a:pathLst>
                    <a:path w="286" h="182">
                      <a:moveTo>
                        <a:pt x="46" y="28"/>
                      </a:moveTo>
                      <a:cubicBezTo>
                        <a:pt x="41" y="14"/>
                        <a:pt x="46" y="17"/>
                        <a:pt x="36" y="14"/>
                      </a:cubicBezTo>
                      <a:cubicBezTo>
                        <a:pt x="31" y="17"/>
                        <a:pt x="26" y="30"/>
                        <a:pt x="26" y="30"/>
                      </a:cubicBezTo>
                      <a:cubicBezTo>
                        <a:pt x="12" y="25"/>
                        <a:pt x="19" y="21"/>
                        <a:pt x="0" y="24"/>
                      </a:cubicBezTo>
                      <a:cubicBezTo>
                        <a:pt x="2" y="33"/>
                        <a:pt x="2" y="37"/>
                        <a:pt x="10" y="42"/>
                      </a:cubicBezTo>
                      <a:cubicBezTo>
                        <a:pt x="12" y="49"/>
                        <a:pt x="14" y="55"/>
                        <a:pt x="16" y="62"/>
                      </a:cubicBezTo>
                      <a:cubicBezTo>
                        <a:pt x="24" y="59"/>
                        <a:pt x="27" y="57"/>
                        <a:pt x="24" y="48"/>
                      </a:cubicBezTo>
                      <a:cubicBezTo>
                        <a:pt x="26" y="47"/>
                        <a:pt x="28" y="43"/>
                        <a:pt x="30" y="44"/>
                      </a:cubicBezTo>
                      <a:cubicBezTo>
                        <a:pt x="48" y="48"/>
                        <a:pt x="36" y="52"/>
                        <a:pt x="48" y="56"/>
                      </a:cubicBezTo>
                      <a:cubicBezTo>
                        <a:pt x="74" y="65"/>
                        <a:pt x="47" y="56"/>
                        <a:pt x="70" y="62"/>
                      </a:cubicBezTo>
                      <a:cubicBezTo>
                        <a:pt x="77" y="64"/>
                        <a:pt x="88" y="72"/>
                        <a:pt x="88" y="72"/>
                      </a:cubicBezTo>
                      <a:cubicBezTo>
                        <a:pt x="96" y="84"/>
                        <a:pt x="102" y="87"/>
                        <a:pt x="106" y="102"/>
                      </a:cubicBezTo>
                      <a:cubicBezTo>
                        <a:pt x="105" y="109"/>
                        <a:pt x="106" y="115"/>
                        <a:pt x="104" y="122"/>
                      </a:cubicBezTo>
                      <a:cubicBezTo>
                        <a:pt x="103" y="126"/>
                        <a:pt x="94" y="132"/>
                        <a:pt x="98" y="134"/>
                      </a:cubicBezTo>
                      <a:cubicBezTo>
                        <a:pt x="106" y="137"/>
                        <a:pt x="122" y="128"/>
                        <a:pt x="122" y="128"/>
                      </a:cubicBezTo>
                      <a:cubicBezTo>
                        <a:pt x="130" y="131"/>
                        <a:pt x="133" y="135"/>
                        <a:pt x="140" y="140"/>
                      </a:cubicBezTo>
                      <a:cubicBezTo>
                        <a:pt x="148" y="145"/>
                        <a:pt x="159" y="145"/>
                        <a:pt x="168" y="148"/>
                      </a:cubicBezTo>
                      <a:cubicBezTo>
                        <a:pt x="170" y="147"/>
                        <a:pt x="173" y="148"/>
                        <a:pt x="174" y="146"/>
                      </a:cubicBezTo>
                      <a:cubicBezTo>
                        <a:pt x="176" y="142"/>
                        <a:pt x="164" y="136"/>
                        <a:pt x="168" y="134"/>
                      </a:cubicBezTo>
                      <a:cubicBezTo>
                        <a:pt x="171" y="132"/>
                        <a:pt x="175" y="135"/>
                        <a:pt x="178" y="136"/>
                      </a:cubicBezTo>
                      <a:cubicBezTo>
                        <a:pt x="182" y="131"/>
                        <a:pt x="186" y="118"/>
                        <a:pt x="186" y="118"/>
                      </a:cubicBezTo>
                      <a:cubicBezTo>
                        <a:pt x="189" y="119"/>
                        <a:pt x="199" y="120"/>
                        <a:pt x="202" y="122"/>
                      </a:cubicBezTo>
                      <a:cubicBezTo>
                        <a:pt x="206" y="124"/>
                        <a:pt x="214" y="130"/>
                        <a:pt x="214" y="130"/>
                      </a:cubicBezTo>
                      <a:cubicBezTo>
                        <a:pt x="224" y="145"/>
                        <a:pt x="228" y="158"/>
                        <a:pt x="244" y="168"/>
                      </a:cubicBezTo>
                      <a:cubicBezTo>
                        <a:pt x="250" y="172"/>
                        <a:pt x="262" y="178"/>
                        <a:pt x="262" y="178"/>
                      </a:cubicBezTo>
                      <a:cubicBezTo>
                        <a:pt x="265" y="178"/>
                        <a:pt x="286" y="182"/>
                        <a:pt x="284" y="170"/>
                      </a:cubicBezTo>
                      <a:cubicBezTo>
                        <a:pt x="283" y="164"/>
                        <a:pt x="268" y="160"/>
                        <a:pt x="268" y="160"/>
                      </a:cubicBezTo>
                      <a:cubicBezTo>
                        <a:pt x="261" y="150"/>
                        <a:pt x="270" y="143"/>
                        <a:pt x="256" y="138"/>
                      </a:cubicBezTo>
                      <a:cubicBezTo>
                        <a:pt x="254" y="136"/>
                        <a:pt x="251" y="135"/>
                        <a:pt x="250" y="132"/>
                      </a:cubicBezTo>
                      <a:cubicBezTo>
                        <a:pt x="248" y="129"/>
                        <a:pt x="250" y="125"/>
                        <a:pt x="248" y="122"/>
                      </a:cubicBezTo>
                      <a:cubicBezTo>
                        <a:pt x="246" y="118"/>
                        <a:pt x="240" y="118"/>
                        <a:pt x="236" y="116"/>
                      </a:cubicBezTo>
                      <a:cubicBezTo>
                        <a:pt x="230" y="107"/>
                        <a:pt x="227" y="100"/>
                        <a:pt x="240" y="96"/>
                      </a:cubicBezTo>
                      <a:cubicBezTo>
                        <a:pt x="236" y="83"/>
                        <a:pt x="236" y="84"/>
                        <a:pt x="220" y="86"/>
                      </a:cubicBezTo>
                      <a:cubicBezTo>
                        <a:pt x="209" y="82"/>
                        <a:pt x="208" y="82"/>
                        <a:pt x="210" y="70"/>
                      </a:cubicBezTo>
                      <a:cubicBezTo>
                        <a:pt x="207" y="60"/>
                        <a:pt x="199" y="57"/>
                        <a:pt x="190" y="54"/>
                      </a:cubicBezTo>
                      <a:cubicBezTo>
                        <a:pt x="181" y="45"/>
                        <a:pt x="181" y="42"/>
                        <a:pt x="168" y="38"/>
                      </a:cubicBezTo>
                      <a:cubicBezTo>
                        <a:pt x="164" y="37"/>
                        <a:pt x="156" y="34"/>
                        <a:pt x="156" y="34"/>
                      </a:cubicBezTo>
                      <a:cubicBezTo>
                        <a:pt x="146" y="24"/>
                        <a:pt x="134" y="21"/>
                        <a:pt x="120" y="16"/>
                      </a:cubicBezTo>
                      <a:cubicBezTo>
                        <a:pt x="113" y="14"/>
                        <a:pt x="108" y="8"/>
                        <a:pt x="102" y="4"/>
                      </a:cubicBezTo>
                      <a:cubicBezTo>
                        <a:pt x="100" y="3"/>
                        <a:pt x="96" y="0"/>
                        <a:pt x="96" y="0"/>
                      </a:cubicBezTo>
                      <a:cubicBezTo>
                        <a:pt x="83" y="2"/>
                        <a:pt x="79" y="1"/>
                        <a:pt x="70" y="10"/>
                      </a:cubicBezTo>
                      <a:cubicBezTo>
                        <a:pt x="67" y="19"/>
                        <a:pt x="63" y="27"/>
                        <a:pt x="56" y="32"/>
                      </a:cubicBezTo>
                      <a:cubicBezTo>
                        <a:pt x="49" y="30"/>
                        <a:pt x="52" y="31"/>
                        <a:pt x="4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37" name="Freeform 21"/>
                <p:cNvSpPr/>
                <p:nvPr userDrawn="1"/>
              </p:nvSpPr>
              <p:spPr>
                <a:xfrm>
                  <a:off x="2820" y="866"/>
                  <a:ext cx="78" cy="64"/>
                </a:xfrm>
                <a:custGeom>
                  <a:avLst/>
                  <a:gdLst/>
                  <a:ahLst/>
                  <a:cxnLst>
                    <a:cxn ang="0">
                      <a:pos x="1" y="48"/>
                    </a:cxn>
                    <a:cxn ang="0">
                      <a:pos x="27" y="49"/>
                    </a:cxn>
                    <a:cxn ang="0">
                      <a:pos x="45" y="39"/>
                    </a:cxn>
                    <a:cxn ang="0">
                      <a:pos x="57" y="25"/>
                    </a:cxn>
                    <a:cxn ang="0">
                      <a:pos x="43" y="11"/>
                    </a:cxn>
                    <a:cxn ang="0">
                      <a:pos x="43" y="3"/>
                    </a:cxn>
                    <a:cxn ang="0">
                      <a:pos x="71" y="21"/>
                    </a:cxn>
                    <a:cxn ang="0">
                      <a:pos x="67" y="44"/>
                    </a:cxn>
                    <a:cxn ang="0">
                      <a:pos x="33" y="64"/>
                    </a:cxn>
                    <a:cxn ang="0">
                      <a:pos x="9" y="54"/>
                    </a:cxn>
                    <a:cxn ang="0">
                      <a:pos x="3" y="51"/>
                    </a:cxn>
                    <a:cxn ang="0">
                      <a:pos x="1" y="48"/>
                    </a:cxn>
                  </a:cxnLst>
                  <a:pathLst>
                    <a:path w="78" h="78">
                      <a:moveTo>
                        <a:pt x="1" y="58"/>
                      </a:moveTo>
                      <a:cubicBezTo>
                        <a:pt x="6" y="44"/>
                        <a:pt x="18" y="57"/>
                        <a:pt x="27" y="60"/>
                      </a:cubicBezTo>
                      <a:cubicBezTo>
                        <a:pt x="35" y="57"/>
                        <a:pt x="38" y="52"/>
                        <a:pt x="45" y="48"/>
                      </a:cubicBezTo>
                      <a:cubicBezTo>
                        <a:pt x="48" y="40"/>
                        <a:pt x="51" y="36"/>
                        <a:pt x="57" y="30"/>
                      </a:cubicBezTo>
                      <a:cubicBezTo>
                        <a:pt x="55" y="23"/>
                        <a:pt x="43" y="14"/>
                        <a:pt x="43" y="14"/>
                      </a:cubicBezTo>
                      <a:cubicBezTo>
                        <a:pt x="33" y="0"/>
                        <a:pt x="30" y="1"/>
                        <a:pt x="43" y="4"/>
                      </a:cubicBezTo>
                      <a:cubicBezTo>
                        <a:pt x="54" y="11"/>
                        <a:pt x="58" y="22"/>
                        <a:pt x="71" y="26"/>
                      </a:cubicBezTo>
                      <a:cubicBezTo>
                        <a:pt x="78" y="37"/>
                        <a:pt x="78" y="46"/>
                        <a:pt x="67" y="54"/>
                      </a:cubicBezTo>
                      <a:cubicBezTo>
                        <a:pt x="51" y="49"/>
                        <a:pt x="53" y="71"/>
                        <a:pt x="33" y="78"/>
                      </a:cubicBezTo>
                      <a:cubicBezTo>
                        <a:pt x="16" y="72"/>
                        <a:pt x="25" y="76"/>
                        <a:pt x="9" y="66"/>
                      </a:cubicBezTo>
                      <a:cubicBezTo>
                        <a:pt x="7" y="65"/>
                        <a:pt x="3" y="62"/>
                        <a:pt x="3" y="62"/>
                      </a:cubicBezTo>
                      <a:cubicBezTo>
                        <a:pt x="0" y="54"/>
                        <a:pt x="13" y="42"/>
                        <a:pt x="1" y="5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38" name="Freeform 22"/>
                <p:cNvSpPr/>
                <p:nvPr userDrawn="1"/>
              </p:nvSpPr>
              <p:spPr>
                <a:xfrm>
                  <a:off x="2984" y="732"/>
                  <a:ext cx="19" cy="14"/>
                </a:xfrm>
                <a:custGeom>
                  <a:avLst/>
                  <a:gdLst/>
                  <a:ahLst/>
                  <a:cxnLst>
                    <a:cxn ang="0">
                      <a:pos x="3" y="3"/>
                    </a:cxn>
                    <a:cxn ang="0">
                      <a:pos x="3" y="11"/>
                    </a:cxn>
                    <a:cxn ang="0">
                      <a:pos x="3" y="3"/>
                    </a:cxn>
                  </a:cxnLst>
                  <a:pathLst>
                    <a:path w="17" h="18">
                      <a:moveTo>
                        <a:pt x="3" y="4"/>
                      </a:moveTo>
                      <a:cubicBezTo>
                        <a:pt x="17" y="7"/>
                        <a:pt x="16" y="18"/>
                        <a:pt x="3" y="14"/>
                      </a:cubicBezTo>
                      <a:cubicBezTo>
                        <a:pt x="0" y="6"/>
                        <a:pt x="7" y="0"/>
                        <a:pt x="3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39" name="Freeform 23"/>
                <p:cNvSpPr/>
                <p:nvPr userDrawn="1"/>
              </p:nvSpPr>
              <p:spPr>
                <a:xfrm>
                  <a:off x="3083" y="830"/>
                  <a:ext cx="26" cy="19"/>
                </a:xfrm>
                <a:custGeom>
                  <a:avLst/>
                  <a:gdLst/>
                  <a:ahLst/>
                  <a:cxnLst>
                    <a:cxn ang="0">
                      <a:pos x="8" y="12"/>
                    </a:cxn>
                    <a:cxn ang="0">
                      <a:pos x="14" y="0"/>
                    </a:cxn>
                    <a:cxn ang="0">
                      <a:pos x="14" y="19"/>
                    </a:cxn>
                    <a:cxn ang="0">
                      <a:pos x="8" y="12"/>
                    </a:cxn>
                  </a:cxnLst>
                  <a:pathLst>
                    <a:path w="26" h="22">
                      <a:moveTo>
                        <a:pt x="8" y="14"/>
                      </a:moveTo>
                      <a:cubicBezTo>
                        <a:pt x="5" y="6"/>
                        <a:pt x="5" y="3"/>
                        <a:pt x="14" y="0"/>
                      </a:cubicBezTo>
                      <a:cubicBezTo>
                        <a:pt x="26" y="4"/>
                        <a:pt x="23" y="16"/>
                        <a:pt x="14" y="22"/>
                      </a:cubicBezTo>
                      <a:cubicBezTo>
                        <a:pt x="0" y="17"/>
                        <a:pt x="13" y="3"/>
                        <a:pt x="8" y="1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40" name="Freeform 24"/>
                <p:cNvSpPr/>
                <p:nvPr userDrawn="1"/>
              </p:nvSpPr>
              <p:spPr>
                <a:xfrm>
                  <a:off x="2766" y="610"/>
                  <a:ext cx="19" cy="12"/>
                </a:xfrm>
                <a:custGeom>
                  <a:avLst/>
                  <a:gdLst/>
                  <a:ahLst/>
                  <a:cxnLst>
                    <a:cxn ang="0">
                      <a:pos x="7" y="10"/>
                    </a:cxn>
                    <a:cxn ang="0">
                      <a:pos x="16" y="2"/>
                    </a:cxn>
                    <a:cxn ang="0">
                      <a:pos x="9" y="10"/>
                    </a:cxn>
                    <a:cxn ang="0">
                      <a:pos x="7" y="10"/>
                    </a:cxn>
                  </a:cxnLst>
                  <a:pathLst>
                    <a:path w="20" h="15">
                      <a:moveTo>
                        <a:pt x="7" y="12"/>
                      </a:moveTo>
                      <a:cubicBezTo>
                        <a:pt x="0" y="1"/>
                        <a:pt x="6" y="0"/>
                        <a:pt x="17" y="2"/>
                      </a:cubicBezTo>
                      <a:cubicBezTo>
                        <a:pt x="20" y="10"/>
                        <a:pt x="18" y="15"/>
                        <a:pt x="9" y="12"/>
                      </a:cubicBezTo>
                      <a:cubicBezTo>
                        <a:pt x="4" y="4"/>
                        <a:pt x="4" y="4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41" name="Freeform 25"/>
                <p:cNvSpPr/>
                <p:nvPr userDrawn="1"/>
              </p:nvSpPr>
              <p:spPr>
                <a:xfrm>
                  <a:off x="2600" y="712"/>
                  <a:ext cx="19" cy="12"/>
                </a:xfrm>
                <a:custGeom>
                  <a:avLst/>
                  <a:gdLst/>
                  <a:ahLst/>
                  <a:cxnLst>
                    <a:cxn ang="0">
                      <a:pos x="7" y="10"/>
                    </a:cxn>
                    <a:cxn ang="0">
                      <a:pos x="14" y="2"/>
                    </a:cxn>
                    <a:cxn ang="0">
                      <a:pos x="14" y="11"/>
                    </a:cxn>
                    <a:cxn ang="0">
                      <a:pos x="7" y="10"/>
                    </a:cxn>
                  </a:cxnLst>
                  <a:pathLst>
                    <a:path w="20" h="15">
                      <a:moveTo>
                        <a:pt x="7" y="12"/>
                      </a:moveTo>
                      <a:cubicBezTo>
                        <a:pt x="0" y="2"/>
                        <a:pt x="3" y="0"/>
                        <a:pt x="15" y="2"/>
                      </a:cubicBezTo>
                      <a:cubicBezTo>
                        <a:pt x="16" y="4"/>
                        <a:pt x="20" y="12"/>
                        <a:pt x="15" y="14"/>
                      </a:cubicBezTo>
                      <a:cubicBezTo>
                        <a:pt x="12" y="15"/>
                        <a:pt x="7" y="12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42" name="Freeform 26"/>
                <p:cNvSpPr/>
                <p:nvPr userDrawn="1"/>
              </p:nvSpPr>
              <p:spPr>
                <a:xfrm>
                  <a:off x="2417" y="680"/>
                  <a:ext cx="80" cy="66"/>
                </a:xfrm>
                <a:custGeom>
                  <a:avLst/>
                  <a:gdLst/>
                  <a:ahLst/>
                  <a:cxnLst>
                    <a:cxn ang="0">
                      <a:pos x="0" y="41"/>
                    </a:cxn>
                    <a:cxn ang="0">
                      <a:pos x="14" y="20"/>
                    </a:cxn>
                    <a:cxn ang="0">
                      <a:pos x="26" y="17"/>
                    </a:cxn>
                    <a:cxn ang="0">
                      <a:pos x="48" y="15"/>
                    </a:cxn>
                    <a:cxn ang="0">
                      <a:pos x="58" y="0"/>
                    </a:cxn>
                    <a:cxn ang="0">
                      <a:pos x="80" y="33"/>
                    </a:cxn>
                    <a:cxn ang="0">
                      <a:pos x="70" y="46"/>
                    </a:cxn>
                    <a:cxn ang="0">
                      <a:pos x="54" y="51"/>
                    </a:cxn>
                    <a:cxn ang="0">
                      <a:pos x="48" y="66"/>
                    </a:cxn>
                    <a:cxn ang="0">
                      <a:pos x="32" y="56"/>
                    </a:cxn>
                    <a:cxn ang="0">
                      <a:pos x="38" y="43"/>
                    </a:cxn>
                    <a:cxn ang="0">
                      <a:pos x="30" y="23"/>
                    </a:cxn>
                    <a:cxn ang="0">
                      <a:pos x="20" y="40"/>
                    </a:cxn>
                    <a:cxn ang="0">
                      <a:pos x="8" y="46"/>
                    </a:cxn>
                    <a:cxn ang="0">
                      <a:pos x="0" y="41"/>
                    </a:cxn>
                  </a:cxnLst>
                  <a:pathLst>
                    <a:path w="80" h="80">
                      <a:moveTo>
                        <a:pt x="0" y="50"/>
                      </a:moveTo>
                      <a:cubicBezTo>
                        <a:pt x="1" y="47"/>
                        <a:pt x="12" y="25"/>
                        <a:pt x="14" y="24"/>
                      </a:cubicBezTo>
                      <a:cubicBezTo>
                        <a:pt x="17" y="22"/>
                        <a:pt x="26" y="20"/>
                        <a:pt x="26" y="20"/>
                      </a:cubicBezTo>
                      <a:cubicBezTo>
                        <a:pt x="34" y="23"/>
                        <a:pt x="40" y="21"/>
                        <a:pt x="48" y="18"/>
                      </a:cubicBezTo>
                      <a:cubicBezTo>
                        <a:pt x="52" y="12"/>
                        <a:pt x="54" y="6"/>
                        <a:pt x="58" y="0"/>
                      </a:cubicBezTo>
                      <a:cubicBezTo>
                        <a:pt x="70" y="4"/>
                        <a:pt x="76" y="28"/>
                        <a:pt x="80" y="40"/>
                      </a:cubicBezTo>
                      <a:cubicBezTo>
                        <a:pt x="75" y="54"/>
                        <a:pt x="80" y="50"/>
                        <a:pt x="70" y="56"/>
                      </a:cubicBezTo>
                      <a:cubicBezTo>
                        <a:pt x="61" y="53"/>
                        <a:pt x="59" y="54"/>
                        <a:pt x="54" y="62"/>
                      </a:cubicBezTo>
                      <a:cubicBezTo>
                        <a:pt x="57" y="71"/>
                        <a:pt x="56" y="75"/>
                        <a:pt x="48" y="80"/>
                      </a:cubicBezTo>
                      <a:cubicBezTo>
                        <a:pt x="40" y="77"/>
                        <a:pt x="39" y="72"/>
                        <a:pt x="32" y="68"/>
                      </a:cubicBezTo>
                      <a:cubicBezTo>
                        <a:pt x="26" y="59"/>
                        <a:pt x="30" y="57"/>
                        <a:pt x="38" y="52"/>
                      </a:cubicBezTo>
                      <a:cubicBezTo>
                        <a:pt x="41" y="42"/>
                        <a:pt x="39" y="34"/>
                        <a:pt x="30" y="28"/>
                      </a:cubicBezTo>
                      <a:cubicBezTo>
                        <a:pt x="20" y="31"/>
                        <a:pt x="30" y="40"/>
                        <a:pt x="20" y="48"/>
                      </a:cubicBezTo>
                      <a:cubicBezTo>
                        <a:pt x="16" y="51"/>
                        <a:pt x="8" y="56"/>
                        <a:pt x="8" y="56"/>
                      </a:cubicBezTo>
                      <a:cubicBezTo>
                        <a:pt x="2" y="50"/>
                        <a:pt x="5" y="50"/>
                        <a:pt x="0" y="5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43" name="Freeform 27"/>
                <p:cNvSpPr/>
                <p:nvPr userDrawn="1"/>
              </p:nvSpPr>
              <p:spPr>
                <a:xfrm>
                  <a:off x="2391" y="541"/>
                  <a:ext cx="94" cy="142"/>
                </a:xfrm>
                <a:custGeom>
                  <a:avLst/>
                  <a:gdLst/>
                  <a:ahLst/>
                  <a:cxnLst>
                    <a:cxn ang="0">
                      <a:pos x="14" y="78"/>
                    </a:cxn>
                    <a:cxn ang="0">
                      <a:pos x="26" y="104"/>
                    </a:cxn>
                    <a:cxn ang="0">
                      <a:pos x="32" y="88"/>
                    </a:cxn>
                    <a:cxn ang="0">
                      <a:pos x="52" y="82"/>
                    </a:cxn>
                    <a:cxn ang="0">
                      <a:pos x="46" y="101"/>
                    </a:cxn>
                    <a:cxn ang="0">
                      <a:pos x="66" y="103"/>
                    </a:cxn>
                    <a:cxn ang="0">
                      <a:pos x="76" y="116"/>
                    </a:cxn>
                    <a:cxn ang="0">
                      <a:pos x="58" y="121"/>
                    </a:cxn>
                    <a:cxn ang="0">
                      <a:pos x="74" y="142"/>
                    </a:cxn>
                    <a:cxn ang="0">
                      <a:pos x="84" y="126"/>
                    </a:cxn>
                    <a:cxn ang="0">
                      <a:pos x="82" y="91"/>
                    </a:cxn>
                    <a:cxn ang="0">
                      <a:pos x="60" y="87"/>
                    </a:cxn>
                    <a:cxn ang="0">
                      <a:pos x="50" y="67"/>
                    </a:cxn>
                    <a:cxn ang="0">
                      <a:pos x="34" y="67"/>
                    </a:cxn>
                    <a:cxn ang="0">
                      <a:pos x="30" y="57"/>
                    </a:cxn>
                    <a:cxn ang="0">
                      <a:pos x="42" y="34"/>
                    </a:cxn>
                    <a:cxn ang="0">
                      <a:pos x="30" y="0"/>
                    </a:cxn>
                    <a:cxn ang="0">
                      <a:pos x="18" y="18"/>
                    </a:cxn>
                    <a:cxn ang="0">
                      <a:pos x="4" y="38"/>
                    </a:cxn>
                    <a:cxn ang="0">
                      <a:pos x="14" y="62"/>
                    </a:cxn>
                    <a:cxn ang="0">
                      <a:pos x="14" y="78"/>
                    </a:cxn>
                  </a:cxnLst>
                  <a:pathLst>
                    <a:path w="94" h="174">
                      <a:moveTo>
                        <a:pt x="14" y="96"/>
                      </a:moveTo>
                      <a:cubicBezTo>
                        <a:pt x="11" y="109"/>
                        <a:pt x="15" y="120"/>
                        <a:pt x="26" y="128"/>
                      </a:cubicBezTo>
                      <a:cubicBezTo>
                        <a:pt x="34" y="120"/>
                        <a:pt x="35" y="119"/>
                        <a:pt x="32" y="108"/>
                      </a:cubicBezTo>
                      <a:cubicBezTo>
                        <a:pt x="35" y="92"/>
                        <a:pt x="39" y="92"/>
                        <a:pt x="52" y="100"/>
                      </a:cubicBezTo>
                      <a:cubicBezTo>
                        <a:pt x="59" y="110"/>
                        <a:pt x="49" y="114"/>
                        <a:pt x="46" y="124"/>
                      </a:cubicBezTo>
                      <a:cubicBezTo>
                        <a:pt x="50" y="137"/>
                        <a:pt x="57" y="129"/>
                        <a:pt x="66" y="126"/>
                      </a:cubicBezTo>
                      <a:cubicBezTo>
                        <a:pt x="77" y="129"/>
                        <a:pt x="79" y="131"/>
                        <a:pt x="76" y="142"/>
                      </a:cubicBezTo>
                      <a:cubicBezTo>
                        <a:pt x="67" y="139"/>
                        <a:pt x="65" y="141"/>
                        <a:pt x="58" y="148"/>
                      </a:cubicBezTo>
                      <a:cubicBezTo>
                        <a:pt x="60" y="160"/>
                        <a:pt x="62" y="170"/>
                        <a:pt x="74" y="174"/>
                      </a:cubicBezTo>
                      <a:cubicBezTo>
                        <a:pt x="77" y="165"/>
                        <a:pt x="74" y="157"/>
                        <a:pt x="84" y="154"/>
                      </a:cubicBezTo>
                      <a:cubicBezTo>
                        <a:pt x="91" y="143"/>
                        <a:pt x="94" y="122"/>
                        <a:pt x="82" y="112"/>
                      </a:cubicBezTo>
                      <a:cubicBezTo>
                        <a:pt x="77" y="108"/>
                        <a:pt x="66" y="108"/>
                        <a:pt x="60" y="106"/>
                      </a:cubicBezTo>
                      <a:cubicBezTo>
                        <a:pt x="65" y="92"/>
                        <a:pt x="66" y="87"/>
                        <a:pt x="50" y="82"/>
                      </a:cubicBezTo>
                      <a:cubicBezTo>
                        <a:pt x="48" y="82"/>
                        <a:pt x="37" y="86"/>
                        <a:pt x="34" y="82"/>
                      </a:cubicBezTo>
                      <a:cubicBezTo>
                        <a:pt x="32" y="79"/>
                        <a:pt x="30" y="70"/>
                        <a:pt x="30" y="70"/>
                      </a:cubicBezTo>
                      <a:cubicBezTo>
                        <a:pt x="32" y="54"/>
                        <a:pt x="32" y="52"/>
                        <a:pt x="42" y="42"/>
                      </a:cubicBezTo>
                      <a:cubicBezTo>
                        <a:pt x="41" y="30"/>
                        <a:pt x="45" y="5"/>
                        <a:pt x="30" y="0"/>
                      </a:cubicBezTo>
                      <a:cubicBezTo>
                        <a:pt x="14" y="4"/>
                        <a:pt x="16" y="4"/>
                        <a:pt x="18" y="22"/>
                      </a:cubicBezTo>
                      <a:cubicBezTo>
                        <a:pt x="16" y="39"/>
                        <a:pt x="15" y="35"/>
                        <a:pt x="4" y="46"/>
                      </a:cubicBezTo>
                      <a:cubicBezTo>
                        <a:pt x="0" y="59"/>
                        <a:pt x="5" y="67"/>
                        <a:pt x="14" y="76"/>
                      </a:cubicBezTo>
                      <a:cubicBezTo>
                        <a:pt x="15" y="80"/>
                        <a:pt x="17" y="93"/>
                        <a:pt x="14" y="9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44" name="Freeform 28"/>
                <p:cNvSpPr/>
                <p:nvPr userDrawn="1"/>
              </p:nvSpPr>
              <p:spPr>
                <a:xfrm>
                  <a:off x="2415" y="644"/>
                  <a:ext cx="32" cy="41"/>
                </a:xfrm>
                <a:custGeom>
                  <a:avLst/>
                  <a:gdLst/>
                  <a:ahLst/>
                  <a:cxnLst>
                    <a:cxn ang="0">
                      <a:pos x="6" y="20"/>
                    </a:cxn>
                    <a:cxn ang="0">
                      <a:pos x="12" y="0"/>
                    </a:cxn>
                    <a:cxn ang="0">
                      <a:pos x="20" y="13"/>
                    </a:cxn>
                    <a:cxn ang="0">
                      <a:pos x="22" y="20"/>
                    </a:cxn>
                    <a:cxn ang="0">
                      <a:pos x="28" y="21"/>
                    </a:cxn>
                    <a:cxn ang="0">
                      <a:pos x="32" y="31"/>
                    </a:cxn>
                    <a:cxn ang="0">
                      <a:pos x="18" y="41"/>
                    </a:cxn>
                    <a:cxn ang="0">
                      <a:pos x="6" y="20"/>
                    </a:cxn>
                  </a:cxnLst>
                  <a:pathLst>
                    <a:path w="32" h="50">
                      <a:moveTo>
                        <a:pt x="6" y="24"/>
                      </a:moveTo>
                      <a:cubicBezTo>
                        <a:pt x="0" y="15"/>
                        <a:pt x="3" y="6"/>
                        <a:pt x="12" y="0"/>
                      </a:cubicBezTo>
                      <a:cubicBezTo>
                        <a:pt x="23" y="3"/>
                        <a:pt x="23" y="5"/>
                        <a:pt x="20" y="16"/>
                      </a:cubicBezTo>
                      <a:cubicBezTo>
                        <a:pt x="21" y="19"/>
                        <a:pt x="20" y="22"/>
                        <a:pt x="22" y="24"/>
                      </a:cubicBezTo>
                      <a:cubicBezTo>
                        <a:pt x="23" y="26"/>
                        <a:pt x="27" y="24"/>
                        <a:pt x="28" y="26"/>
                      </a:cubicBezTo>
                      <a:cubicBezTo>
                        <a:pt x="30" y="29"/>
                        <a:pt x="32" y="38"/>
                        <a:pt x="32" y="38"/>
                      </a:cubicBezTo>
                      <a:cubicBezTo>
                        <a:pt x="29" y="46"/>
                        <a:pt x="26" y="47"/>
                        <a:pt x="18" y="50"/>
                      </a:cubicBezTo>
                      <a:cubicBezTo>
                        <a:pt x="12" y="41"/>
                        <a:pt x="18" y="24"/>
                        <a:pt x="6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45" name="Freeform 29"/>
                <p:cNvSpPr/>
                <p:nvPr userDrawn="1"/>
              </p:nvSpPr>
              <p:spPr>
                <a:xfrm>
                  <a:off x="2349" y="654"/>
                  <a:ext cx="45" cy="41"/>
                </a:xfrm>
                <a:custGeom>
                  <a:avLst/>
                  <a:gdLst/>
                  <a:ahLst/>
                  <a:cxnLst>
                    <a:cxn ang="0">
                      <a:pos x="0" y="36"/>
                    </a:cxn>
                    <a:cxn ang="0">
                      <a:pos x="23" y="16"/>
                    </a:cxn>
                    <a:cxn ang="0">
                      <a:pos x="38" y="0"/>
                    </a:cxn>
                    <a:cxn ang="0">
                      <a:pos x="25" y="23"/>
                    </a:cxn>
                    <a:cxn ang="0">
                      <a:pos x="2" y="41"/>
                    </a:cxn>
                    <a:cxn ang="0">
                      <a:pos x="0" y="36"/>
                    </a:cxn>
                  </a:cxnLst>
                  <a:pathLst>
                    <a:path w="43" h="50">
                      <a:moveTo>
                        <a:pt x="0" y="44"/>
                      </a:moveTo>
                      <a:cubicBezTo>
                        <a:pt x="6" y="38"/>
                        <a:pt x="18" y="29"/>
                        <a:pt x="22" y="20"/>
                      </a:cubicBezTo>
                      <a:cubicBezTo>
                        <a:pt x="27" y="10"/>
                        <a:pt x="25" y="4"/>
                        <a:pt x="36" y="0"/>
                      </a:cubicBezTo>
                      <a:cubicBezTo>
                        <a:pt x="43" y="11"/>
                        <a:pt x="36" y="24"/>
                        <a:pt x="24" y="28"/>
                      </a:cubicBezTo>
                      <a:cubicBezTo>
                        <a:pt x="21" y="38"/>
                        <a:pt x="12" y="47"/>
                        <a:pt x="2" y="50"/>
                      </a:cubicBezTo>
                      <a:cubicBezTo>
                        <a:pt x="1" y="48"/>
                        <a:pt x="0" y="44"/>
                        <a:pt x="0" y="4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46" name="Freeform 30"/>
                <p:cNvSpPr/>
                <p:nvPr userDrawn="1"/>
              </p:nvSpPr>
              <p:spPr>
                <a:xfrm>
                  <a:off x="4808" y="597"/>
                  <a:ext cx="701" cy="438"/>
                </a:xfrm>
                <a:custGeom>
                  <a:avLst/>
                  <a:gdLst/>
                  <a:ahLst/>
                  <a:cxnLst>
                    <a:cxn ang="0">
                      <a:pos x="31" y="436"/>
                    </a:cxn>
                    <a:cxn ang="0">
                      <a:pos x="36" y="390"/>
                    </a:cxn>
                    <a:cxn ang="0">
                      <a:pos x="33" y="382"/>
                    </a:cxn>
                    <a:cxn ang="0">
                      <a:pos x="24" y="340"/>
                    </a:cxn>
                    <a:cxn ang="0">
                      <a:pos x="6" y="335"/>
                    </a:cxn>
                    <a:cxn ang="0">
                      <a:pos x="0" y="298"/>
                    </a:cxn>
                    <a:cxn ang="0">
                      <a:pos x="18" y="281"/>
                    </a:cxn>
                    <a:cxn ang="0">
                      <a:pos x="9" y="257"/>
                    </a:cxn>
                    <a:cxn ang="0">
                      <a:pos x="3" y="249"/>
                    </a:cxn>
                    <a:cxn ang="0">
                      <a:pos x="42" y="187"/>
                    </a:cxn>
                    <a:cxn ang="0">
                      <a:pos x="65" y="150"/>
                    </a:cxn>
                    <a:cxn ang="0">
                      <a:pos x="63" y="109"/>
                    </a:cxn>
                    <a:cxn ang="0">
                      <a:pos x="36" y="67"/>
                    </a:cxn>
                    <a:cxn ang="0">
                      <a:pos x="30" y="50"/>
                    </a:cxn>
                    <a:cxn ang="0">
                      <a:pos x="39" y="56"/>
                    </a:cxn>
                    <a:cxn ang="0">
                      <a:pos x="71" y="55"/>
                    </a:cxn>
                    <a:cxn ang="0">
                      <a:pos x="95" y="17"/>
                    </a:cxn>
                    <a:cxn ang="0">
                      <a:pos x="122" y="0"/>
                    </a:cxn>
                    <a:cxn ang="0">
                      <a:pos x="131" y="3"/>
                    </a:cxn>
                    <a:cxn ang="0">
                      <a:pos x="137" y="14"/>
                    </a:cxn>
                    <a:cxn ang="0">
                      <a:pos x="146" y="8"/>
                    </a:cxn>
                    <a:cxn ang="0">
                      <a:pos x="164" y="12"/>
                    </a:cxn>
                    <a:cxn ang="0">
                      <a:pos x="173" y="14"/>
                    </a:cxn>
                    <a:cxn ang="0">
                      <a:pos x="210" y="22"/>
                    </a:cxn>
                    <a:cxn ang="0">
                      <a:pos x="231" y="37"/>
                    </a:cxn>
                    <a:cxn ang="0">
                      <a:pos x="249" y="26"/>
                    </a:cxn>
                    <a:cxn ang="0">
                      <a:pos x="257" y="22"/>
                    </a:cxn>
                    <a:cxn ang="0">
                      <a:pos x="290" y="22"/>
                    </a:cxn>
                    <a:cxn ang="0">
                      <a:pos x="314" y="50"/>
                    </a:cxn>
                    <a:cxn ang="0">
                      <a:pos x="344" y="92"/>
                    </a:cxn>
                    <a:cxn ang="0">
                      <a:pos x="365" y="109"/>
                    </a:cxn>
                    <a:cxn ang="0">
                      <a:pos x="382" y="106"/>
                    </a:cxn>
                    <a:cxn ang="0">
                      <a:pos x="402" y="101"/>
                    </a:cxn>
                    <a:cxn ang="0">
                      <a:pos x="432" y="111"/>
                    </a:cxn>
                    <a:cxn ang="0">
                      <a:pos x="446" y="126"/>
                    </a:cxn>
                    <a:cxn ang="0">
                      <a:pos x="458" y="140"/>
                    </a:cxn>
                    <a:cxn ang="0">
                      <a:pos x="473" y="173"/>
                    </a:cxn>
                    <a:cxn ang="0">
                      <a:pos x="479" y="187"/>
                    </a:cxn>
                    <a:cxn ang="0">
                      <a:pos x="482" y="195"/>
                    </a:cxn>
                    <a:cxn ang="0">
                      <a:pos x="461" y="221"/>
                    </a:cxn>
                    <a:cxn ang="0">
                      <a:pos x="479" y="220"/>
                    </a:cxn>
                    <a:cxn ang="0">
                      <a:pos x="509" y="242"/>
                    </a:cxn>
                    <a:cxn ang="0">
                      <a:pos x="542" y="245"/>
                    </a:cxn>
                    <a:cxn ang="0">
                      <a:pos x="566" y="262"/>
                    </a:cxn>
                    <a:cxn ang="0">
                      <a:pos x="569" y="268"/>
                    </a:cxn>
                    <a:cxn ang="0">
                      <a:pos x="569" y="274"/>
                    </a:cxn>
                    <a:cxn ang="0">
                      <a:pos x="586" y="268"/>
                    </a:cxn>
                    <a:cxn ang="0">
                      <a:pos x="595" y="267"/>
                    </a:cxn>
                    <a:cxn ang="0">
                      <a:pos x="653" y="288"/>
                    </a:cxn>
                    <a:cxn ang="0">
                      <a:pos x="665" y="310"/>
                    </a:cxn>
                    <a:cxn ang="0">
                      <a:pos x="692" y="313"/>
                    </a:cxn>
                    <a:cxn ang="0">
                      <a:pos x="701" y="335"/>
                    </a:cxn>
                    <a:cxn ang="0">
                      <a:pos x="671" y="402"/>
                    </a:cxn>
                    <a:cxn ang="0">
                      <a:pos x="647" y="438"/>
                    </a:cxn>
                  </a:cxnLst>
                  <a:pathLst>
                    <a:path w="471" h="281">
                      <a:moveTo>
                        <a:pt x="21" y="280"/>
                      </a:moveTo>
                      <a:cubicBezTo>
                        <a:pt x="32" y="281"/>
                        <a:pt x="25" y="253"/>
                        <a:pt x="24" y="250"/>
                      </a:cubicBezTo>
                      <a:cubicBezTo>
                        <a:pt x="23" y="248"/>
                        <a:pt x="22" y="245"/>
                        <a:pt x="22" y="245"/>
                      </a:cubicBezTo>
                      <a:cubicBezTo>
                        <a:pt x="21" y="243"/>
                        <a:pt x="20" y="221"/>
                        <a:pt x="16" y="218"/>
                      </a:cubicBezTo>
                      <a:cubicBezTo>
                        <a:pt x="13" y="216"/>
                        <a:pt x="4" y="215"/>
                        <a:pt x="4" y="215"/>
                      </a:cubicBezTo>
                      <a:cubicBezTo>
                        <a:pt x="0" y="207"/>
                        <a:pt x="3" y="200"/>
                        <a:pt x="0" y="191"/>
                      </a:cubicBezTo>
                      <a:cubicBezTo>
                        <a:pt x="2" y="185"/>
                        <a:pt x="7" y="186"/>
                        <a:pt x="12" y="180"/>
                      </a:cubicBezTo>
                      <a:cubicBezTo>
                        <a:pt x="14" y="172"/>
                        <a:pt x="14" y="169"/>
                        <a:pt x="6" y="165"/>
                      </a:cubicBezTo>
                      <a:cubicBezTo>
                        <a:pt x="4" y="163"/>
                        <a:pt x="2" y="162"/>
                        <a:pt x="2" y="160"/>
                      </a:cubicBezTo>
                      <a:cubicBezTo>
                        <a:pt x="2" y="150"/>
                        <a:pt x="16" y="123"/>
                        <a:pt x="28" y="120"/>
                      </a:cubicBezTo>
                      <a:cubicBezTo>
                        <a:pt x="32" y="111"/>
                        <a:pt x="40" y="105"/>
                        <a:pt x="44" y="96"/>
                      </a:cubicBezTo>
                      <a:cubicBezTo>
                        <a:pt x="39" y="83"/>
                        <a:pt x="38" y="85"/>
                        <a:pt x="42" y="70"/>
                      </a:cubicBezTo>
                      <a:cubicBezTo>
                        <a:pt x="38" y="60"/>
                        <a:pt x="34" y="48"/>
                        <a:pt x="24" y="43"/>
                      </a:cubicBezTo>
                      <a:cubicBezTo>
                        <a:pt x="18" y="36"/>
                        <a:pt x="10" y="37"/>
                        <a:pt x="20" y="32"/>
                      </a:cubicBezTo>
                      <a:cubicBezTo>
                        <a:pt x="27" y="34"/>
                        <a:pt x="26" y="32"/>
                        <a:pt x="26" y="36"/>
                      </a:cubicBezTo>
                      <a:cubicBezTo>
                        <a:pt x="34" y="41"/>
                        <a:pt x="39" y="39"/>
                        <a:pt x="48" y="35"/>
                      </a:cubicBezTo>
                      <a:cubicBezTo>
                        <a:pt x="45" y="22"/>
                        <a:pt x="48" y="14"/>
                        <a:pt x="64" y="11"/>
                      </a:cubicBezTo>
                      <a:cubicBezTo>
                        <a:pt x="71" y="8"/>
                        <a:pt x="75" y="3"/>
                        <a:pt x="82" y="0"/>
                      </a:cubicBezTo>
                      <a:cubicBezTo>
                        <a:pt x="84" y="1"/>
                        <a:pt x="88" y="0"/>
                        <a:pt x="88" y="2"/>
                      </a:cubicBezTo>
                      <a:cubicBezTo>
                        <a:pt x="90" y="12"/>
                        <a:pt x="75" y="13"/>
                        <a:pt x="92" y="9"/>
                      </a:cubicBezTo>
                      <a:cubicBezTo>
                        <a:pt x="94" y="8"/>
                        <a:pt x="96" y="5"/>
                        <a:pt x="98" y="5"/>
                      </a:cubicBezTo>
                      <a:cubicBezTo>
                        <a:pt x="102" y="4"/>
                        <a:pt x="106" y="7"/>
                        <a:pt x="110" y="8"/>
                      </a:cubicBezTo>
                      <a:cubicBezTo>
                        <a:pt x="112" y="8"/>
                        <a:pt x="116" y="9"/>
                        <a:pt x="116" y="9"/>
                      </a:cubicBezTo>
                      <a:cubicBezTo>
                        <a:pt x="122" y="16"/>
                        <a:pt x="129" y="13"/>
                        <a:pt x="141" y="14"/>
                      </a:cubicBezTo>
                      <a:cubicBezTo>
                        <a:pt x="143" y="21"/>
                        <a:pt x="147" y="22"/>
                        <a:pt x="155" y="24"/>
                      </a:cubicBezTo>
                      <a:cubicBezTo>
                        <a:pt x="159" y="22"/>
                        <a:pt x="163" y="20"/>
                        <a:pt x="167" y="17"/>
                      </a:cubicBezTo>
                      <a:cubicBezTo>
                        <a:pt x="169" y="16"/>
                        <a:pt x="173" y="14"/>
                        <a:pt x="173" y="14"/>
                      </a:cubicBezTo>
                      <a:cubicBezTo>
                        <a:pt x="195" y="26"/>
                        <a:pt x="175" y="20"/>
                        <a:pt x="195" y="14"/>
                      </a:cubicBezTo>
                      <a:cubicBezTo>
                        <a:pt x="207" y="17"/>
                        <a:pt x="201" y="26"/>
                        <a:pt x="211" y="32"/>
                      </a:cubicBezTo>
                      <a:cubicBezTo>
                        <a:pt x="214" y="38"/>
                        <a:pt x="224" y="55"/>
                        <a:pt x="231" y="59"/>
                      </a:cubicBezTo>
                      <a:cubicBezTo>
                        <a:pt x="241" y="70"/>
                        <a:pt x="235" y="67"/>
                        <a:pt x="245" y="70"/>
                      </a:cubicBezTo>
                      <a:cubicBezTo>
                        <a:pt x="249" y="69"/>
                        <a:pt x="253" y="69"/>
                        <a:pt x="257" y="68"/>
                      </a:cubicBezTo>
                      <a:cubicBezTo>
                        <a:pt x="261" y="67"/>
                        <a:pt x="270" y="65"/>
                        <a:pt x="270" y="65"/>
                      </a:cubicBezTo>
                      <a:cubicBezTo>
                        <a:pt x="278" y="66"/>
                        <a:pt x="283" y="67"/>
                        <a:pt x="290" y="71"/>
                      </a:cubicBezTo>
                      <a:cubicBezTo>
                        <a:pt x="304" y="88"/>
                        <a:pt x="282" y="62"/>
                        <a:pt x="300" y="81"/>
                      </a:cubicBezTo>
                      <a:cubicBezTo>
                        <a:pt x="302" y="84"/>
                        <a:pt x="308" y="90"/>
                        <a:pt x="308" y="90"/>
                      </a:cubicBezTo>
                      <a:cubicBezTo>
                        <a:pt x="311" y="98"/>
                        <a:pt x="315" y="103"/>
                        <a:pt x="318" y="111"/>
                      </a:cubicBezTo>
                      <a:cubicBezTo>
                        <a:pt x="319" y="114"/>
                        <a:pt x="321" y="117"/>
                        <a:pt x="322" y="120"/>
                      </a:cubicBezTo>
                      <a:cubicBezTo>
                        <a:pt x="323" y="122"/>
                        <a:pt x="324" y="125"/>
                        <a:pt x="324" y="125"/>
                      </a:cubicBezTo>
                      <a:cubicBezTo>
                        <a:pt x="321" y="132"/>
                        <a:pt x="313" y="134"/>
                        <a:pt x="310" y="142"/>
                      </a:cubicBezTo>
                      <a:cubicBezTo>
                        <a:pt x="313" y="151"/>
                        <a:pt x="317" y="146"/>
                        <a:pt x="322" y="141"/>
                      </a:cubicBezTo>
                      <a:cubicBezTo>
                        <a:pt x="341" y="143"/>
                        <a:pt x="339" y="142"/>
                        <a:pt x="342" y="155"/>
                      </a:cubicBezTo>
                      <a:cubicBezTo>
                        <a:pt x="351" y="150"/>
                        <a:pt x="355" y="152"/>
                        <a:pt x="364" y="157"/>
                      </a:cubicBezTo>
                      <a:cubicBezTo>
                        <a:pt x="369" y="162"/>
                        <a:pt x="372" y="166"/>
                        <a:pt x="380" y="168"/>
                      </a:cubicBezTo>
                      <a:cubicBezTo>
                        <a:pt x="381" y="169"/>
                        <a:pt x="383" y="171"/>
                        <a:pt x="382" y="172"/>
                      </a:cubicBezTo>
                      <a:cubicBezTo>
                        <a:pt x="380" y="176"/>
                        <a:pt x="368" y="172"/>
                        <a:pt x="382" y="176"/>
                      </a:cubicBezTo>
                      <a:cubicBezTo>
                        <a:pt x="386" y="175"/>
                        <a:pt x="390" y="173"/>
                        <a:pt x="394" y="172"/>
                      </a:cubicBezTo>
                      <a:cubicBezTo>
                        <a:pt x="396" y="172"/>
                        <a:pt x="400" y="171"/>
                        <a:pt x="400" y="171"/>
                      </a:cubicBezTo>
                      <a:cubicBezTo>
                        <a:pt x="413" y="177"/>
                        <a:pt x="427" y="179"/>
                        <a:pt x="439" y="185"/>
                      </a:cubicBezTo>
                      <a:cubicBezTo>
                        <a:pt x="441" y="190"/>
                        <a:pt x="445" y="194"/>
                        <a:pt x="447" y="199"/>
                      </a:cubicBezTo>
                      <a:cubicBezTo>
                        <a:pt x="453" y="198"/>
                        <a:pt x="460" y="195"/>
                        <a:pt x="465" y="201"/>
                      </a:cubicBezTo>
                      <a:cubicBezTo>
                        <a:pt x="468" y="205"/>
                        <a:pt x="471" y="215"/>
                        <a:pt x="471" y="215"/>
                      </a:cubicBezTo>
                      <a:cubicBezTo>
                        <a:pt x="468" y="231"/>
                        <a:pt x="469" y="248"/>
                        <a:pt x="451" y="258"/>
                      </a:cubicBezTo>
                      <a:cubicBezTo>
                        <a:pt x="447" y="262"/>
                        <a:pt x="437" y="275"/>
                        <a:pt x="435" y="281"/>
                      </a:cubicBezTo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47" name="Freeform 31"/>
                <p:cNvSpPr/>
                <p:nvPr userDrawn="1"/>
              </p:nvSpPr>
              <p:spPr>
                <a:xfrm>
                  <a:off x="3880" y="-7"/>
                  <a:ext cx="984" cy="692"/>
                </a:xfrm>
                <a:custGeom>
                  <a:avLst/>
                  <a:gdLst/>
                  <a:ahLst/>
                  <a:cxnLst>
                    <a:cxn ang="0">
                      <a:pos x="406" y="5"/>
                    </a:cxn>
                    <a:cxn ang="0">
                      <a:pos x="502" y="28"/>
                    </a:cxn>
                    <a:cxn ang="0">
                      <a:pos x="550" y="31"/>
                    </a:cxn>
                    <a:cxn ang="0">
                      <a:pos x="578" y="107"/>
                    </a:cxn>
                    <a:cxn ang="0">
                      <a:pos x="586" y="74"/>
                    </a:cxn>
                    <a:cxn ang="0">
                      <a:pos x="606" y="57"/>
                    </a:cxn>
                    <a:cxn ang="0">
                      <a:pos x="642" y="103"/>
                    </a:cxn>
                    <a:cxn ang="0">
                      <a:pos x="682" y="80"/>
                    </a:cxn>
                    <a:cxn ang="0">
                      <a:pos x="706" y="71"/>
                    </a:cxn>
                    <a:cxn ang="0">
                      <a:pos x="762" y="2"/>
                    </a:cxn>
                    <a:cxn ang="0">
                      <a:pos x="798" y="57"/>
                    </a:cxn>
                    <a:cxn ang="0">
                      <a:pos x="798" y="107"/>
                    </a:cxn>
                    <a:cxn ang="0">
                      <a:pos x="790" y="130"/>
                    </a:cxn>
                    <a:cxn ang="0">
                      <a:pos x="766" y="133"/>
                    </a:cxn>
                    <a:cxn ang="0">
                      <a:pos x="762" y="153"/>
                    </a:cxn>
                    <a:cxn ang="0">
                      <a:pos x="802" y="185"/>
                    </a:cxn>
                    <a:cxn ang="0">
                      <a:pos x="786" y="264"/>
                    </a:cxn>
                    <a:cxn ang="0">
                      <a:pos x="830" y="339"/>
                    </a:cxn>
                    <a:cxn ang="0">
                      <a:pos x="854" y="369"/>
                    </a:cxn>
                    <a:cxn ang="0">
                      <a:pos x="830" y="369"/>
                    </a:cxn>
                    <a:cxn ang="0">
                      <a:pos x="746" y="310"/>
                    </a:cxn>
                    <a:cxn ang="0">
                      <a:pos x="678" y="330"/>
                    </a:cxn>
                    <a:cxn ang="0">
                      <a:pos x="590" y="362"/>
                    </a:cxn>
                    <a:cxn ang="0">
                      <a:pos x="642" y="474"/>
                    </a:cxn>
                    <a:cxn ang="0">
                      <a:pos x="710" y="500"/>
                    </a:cxn>
                    <a:cxn ang="0">
                      <a:pos x="738" y="451"/>
                    </a:cxn>
                    <a:cxn ang="0">
                      <a:pos x="774" y="467"/>
                    </a:cxn>
                    <a:cxn ang="0">
                      <a:pos x="766" y="517"/>
                    </a:cxn>
                    <a:cxn ang="0">
                      <a:pos x="802" y="549"/>
                    </a:cxn>
                    <a:cxn ang="0">
                      <a:pos x="838" y="539"/>
                    </a:cxn>
                    <a:cxn ang="0">
                      <a:pos x="922" y="661"/>
                    </a:cxn>
                    <a:cxn ang="0">
                      <a:pos x="942" y="677"/>
                    </a:cxn>
                    <a:cxn ang="0">
                      <a:pos x="874" y="664"/>
                    </a:cxn>
                    <a:cxn ang="0">
                      <a:pos x="830" y="621"/>
                    </a:cxn>
                    <a:cxn ang="0">
                      <a:pos x="778" y="582"/>
                    </a:cxn>
                    <a:cxn ang="0">
                      <a:pos x="702" y="543"/>
                    </a:cxn>
                    <a:cxn ang="0">
                      <a:pos x="614" y="530"/>
                    </a:cxn>
                    <a:cxn ang="0">
                      <a:pos x="506" y="487"/>
                    </a:cxn>
                    <a:cxn ang="0">
                      <a:pos x="462" y="415"/>
                    </a:cxn>
                    <a:cxn ang="0">
                      <a:pos x="430" y="379"/>
                    </a:cxn>
                    <a:cxn ang="0">
                      <a:pos x="382" y="353"/>
                    </a:cxn>
                    <a:cxn ang="0">
                      <a:pos x="342" y="303"/>
                    </a:cxn>
                    <a:cxn ang="0">
                      <a:pos x="354" y="339"/>
                    </a:cxn>
                    <a:cxn ang="0">
                      <a:pos x="418" y="405"/>
                    </a:cxn>
                    <a:cxn ang="0">
                      <a:pos x="422" y="431"/>
                    </a:cxn>
                    <a:cxn ang="0">
                      <a:pos x="394" y="408"/>
                    </a:cxn>
                    <a:cxn ang="0">
                      <a:pos x="354" y="382"/>
                    </a:cxn>
                    <a:cxn ang="0">
                      <a:pos x="314" y="330"/>
                    </a:cxn>
                    <a:cxn ang="0">
                      <a:pos x="266" y="284"/>
                    </a:cxn>
                    <a:cxn ang="0">
                      <a:pos x="210" y="257"/>
                    </a:cxn>
                    <a:cxn ang="0">
                      <a:pos x="154" y="195"/>
                    </a:cxn>
                    <a:cxn ang="0">
                      <a:pos x="66" y="54"/>
                    </a:cxn>
                    <a:cxn ang="0">
                      <a:pos x="34" y="31"/>
                    </a:cxn>
                    <a:cxn ang="0">
                      <a:pos x="46" y="18"/>
                    </a:cxn>
                    <a:cxn ang="0">
                      <a:pos x="102" y="57"/>
                    </a:cxn>
                  </a:cxnLst>
                  <a:pathLst>
                    <a:path w="984" h="844">
                      <a:moveTo>
                        <a:pt x="82" y="38"/>
                      </a:moveTo>
                      <a:lnTo>
                        <a:pt x="406" y="6"/>
                      </a:lnTo>
                      <a:cubicBezTo>
                        <a:pt x="497" y="22"/>
                        <a:pt x="465" y="0"/>
                        <a:pt x="474" y="54"/>
                      </a:cubicBezTo>
                      <a:cubicBezTo>
                        <a:pt x="492" y="48"/>
                        <a:pt x="484" y="40"/>
                        <a:pt x="502" y="34"/>
                      </a:cubicBezTo>
                      <a:cubicBezTo>
                        <a:pt x="510" y="37"/>
                        <a:pt x="517" y="46"/>
                        <a:pt x="526" y="46"/>
                      </a:cubicBezTo>
                      <a:cubicBezTo>
                        <a:pt x="534" y="46"/>
                        <a:pt x="550" y="38"/>
                        <a:pt x="550" y="38"/>
                      </a:cubicBezTo>
                      <a:cubicBezTo>
                        <a:pt x="556" y="55"/>
                        <a:pt x="552" y="60"/>
                        <a:pt x="542" y="74"/>
                      </a:cubicBezTo>
                      <a:cubicBezTo>
                        <a:pt x="555" y="114"/>
                        <a:pt x="550" y="102"/>
                        <a:pt x="578" y="130"/>
                      </a:cubicBezTo>
                      <a:cubicBezTo>
                        <a:pt x="584" y="148"/>
                        <a:pt x="590" y="148"/>
                        <a:pt x="606" y="138"/>
                      </a:cubicBezTo>
                      <a:cubicBezTo>
                        <a:pt x="600" y="119"/>
                        <a:pt x="594" y="107"/>
                        <a:pt x="586" y="90"/>
                      </a:cubicBezTo>
                      <a:cubicBezTo>
                        <a:pt x="583" y="82"/>
                        <a:pt x="578" y="66"/>
                        <a:pt x="578" y="66"/>
                      </a:cubicBezTo>
                      <a:cubicBezTo>
                        <a:pt x="585" y="44"/>
                        <a:pt x="597" y="56"/>
                        <a:pt x="606" y="70"/>
                      </a:cubicBezTo>
                      <a:cubicBezTo>
                        <a:pt x="609" y="86"/>
                        <a:pt x="608" y="117"/>
                        <a:pt x="626" y="90"/>
                      </a:cubicBezTo>
                      <a:cubicBezTo>
                        <a:pt x="648" y="97"/>
                        <a:pt x="646" y="104"/>
                        <a:pt x="642" y="126"/>
                      </a:cubicBezTo>
                      <a:cubicBezTo>
                        <a:pt x="650" y="150"/>
                        <a:pt x="665" y="141"/>
                        <a:pt x="682" y="130"/>
                      </a:cubicBezTo>
                      <a:cubicBezTo>
                        <a:pt x="689" y="108"/>
                        <a:pt x="673" y="124"/>
                        <a:pt x="682" y="98"/>
                      </a:cubicBezTo>
                      <a:cubicBezTo>
                        <a:pt x="683" y="94"/>
                        <a:pt x="690" y="96"/>
                        <a:pt x="694" y="94"/>
                      </a:cubicBezTo>
                      <a:cubicBezTo>
                        <a:pt x="698" y="92"/>
                        <a:pt x="702" y="89"/>
                        <a:pt x="706" y="86"/>
                      </a:cubicBezTo>
                      <a:cubicBezTo>
                        <a:pt x="717" y="54"/>
                        <a:pt x="688" y="54"/>
                        <a:pt x="742" y="46"/>
                      </a:cubicBezTo>
                      <a:cubicBezTo>
                        <a:pt x="748" y="27"/>
                        <a:pt x="741" y="9"/>
                        <a:pt x="762" y="2"/>
                      </a:cubicBezTo>
                      <a:cubicBezTo>
                        <a:pt x="788" y="11"/>
                        <a:pt x="777" y="38"/>
                        <a:pt x="802" y="46"/>
                      </a:cubicBezTo>
                      <a:cubicBezTo>
                        <a:pt x="831" y="36"/>
                        <a:pt x="805" y="63"/>
                        <a:pt x="798" y="70"/>
                      </a:cubicBezTo>
                      <a:cubicBezTo>
                        <a:pt x="789" y="96"/>
                        <a:pt x="787" y="96"/>
                        <a:pt x="802" y="118"/>
                      </a:cubicBezTo>
                      <a:cubicBezTo>
                        <a:pt x="801" y="122"/>
                        <a:pt x="801" y="127"/>
                        <a:pt x="798" y="130"/>
                      </a:cubicBezTo>
                      <a:cubicBezTo>
                        <a:pt x="794" y="133"/>
                        <a:pt x="784" y="129"/>
                        <a:pt x="782" y="134"/>
                      </a:cubicBezTo>
                      <a:cubicBezTo>
                        <a:pt x="780" y="142"/>
                        <a:pt x="790" y="158"/>
                        <a:pt x="790" y="158"/>
                      </a:cubicBezTo>
                      <a:cubicBezTo>
                        <a:pt x="786" y="161"/>
                        <a:pt x="783" y="165"/>
                        <a:pt x="778" y="166"/>
                      </a:cubicBezTo>
                      <a:cubicBezTo>
                        <a:pt x="774" y="167"/>
                        <a:pt x="769" y="159"/>
                        <a:pt x="766" y="162"/>
                      </a:cubicBezTo>
                      <a:cubicBezTo>
                        <a:pt x="758" y="170"/>
                        <a:pt x="794" y="182"/>
                        <a:pt x="794" y="182"/>
                      </a:cubicBezTo>
                      <a:cubicBezTo>
                        <a:pt x="804" y="211"/>
                        <a:pt x="775" y="190"/>
                        <a:pt x="762" y="186"/>
                      </a:cubicBezTo>
                      <a:cubicBezTo>
                        <a:pt x="767" y="194"/>
                        <a:pt x="773" y="202"/>
                        <a:pt x="778" y="210"/>
                      </a:cubicBezTo>
                      <a:cubicBezTo>
                        <a:pt x="783" y="218"/>
                        <a:pt x="802" y="226"/>
                        <a:pt x="802" y="226"/>
                      </a:cubicBezTo>
                      <a:cubicBezTo>
                        <a:pt x="813" y="242"/>
                        <a:pt x="804" y="245"/>
                        <a:pt x="810" y="262"/>
                      </a:cubicBezTo>
                      <a:cubicBezTo>
                        <a:pt x="803" y="282"/>
                        <a:pt x="793" y="301"/>
                        <a:pt x="786" y="322"/>
                      </a:cubicBezTo>
                      <a:cubicBezTo>
                        <a:pt x="783" y="330"/>
                        <a:pt x="778" y="346"/>
                        <a:pt x="778" y="346"/>
                      </a:cubicBezTo>
                      <a:cubicBezTo>
                        <a:pt x="785" y="366"/>
                        <a:pt x="817" y="394"/>
                        <a:pt x="830" y="414"/>
                      </a:cubicBezTo>
                      <a:cubicBezTo>
                        <a:pt x="835" y="422"/>
                        <a:pt x="841" y="430"/>
                        <a:pt x="846" y="438"/>
                      </a:cubicBezTo>
                      <a:cubicBezTo>
                        <a:pt x="849" y="442"/>
                        <a:pt x="854" y="450"/>
                        <a:pt x="854" y="450"/>
                      </a:cubicBezTo>
                      <a:cubicBezTo>
                        <a:pt x="853" y="457"/>
                        <a:pt x="855" y="466"/>
                        <a:pt x="850" y="470"/>
                      </a:cubicBezTo>
                      <a:cubicBezTo>
                        <a:pt x="844" y="475"/>
                        <a:pt x="831" y="451"/>
                        <a:pt x="830" y="450"/>
                      </a:cubicBezTo>
                      <a:cubicBezTo>
                        <a:pt x="811" y="431"/>
                        <a:pt x="789" y="421"/>
                        <a:pt x="774" y="398"/>
                      </a:cubicBezTo>
                      <a:cubicBezTo>
                        <a:pt x="769" y="379"/>
                        <a:pt x="766" y="371"/>
                        <a:pt x="746" y="378"/>
                      </a:cubicBezTo>
                      <a:cubicBezTo>
                        <a:pt x="717" y="368"/>
                        <a:pt x="730" y="368"/>
                        <a:pt x="706" y="374"/>
                      </a:cubicBezTo>
                      <a:cubicBezTo>
                        <a:pt x="688" y="402"/>
                        <a:pt x="699" y="395"/>
                        <a:pt x="678" y="402"/>
                      </a:cubicBezTo>
                      <a:cubicBezTo>
                        <a:pt x="654" y="386"/>
                        <a:pt x="650" y="390"/>
                        <a:pt x="618" y="394"/>
                      </a:cubicBezTo>
                      <a:cubicBezTo>
                        <a:pt x="607" y="411"/>
                        <a:pt x="601" y="426"/>
                        <a:pt x="590" y="442"/>
                      </a:cubicBezTo>
                      <a:cubicBezTo>
                        <a:pt x="600" y="471"/>
                        <a:pt x="593" y="459"/>
                        <a:pt x="606" y="478"/>
                      </a:cubicBezTo>
                      <a:cubicBezTo>
                        <a:pt x="593" y="518"/>
                        <a:pt x="622" y="548"/>
                        <a:pt x="642" y="578"/>
                      </a:cubicBezTo>
                      <a:cubicBezTo>
                        <a:pt x="651" y="591"/>
                        <a:pt x="651" y="601"/>
                        <a:pt x="666" y="606"/>
                      </a:cubicBezTo>
                      <a:cubicBezTo>
                        <a:pt x="680" y="627"/>
                        <a:pt x="691" y="623"/>
                        <a:pt x="710" y="610"/>
                      </a:cubicBezTo>
                      <a:cubicBezTo>
                        <a:pt x="729" y="616"/>
                        <a:pt x="729" y="606"/>
                        <a:pt x="734" y="590"/>
                      </a:cubicBezTo>
                      <a:cubicBezTo>
                        <a:pt x="735" y="577"/>
                        <a:pt x="731" y="562"/>
                        <a:pt x="738" y="550"/>
                      </a:cubicBezTo>
                      <a:cubicBezTo>
                        <a:pt x="742" y="543"/>
                        <a:pt x="762" y="542"/>
                        <a:pt x="762" y="542"/>
                      </a:cubicBezTo>
                      <a:cubicBezTo>
                        <a:pt x="783" y="547"/>
                        <a:pt x="786" y="552"/>
                        <a:pt x="774" y="570"/>
                      </a:cubicBezTo>
                      <a:cubicBezTo>
                        <a:pt x="779" y="590"/>
                        <a:pt x="790" y="605"/>
                        <a:pt x="770" y="618"/>
                      </a:cubicBezTo>
                      <a:cubicBezTo>
                        <a:pt x="769" y="622"/>
                        <a:pt x="764" y="626"/>
                        <a:pt x="766" y="630"/>
                      </a:cubicBezTo>
                      <a:cubicBezTo>
                        <a:pt x="768" y="634"/>
                        <a:pt x="775" y="634"/>
                        <a:pt x="778" y="638"/>
                      </a:cubicBezTo>
                      <a:cubicBezTo>
                        <a:pt x="788" y="651"/>
                        <a:pt x="786" y="660"/>
                        <a:pt x="802" y="670"/>
                      </a:cubicBezTo>
                      <a:cubicBezTo>
                        <a:pt x="810" y="667"/>
                        <a:pt x="818" y="665"/>
                        <a:pt x="826" y="662"/>
                      </a:cubicBezTo>
                      <a:cubicBezTo>
                        <a:pt x="830" y="661"/>
                        <a:pt x="838" y="658"/>
                        <a:pt x="838" y="658"/>
                      </a:cubicBezTo>
                      <a:cubicBezTo>
                        <a:pt x="857" y="664"/>
                        <a:pt x="864" y="680"/>
                        <a:pt x="870" y="698"/>
                      </a:cubicBezTo>
                      <a:cubicBezTo>
                        <a:pt x="859" y="731"/>
                        <a:pt x="887" y="794"/>
                        <a:pt x="922" y="806"/>
                      </a:cubicBezTo>
                      <a:cubicBezTo>
                        <a:pt x="938" y="801"/>
                        <a:pt x="941" y="792"/>
                        <a:pt x="958" y="798"/>
                      </a:cubicBezTo>
                      <a:cubicBezTo>
                        <a:pt x="984" y="837"/>
                        <a:pt x="928" y="784"/>
                        <a:pt x="942" y="826"/>
                      </a:cubicBezTo>
                      <a:cubicBezTo>
                        <a:pt x="936" y="844"/>
                        <a:pt x="930" y="844"/>
                        <a:pt x="914" y="834"/>
                      </a:cubicBezTo>
                      <a:cubicBezTo>
                        <a:pt x="903" y="817"/>
                        <a:pt x="890" y="821"/>
                        <a:pt x="874" y="810"/>
                      </a:cubicBezTo>
                      <a:cubicBezTo>
                        <a:pt x="851" y="776"/>
                        <a:pt x="882" y="816"/>
                        <a:pt x="854" y="794"/>
                      </a:cubicBezTo>
                      <a:cubicBezTo>
                        <a:pt x="843" y="785"/>
                        <a:pt x="840" y="768"/>
                        <a:pt x="830" y="758"/>
                      </a:cubicBezTo>
                      <a:cubicBezTo>
                        <a:pt x="824" y="739"/>
                        <a:pt x="817" y="724"/>
                        <a:pt x="798" y="718"/>
                      </a:cubicBezTo>
                      <a:cubicBezTo>
                        <a:pt x="791" y="696"/>
                        <a:pt x="800" y="712"/>
                        <a:pt x="778" y="710"/>
                      </a:cubicBezTo>
                      <a:cubicBezTo>
                        <a:pt x="767" y="709"/>
                        <a:pt x="746" y="702"/>
                        <a:pt x="746" y="702"/>
                      </a:cubicBezTo>
                      <a:cubicBezTo>
                        <a:pt x="729" y="691"/>
                        <a:pt x="720" y="674"/>
                        <a:pt x="702" y="662"/>
                      </a:cubicBezTo>
                      <a:cubicBezTo>
                        <a:pt x="694" y="665"/>
                        <a:pt x="687" y="673"/>
                        <a:pt x="678" y="674"/>
                      </a:cubicBezTo>
                      <a:cubicBezTo>
                        <a:pt x="657" y="677"/>
                        <a:pt x="630" y="657"/>
                        <a:pt x="614" y="646"/>
                      </a:cubicBezTo>
                      <a:cubicBezTo>
                        <a:pt x="600" y="637"/>
                        <a:pt x="580" y="639"/>
                        <a:pt x="566" y="630"/>
                      </a:cubicBezTo>
                      <a:cubicBezTo>
                        <a:pt x="546" y="617"/>
                        <a:pt x="525" y="607"/>
                        <a:pt x="506" y="594"/>
                      </a:cubicBezTo>
                      <a:cubicBezTo>
                        <a:pt x="513" y="572"/>
                        <a:pt x="509" y="551"/>
                        <a:pt x="490" y="538"/>
                      </a:cubicBezTo>
                      <a:cubicBezTo>
                        <a:pt x="485" y="522"/>
                        <a:pt x="476" y="515"/>
                        <a:pt x="462" y="506"/>
                      </a:cubicBezTo>
                      <a:cubicBezTo>
                        <a:pt x="441" y="474"/>
                        <a:pt x="469" y="513"/>
                        <a:pt x="442" y="486"/>
                      </a:cubicBezTo>
                      <a:cubicBezTo>
                        <a:pt x="436" y="480"/>
                        <a:pt x="436" y="468"/>
                        <a:pt x="430" y="462"/>
                      </a:cubicBezTo>
                      <a:cubicBezTo>
                        <a:pt x="427" y="459"/>
                        <a:pt x="422" y="459"/>
                        <a:pt x="418" y="458"/>
                      </a:cubicBezTo>
                      <a:cubicBezTo>
                        <a:pt x="407" y="447"/>
                        <a:pt x="382" y="430"/>
                        <a:pt x="382" y="430"/>
                      </a:cubicBezTo>
                      <a:cubicBezTo>
                        <a:pt x="371" y="413"/>
                        <a:pt x="358" y="399"/>
                        <a:pt x="346" y="382"/>
                      </a:cubicBezTo>
                      <a:cubicBezTo>
                        <a:pt x="344" y="378"/>
                        <a:pt x="345" y="373"/>
                        <a:pt x="342" y="370"/>
                      </a:cubicBezTo>
                      <a:cubicBezTo>
                        <a:pt x="339" y="367"/>
                        <a:pt x="334" y="367"/>
                        <a:pt x="330" y="366"/>
                      </a:cubicBezTo>
                      <a:cubicBezTo>
                        <a:pt x="322" y="390"/>
                        <a:pt x="342" y="398"/>
                        <a:pt x="354" y="414"/>
                      </a:cubicBezTo>
                      <a:cubicBezTo>
                        <a:pt x="368" y="432"/>
                        <a:pt x="372" y="446"/>
                        <a:pt x="390" y="458"/>
                      </a:cubicBezTo>
                      <a:cubicBezTo>
                        <a:pt x="409" y="487"/>
                        <a:pt x="399" y="475"/>
                        <a:pt x="418" y="494"/>
                      </a:cubicBezTo>
                      <a:cubicBezTo>
                        <a:pt x="423" y="510"/>
                        <a:pt x="428" y="517"/>
                        <a:pt x="442" y="526"/>
                      </a:cubicBezTo>
                      <a:cubicBezTo>
                        <a:pt x="450" y="550"/>
                        <a:pt x="432" y="533"/>
                        <a:pt x="422" y="526"/>
                      </a:cubicBezTo>
                      <a:cubicBezTo>
                        <a:pt x="399" y="492"/>
                        <a:pt x="430" y="532"/>
                        <a:pt x="402" y="510"/>
                      </a:cubicBezTo>
                      <a:cubicBezTo>
                        <a:pt x="398" y="507"/>
                        <a:pt x="397" y="501"/>
                        <a:pt x="394" y="498"/>
                      </a:cubicBezTo>
                      <a:cubicBezTo>
                        <a:pt x="391" y="495"/>
                        <a:pt x="386" y="493"/>
                        <a:pt x="382" y="490"/>
                      </a:cubicBezTo>
                      <a:cubicBezTo>
                        <a:pt x="377" y="474"/>
                        <a:pt x="370" y="471"/>
                        <a:pt x="354" y="466"/>
                      </a:cubicBezTo>
                      <a:cubicBezTo>
                        <a:pt x="344" y="452"/>
                        <a:pt x="340" y="447"/>
                        <a:pt x="346" y="430"/>
                      </a:cubicBezTo>
                      <a:cubicBezTo>
                        <a:pt x="338" y="418"/>
                        <a:pt x="314" y="402"/>
                        <a:pt x="314" y="402"/>
                      </a:cubicBezTo>
                      <a:cubicBezTo>
                        <a:pt x="306" y="390"/>
                        <a:pt x="298" y="378"/>
                        <a:pt x="290" y="366"/>
                      </a:cubicBezTo>
                      <a:cubicBezTo>
                        <a:pt x="284" y="357"/>
                        <a:pt x="273" y="354"/>
                        <a:pt x="266" y="346"/>
                      </a:cubicBezTo>
                      <a:cubicBezTo>
                        <a:pt x="263" y="342"/>
                        <a:pt x="262" y="337"/>
                        <a:pt x="258" y="334"/>
                      </a:cubicBezTo>
                      <a:cubicBezTo>
                        <a:pt x="243" y="324"/>
                        <a:pt x="225" y="324"/>
                        <a:pt x="210" y="314"/>
                      </a:cubicBezTo>
                      <a:cubicBezTo>
                        <a:pt x="201" y="300"/>
                        <a:pt x="194" y="291"/>
                        <a:pt x="178" y="286"/>
                      </a:cubicBezTo>
                      <a:cubicBezTo>
                        <a:pt x="160" y="260"/>
                        <a:pt x="192" y="247"/>
                        <a:pt x="154" y="238"/>
                      </a:cubicBezTo>
                      <a:cubicBezTo>
                        <a:pt x="111" y="209"/>
                        <a:pt x="106" y="149"/>
                        <a:pt x="90" y="102"/>
                      </a:cubicBezTo>
                      <a:cubicBezTo>
                        <a:pt x="86" y="90"/>
                        <a:pt x="76" y="73"/>
                        <a:pt x="66" y="66"/>
                      </a:cubicBezTo>
                      <a:cubicBezTo>
                        <a:pt x="58" y="60"/>
                        <a:pt x="42" y="50"/>
                        <a:pt x="42" y="50"/>
                      </a:cubicBezTo>
                      <a:cubicBezTo>
                        <a:pt x="39" y="46"/>
                        <a:pt x="38" y="41"/>
                        <a:pt x="34" y="38"/>
                      </a:cubicBezTo>
                      <a:cubicBezTo>
                        <a:pt x="27" y="34"/>
                        <a:pt x="10" y="30"/>
                        <a:pt x="10" y="30"/>
                      </a:cubicBezTo>
                      <a:cubicBezTo>
                        <a:pt x="0" y="1"/>
                        <a:pt x="31" y="17"/>
                        <a:pt x="46" y="22"/>
                      </a:cubicBezTo>
                      <a:cubicBezTo>
                        <a:pt x="65" y="51"/>
                        <a:pt x="61" y="41"/>
                        <a:pt x="86" y="58"/>
                      </a:cubicBezTo>
                      <a:cubicBezTo>
                        <a:pt x="94" y="70"/>
                        <a:pt x="94" y="93"/>
                        <a:pt x="102" y="70"/>
                      </a:cubicBezTo>
                      <a:cubicBezTo>
                        <a:pt x="95" y="49"/>
                        <a:pt x="82" y="62"/>
                        <a:pt x="82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48" name="Freeform 32"/>
                <p:cNvSpPr/>
                <p:nvPr userDrawn="1"/>
              </p:nvSpPr>
              <p:spPr>
                <a:xfrm>
                  <a:off x="3577" y="490"/>
                  <a:ext cx="36" cy="39"/>
                </a:xfrm>
                <a:custGeom>
                  <a:avLst/>
                  <a:gdLst/>
                  <a:ahLst/>
                  <a:cxnLst>
                    <a:cxn ang="0">
                      <a:pos x="6" y="23"/>
                    </a:cxn>
                    <a:cxn ang="0">
                      <a:pos x="10" y="39"/>
                    </a:cxn>
                    <a:cxn ang="0">
                      <a:pos x="6" y="23"/>
                    </a:cxn>
                  </a:cxnLst>
                  <a:pathLst>
                    <a:path w="36" h="48">
                      <a:moveTo>
                        <a:pt x="6" y="28"/>
                      </a:moveTo>
                      <a:cubicBezTo>
                        <a:pt x="25" y="0"/>
                        <a:pt x="36" y="31"/>
                        <a:pt x="10" y="48"/>
                      </a:cubicBezTo>
                      <a:cubicBezTo>
                        <a:pt x="0" y="34"/>
                        <a:pt x="0" y="40"/>
                        <a:pt x="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49" name="Freeform 33"/>
                <p:cNvSpPr/>
                <p:nvPr userDrawn="1"/>
              </p:nvSpPr>
              <p:spPr>
                <a:xfrm>
                  <a:off x="3549" y="475"/>
                  <a:ext cx="38" cy="29"/>
                </a:xfrm>
                <a:custGeom>
                  <a:avLst/>
                  <a:gdLst/>
                  <a:ahLst/>
                  <a:cxnLst>
                    <a:cxn ang="0">
                      <a:pos x="0" y="4"/>
                    </a:cxn>
                    <a:cxn ang="0">
                      <a:pos x="13" y="1"/>
                    </a:cxn>
                    <a:cxn ang="0">
                      <a:pos x="38" y="13"/>
                    </a:cxn>
                    <a:cxn ang="0">
                      <a:pos x="8" y="13"/>
                    </a:cxn>
                    <a:cxn ang="0">
                      <a:pos x="0" y="4"/>
                    </a:cxn>
                  </a:cxnLst>
                  <a:pathLst>
                    <a:path w="36" h="37">
                      <a:moveTo>
                        <a:pt x="0" y="5"/>
                      </a:moveTo>
                      <a:cubicBezTo>
                        <a:pt x="4" y="4"/>
                        <a:pt x="8" y="0"/>
                        <a:pt x="12" y="1"/>
                      </a:cubicBezTo>
                      <a:cubicBezTo>
                        <a:pt x="21" y="4"/>
                        <a:pt x="36" y="17"/>
                        <a:pt x="36" y="17"/>
                      </a:cubicBezTo>
                      <a:cubicBezTo>
                        <a:pt x="29" y="37"/>
                        <a:pt x="22" y="26"/>
                        <a:pt x="8" y="17"/>
                      </a:cubicBezTo>
                      <a:cubicBezTo>
                        <a:pt x="5" y="13"/>
                        <a:pt x="0" y="5"/>
                        <a:pt x="0" y="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50" name="Freeform 34"/>
                <p:cNvSpPr/>
                <p:nvPr userDrawn="1"/>
              </p:nvSpPr>
              <p:spPr>
                <a:xfrm>
                  <a:off x="4686" y="394"/>
                  <a:ext cx="171" cy="81"/>
                </a:xfrm>
                <a:custGeom>
                  <a:avLst/>
                  <a:gdLst/>
                  <a:ahLst/>
                  <a:cxnLst>
                    <a:cxn ang="0">
                      <a:pos x="0" y="41"/>
                    </a:cxn>
                    <a:cxn ang="0">
                      <a:pos x="28" y="21"/>
                    </a:cxn>
                    <a:cxn ang="0">
                      <a:pos x="56" y="18"/>
                    </a:cxn>
                    <a:cxn ang="0">
                      <a:pos x="80" y="8"/>
                    </a:cxn>
                    <a:cxn ang="0">
                      <a:pos x="64" y="21"/>
                    </a:cxn>
                    <a:cxn ang="0">
                      <a:pos x="125" y="41"/>
                    </a:cxn>
                    <a:cxn ang="0">
                      <a:pos x="161" y="55"/>
                    </a:cxn>
                    <a:cxn ang="0">
                      <a:pos x="117" y="65"/>
                    </a:cxn>
                    <a:cxn ang="0">
                      <a:pos x="89" y="48"/>
                    </a:cxn>
                    <a:cxn ang="0">
                      <a:pos x="76" y="45"/>
                    </a:cxn>
                    <a:cxn ang="0">
                      <a:pos x="24" y="35"/>
                    </a:cxn>
                    <a:cxn ang="0">
                      <a:pos x="0" y="41"/>
                    </a:cxn>
                  </a:cxnLst>
                  <a:pathLst>
                    <a:path w="170" h="96">
                      <a:moveTo>
                        <a:pt x="0" y="49"/>
                      </a:moveTo>
                      <a:cubicBezTo>
                        <a:pt x="5" y="33"/>
                        <a:pt x="12" y="30"/>
                        <a:pt x="28" y="25"/>
                      </a:cubicBezTo>
                      <a:cubicBezTo>
                        <a:pt x="20" y="0"/>
                        <a:pt x="42" y="16"/>
                        <a:pt x="56" y="21"/>
                      </a:cubicBezTo>
                      <a:cubicBezTo>
                        <a:pt x="56" y="21"/>
                        <a:pt x="77" y="6"/>
                        <a:pt x="80" y="9"/>
                      </a:cubicBezTo>
                      <a:cubicBezTo>
                        <a:pt x="85" y="14"/>
                        <a:pt x="71" y="23"/>
                        <a:pt x="64" y="25"/>
                      </a:cubicBezTo>
                      <a:cubicBezTo>
                        <a:pt x="82" y="37"/>
                        <a:pt x="103" y="42"/>
                        <a:pt x="124" y="49"/>
                      </a:cubicBezTo>
                      <a:cubicBezTo>
                        <a:pt x="136" y="53"/>
                        <a:pt x="160" y="65"/>
                        <a:pt x="160" y="65"/>
                      </a:cubicBezTo>
                      <a:cubicBezTo>
                        <a:pt x="170" y="96"/>
                        <a:pt x="134" y="83"/>
                        <a:pt x="116" y="77"/>
                      </a:cubicBezTo>
                      <a:cubicBezTo>
                        <a:pt x="109" y="57"/>
                        <a:pt x="116" y="66"/>
                        <a:pt x="88" y="57"/>
                      </a:cubicBezTo>
                      <a:cubicBezTo>
                        <a:pt x="84" y="56"/>
                        <a:pt x="76" y="53"/>
                        <a:pt x="76" y="53"/>
                      </a:cubicBezTo>
                      <a:cubicBezTo>
                        <a:pt x="57" y="34"/>
                        <a:pt x="53" y="37"/>
                        <a:pt x="24" y="41"/>
                      </a:cubicBezTo>
                      <a:cubicBezTo>
                        <a:pt x="9" y="51"/>
                        <a:pt x="17" y="49"/>
                        <a:pt x="0" y="4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51" name="Freeform 35"/>
                <p:cNvSpPr/>
                <p:nvPr userDrawn="1"/>
              </p:nvSpPr>
              <p:spPr>
                <a:xfrm>
                  <a:off x="4867" y="460"/>
                  <a:ext cx="138" cy="3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2" y="3"/>
                    </a:cxn>
                    <a:cxn ang="0">
                      <a:pos x="88" y="20"/>
                    </a:cxn>
                    <a:cxn ang="0">
                      <a:pos x="112" y="17"/>
                    </a:cxn>
                    <a:cxn ang="0">
                      <a:pos x="108" y="37"/>
                    </a:cxn>
                    <a:cxn ang="0">
                      <a:pos x="64" y="34"/>
                    </a:cxn>
                    <a:cxn ang="0">
                      <a:pos x="0" y="30"/>
                    </a:cxn>
                    <a:cxn ang="0">
                      <a:pos x="28" y="17"/>
                    </a:cxn>
                    <a:cxn ang="0">
                      <a:pos x="0" y="0"/>
                    </a:cxn>
                  </a:cxnLst>
                  <a:pathLst>
                    <a:path w="138" h="44">
                      <a:moveTo>
                        <a:pt x="0" y="0"/>
                      </a:moveTo>
                      <a:cubicBezTo>
                        <a:pt x="19" y="3"/>
                        <a:pt x="35" y="10"/>
                        <a:pt x="52" y="4"/>
                      </a:cubicBezTo>
                      <a:cubicBezTo>
                        <a:pt x="87" y="11"/>
                        <a:pt x="61" y="15"/>
                        <a:pt x="88" y="24"/>
                      </a:cubicBezTo>
                      <a:cubicBezTo>
                        <a:pt x="96" y="23"/>
                        <a:pt x="104" y="19"/>
                        <a:pt x="112" y="20"/>
                      </a:cubicBezTo>
                      <a:cubicBezTo>
                        <a:pt x="138" y="23"/>
                        <a:pt x="118" y="41"/>
                        <a:pt x="108" y="44"/>
                      </a:cubicBezTo>
                      <a:cubicBezTo>
                        <a:pt x="78" y="34"/>
                        <a:pt x="92" y="34"/>
                        <a:pt x="64" y="40"/>
                      </a:cubicBezTo>
                      <a:cubicBezTo>
                        <a:pt x="41" y="37"/>
                        <a:pt x="22" y="41"/>
                        <a:pt x="0" y="36"/>
                      </a:cubicBezTo>
                      <a:cubicBezTo>
                        <a:pt x="6" y="11"/>
                        <a:pt x="7" y="27"/>
                        <a:pt x="28" y="20"/>
                      </a:cubicBezTo>
                      <a:cubicBezTo>
                        <a:pt x="17" y="13"/>
                        <a:pt x="0" y="13"/>
                        <a:pt x="0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52" name="Freeform 36"/>
                <p:cNvSpPr/>
                <p:nvPr userDrawn="1"/>
              </p:nvSpPr>
              <p:spPr>
                <a:xfrm>
                  <a:off x="4794" y="480"/>
                  <a:ext cx="56" cy="34"/>
                </a:xfrm>
                <a:custGeom>
                  <a:avLst/>
                  <a:gdLst/>
                  <a:ahLst/>
                  <a:cxnLst>
                    <a:cxn ang="0">
                      <a:pos x="17" y="20"/>
                    </a:cxn>
                    <a:cxn ang="0">
                      <a:pos x="36" y="11"/>
                    </a:cxn>
                    <a:cxn ang="0">
                      <a:pos x="17" y="20"/>
                    </a:cxn>
                  </a:cxnLst>
                  <a:pathLst>
                    <a:path w="57" h="42">
                      <a:moveTo>
                        <a:pt x="17" y="25"/>
                      </a:moveTo>
                      <a:cubicBezTo>
                        <a:pt x="0" y="0"/>
                        <a:pt x="21" y="9"/>
                        <a:pt x="37" y="13"/>
                      </a:cubicBezTo>
                      <a:cubicBezTo>
                        <a:pt x="57" y="42"/>
                        <a:pt x="30" y="25"/>
                        <a:pt x="1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53" name="Freeform 37"/>
                <p:cNvSpPr/>
                <p:nvPr userDrawn="1"/>
              </p:nvSpPr>
              <p:spPr>
                <a:xfrm>
                  <a:off x="4757" y="375"/>
                  <a:ext cx="37" cy="44"/>
                </a:xfrm>
                <a:custGeom>
                  <a:avLst/>
                  <a:gdLst/>
                  <a:ahLst/>
                  <a:cxnLst>
                    <a:cxn ang="0">
                      <a:pos x="18" y="27"/>
                    </a:cxn>
                    <a:cxn ang="0">
                      <a:pos x="18" y="0"/>
                    </a:cxn>
                    <a:cxn ang="0">
                      <a:pos x="18" y="27"/>
                    </a:cxn>
                  </a:cxnLst>
                  <a:pathLst>
                    <a:path w="39" h="52">
                      <a:moveTo>
                        <a:pt x="19" y="32"/>
                      </a:moveTo>
                      <a:cubicBezTo>
                        <a:pt x="13" y="14"/>
                        <a:pt x="0" y="13"/>
                        <a:pt x="19" y="0"/>
                      </a:cubicBezTo>
                      <a:cubicBezTo>
                        <a:pt x="23" y="5"/>
                        <a:pt x="39" y="52"/>
                        <a:pt x="19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54" name="Freeform 38"/>
                <p:cNvSpPr/>
                <p:nvPr userDrawn="1"/>
              </p:nvSpPr>
              <p:spPr>
                <a:xfrm>
                  <a:off x="5054" y="507"/>
                  <a:ext cx="45" cy="66"/>
                </a:xfrm>
                <a:custGeom>
                  <a:avLst/>
                  <a:gdLst/>
                  <a:ahLst/>
                  <a:cxnLst>
                    <a:cxn ang="0">
                      <a:pos x="4" y="7"/>
                    </a:cxn>
                    <a:cxn ang="0">
                      <a:pos x="20" y="27"/>
                    </a:cxn>
                    <a:cxn ang="0">
                      <a:pos x="25" y="40"/>
                    </a:cxn>
                    <a:cxn ang="0">
                      <a:pos x="37" y="44"/>
                    </a:cxn>
                    <a:cxn ang="0">
                      <a:pos x="25" y="60"/>
                    </a:cxn>
                    <a:cxn ang="0">
                      <a:pos x="0" y="17"/>
                    </a:cxn>
                    <a:cxn ang="0">
                      <a:pos x="4" y="7"/>
                    </a:cxn>
                  </a:cxnLst>
                  <a:pathLst>
                    <a:path w="44" h="80">
                      <a:moveTo>
                        <a:pt x="4" y="9"/>
                      </a:moveTo>
                      <a:cubicBezTo>
                        <a:pt x="9" y="17"/>
                        <a:pt x="18" y="24"/>
                        <a:pt x="20" y="33"/>
                      </a:cubicBezTo>
                      <a:cubicBezTo>
                        <a:pt x="21" y="38"/>
                        <a:pt x="21" y="45"/>
                        <a:pt x="24" y="49"/>
                      </a:cubicBezTo>
                      <a:cubicBezTo>
                        <a:pt x="27" y="52"/>
                        <a:pt x="32" y="52"/>
                        <a:pt x="36" y="53"/>
                      </a:cubicBezTo>
                      <a:cubicBezTo>
                        <a:pt x="41" y="68"/>
                        <a:pt x="44" y="80"/>
                        <a:pt x="24" y="73"/>
                      </a:cubicBezTo>
                      <a:cubicBezTo>
                        <a:pt x="19" y="55"/>
                        <a:pt x="11" y="37"/>
                        <a:pt x="0" y="21"/>
                      </a:cubicBezTo>
                      <a:cubicBezTo>
                        <a:pt x="4" y="4"/>
                        <a:pt x="4" y="0"/>
                        <a:pt x="4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55" name="Freeform 39"/>
                <p:cNvSpPr/>
                <p:nvPr userDrawn="1"/>
              </p:nvSpPr>
              <p:spPr>
                <a:xfrm>
                  <a:off x="4260" y="6"/>
                  <a:ext cx="480" cy="100"/>
                </a:xfrm>
                <a:custGeom>
                  <a:avLst/>
                  <a:gdLst/>
                  <a:ahLst/>
                  <a:cxnLst>
                    <a:cxn ang="0">
                      <a:pos x="327" y="2"/>
                    </a:cxn>
                    <a:cxn ang="0">
                      <a:pos x="343" y="13"/>
                    </a:cxn>
                    <a:cxn ang="0">
                      <a:pos x="349" y="0"/>
                    </a:cxn>
                    <a:cxn ang="0">
                      <a:pos x="394" y="0"/>
                    </a:cxn>
                    <a:cxn ang="0">
                      <a:pos x="427" y="27"/>
                    </a:cxn>
                    <a:cxn ang="0">
                      <a:pos x="474" y="16"/>
                    </a:cxn>
                    <a:cxn ang="0">
                      <a:pos x="467" y="45"/>
                    </a:cxn>
                    <a:cxn ang="0">
                      <a:pos x="443" y="72"/>
                    </a:cxn>
                    <a:cxn ang="0">
                      <a:pos x="438" y="45"/>
                    </a:cxn>
                    <a:cxn ang="0">
                      <a:pos x="427" y="48"/>
                    </a:cxn>
                    <a:cxn ang="0">
                      <a:pos x="415" y="45"/>
                    </a:cxn>
                    <a:cxn ang="0">
                      <a:pos x="391" y="33"/>
                    </a:cxn>
                    <a:cxn ang="0">
                      <a:pos x="339" y="59"/>
                    </a:cxn>
                    <a:cxn ang="0">
                      <a:pos x="299" y="69"/>
                    </a:cxn>
                    <a:cxn ang="0">
                      <a:pos x="315" y="89"/>
                    </a:cxn>
                    <a:cxn ang="0">
                      <a:pos x="279" y="98"/>
                    </a:cxn>
                    <a:cxn ang="0">
                      <a:pos x="251" y="95"/>
                    </a:cxn>
                    <a:cxn ang="0">
                      <a:pos x="263" y="89"/>
                    </a:cxn>
                    <a:cxn ang="0">
                      <a:pos x="254" y="63"/>
                    </a:cxn>
                    <a:cxn ang="0">
                      <a:pos x="251" y="48"/>
                    </a:cxn>
                    <a:cxn ang="0">
                      <a:pos x="235" y="36"/>
                    </a:cxn>
                    <a:cxn ang="0">
                      <a:pos x="211" y="42"/>
                    </a:cxn>
                    <a:cxn ang="0">
                      <a:pos x="199" y="42"/>
                    </a:cxn>
                    <a:cxn ang="0">
                      <a:pos x="183" y="39"/>
                    </a:cxn>
                    <a:cxn ang="0">
                      <a:pos x="123" y="3"/>
                    </a:cxn>
                    <a:cxn ang="0">
                      <a:pos x="88" y="22"/>
                    </a:cxn>
                    <a:cxn ang="0">
                      <a:pos x="1" y="0"/>
                    </a:cxn>
                    <a:cxn ang="0">
                      <a:pos x="327" y="2"/>
                    </a:cxn>
                  </a:cxnLst>
                  <a:pathLst>
                    <a:path w="323" h="64">
                      <a:moveTo>
                        <a:pt x="220" y="1"/>
                      </a:moveTo>
                      <a:cubicBezTo>
                        <a:pt x="215" y="12"/>
                        <a:pt x="225" y="17"/>
                        <a:pt x="231" y="8"/>
                      </a:cubicBezTo>
                      <a:cubicBezTo>
                        <a:pt x="235" y="0"/>
                        <a:pt x="229" y="7"/>
                        <a:pt x="235" y="0"/>
                      </a:cubicBezTo>
                      <a:lnTo>
                        <a:pt x="265" y="0"/>
                      </a:lnTo>
                      <a:cubicBezTo>
                        <a:pt x="277" y="6"/>
                        <a:pt x="276" y="11"/>
                        <a:pt x="287" y="17"/>
                      </a:cubicBezTo>
                      <a:cubicBezTo>
                        <a:pt x="308" y="11"/>
                        <a:pt x="293" y="7"/>
                        <a:pt x="319" y="10"/>
                      </a:cubicBezTo>
                      <a:cubicBezTo>
                        <a:pt x="323" y="19"/>
                        <a:pt x="321" y="22"/>
                        <a:pt x="314" y="29"/>
                      </a:cubicBezTo>
                      <a:cubicBezTo>
                        <a:pt x="312" y="39"/>
                        <a:pt x="313" y="50"/>
                        <a:pt x="298" y="46"/>
                      </a:cubicBezTo>
                      <a:cubicBezTo>
                        <a:pt x="297" y="40"/>
                        <a:pt x="298" y="34"/>
                        <a:pt x="295" y="29"/>
                      </a:cubicBezTo>
                      <a:cubicBezTo>
                        <a:pt x="294" y="27"/>
                        <a:pt x="290" y="31"/>
                        <a:pt x="287" y="31"/>
                      </a:cubicBezTo>
                      <a:cubicBezTo>
                        <a:pt x="284" y="31"/>
                        <a:pt x="282" y="30"/>
                        <a:pt x="279" y="29"/>
                      </a:cubicBezTo>
                      <a:cubicBezTo>
                        <a:pt x="274" y="27"/>
                        <a:pt x="263" y="21"/>
                        <a:pt x="263" y="21"/>
                      </a:cubicBezTo>
                      <a:cubicBezTo>
                        <a:pt x="249" y="23"/>
                        <a:pt x="241" y="31"/>
                        <a:pt x="228" y="38"/>
                      </a:cubicBezTo>
                      <a:cubicBezTo>
                        <a:pt x="220" y="41"/>
                        <a:pt x="209" y="42"/>
                        <a:pt x="201" y="44"/>
                      </a:cubicBezTo>
                      <a:cubicBezTo>
                        <a:pt x="193" y="54"/>
                        <a:pt x="200" y="53"/>
                        <a:pt x="212" y="57"/>
                      </a:cubicBezTo>
                      <a:cubicBezTo>
                        <a:pt x="200" y="62"/>
                        <a:pt x="199" y="57"/>
                        <a:pt x="188" y="63"/>
                      </a:cubicBezTo>
                      <a:cubicBezTo>
                        <a:pt x="181" y="62"/>
                        <a:pt x="174" y="64"/>
                        <a:pt x="169" y="61"/>
                      </a:cubicBezTo>
                      <a:cubicBezTo>
                        <a:pt x="166" y="59"/>
                        <a:pt x="175" y="59"/>
                        <a:pt x="177" y="57"/>
                      </a:cubicBezTo>
                      <a:cubicBezTo>
                        <a:pt x="181" y="48"/>
                        <a:pt x="149" y="28"/>
                        <a:pt x="171" y="40"/>
                      </a:cubicBezTo>
                      <a:cubicBezTo>
                        <a:pt x="184" y="55"/>
                        <a:pt x="184" y="36"/>
                        <a:pt x="169" y="31"/>
                      </a:cubicBezTo>
                      <a:cubicBezTo>
                        <a:pt x="167" y="27"/>
                        <a:pt x="167" y="22"/>
                        <a:pt x="158" y="23"/>
                      </a:cubicBezTo>
                      <a:cubicBezTo>
                        <a:pt x="153" y="23"/>
                        <a:pt x="142" y="27"/>
                        <a:pt x="142" y="27"/>
                      </a:cubicBezTo>
                      <a:cubicBezTo>
                        <a:pt x="136" y="39"/>
                        <a:pt x="143" y="31"/>
                        <a:pt x="134" y="27"/>
                      </a:cubicBezTo>
                      <a:cubicBezTo>
                        <a:pt x="130" y="25"/>
                        <a:pt x="126" y="25"/>
                        <a:pt x="123" y="25"/>
                      </a:cubicBezTo>
                      <a:cubicBezTo>
                        <a:pt x="117" y="11"/>
                        <a:pt x="100" y="6"/>
                        <a:pt x="83" y="2"/>
                      </a:cubicBezTo>
                      <a:cubicBezTo>
                        <a:pt x="70" y="4"/>
                        <a:pt x="69" y="9"/>
                        <a:pt x="59" y="14"/>
                      </a:cubicBezTo>
                      <a:cubicBezTo>
                        <a:pt x="45" y="14"/>
                        <a:pt x="0" y="12"/>
                        <a:pt x="1" y="0"/>
                      </a:cubicBezTo>
                      <a:lnTo>
                        <a:pt x="220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56" name="Freeform 40"/>
                <p:cNvSpPr/>
                <p:nvPr userDrawn="1"/>
              </p:nvSpPr>
              <p:spPr>
                <a:xfrm>
                  <a:off x="3835" y="3"/>
                  <a:ext cx="446" cy="49"/>
                </a:xfrm>
                <a:custGeom>
                  <a:avLst/>
                  <a:gdLst/>
                  <a:ahLst/>
                  <a:cxnLst>
                    <a:cxn ang="0">
                      <a:pos x="156" y="49"/>
                    </a:cxn>
                    <a:cxn ang="0">
                      <a:pos x="45" y="2"/>
                    </a:cxn>
                    <a:cxn ang="0">
                      <a:pos x="424" y="0"/>
                    </a:cxn>
                    <a:cxn ang="0">
                      <a:pos x="440" y="22"/>
                    </a:cxn>
                    <a:cxn ang="0">
                      <a:pos x="392" y="25"/>
                    </a:cxn>
                    <a:cxn ang="0">
                      <a:pos x="156" y="49"/>
                    </a:cxn>
                  </a:cxnLst>
                  <a:pathLst>
                    <a:path w="300" h="31">
                      <a:moveTo>
                        <a:pt x="105" y="31"/>
                      </a:moveTo>
                      <a:cubicBezTo>
                        <a:pt x="83" y="19"/>
                        <a:pt x="0" y="6"/>
                        <a:pt x="30" y="1"/>
                      </a:cubicBezTo>
                      <a:lnTo>
                        <a:pt x="285" y="0"/>
                      </a:lnTo>
                      <a:cubicBezTo>
                        <a:pt x="296" y="4"/>
                        <a:pt x="300" y="5"/>
                        <a:pt x="296" y="14"/>
                      </a:cubicBezTo>
                      <a:cubicBezTo>
                        <a:pt x="285" y="11"/>
                        <a:pt x="276" y="16"/>
                        <a:pt x="264" y="16"/>
                      </a:cubicBezTo>
                      <a:lnTo>
                        <a:pt x="105" y="3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57" name="Freeform 41"/>
                <p:cNvSpPr/>
                <p:nvPr userDrawn="1"/>
              </p:nvSpPr>
              <p:spPr>
                <a:xfrm>
                  <a:off x="2853" y="74"/>
                  <a:ext cx="42" cy="25"/>
                </a:xfrm>
                <a:custGeom>
                  <a:avLst/>
                  <a:gdLst/>
                  <a:ahLst/>
                  <a:cxnLst>
                    <a:cxn ang="0">
                      <a:pos x="0" y="22"/>
                    </a:cxn>
                    <a:cxn ang="0">
                      <a:pos x="12" y="25"/>
                    </a:cxn>
                    <a:cxn ang="0">
                      <a:pos x="0" y="22"/>
                    </a:cxn>
                  </a:cxnLst>
                  <a:pathLst>
                    <a:path w="41" h="29">
                      <a:moveTo>
                        <a:pt x="0" y="25"/>
                      </a:moveTo>
                      <a:cubicBezTo>
                        <a:pt x="10" y="11"/>
                        <a:pt x="41" y="0"/>
                        <a:pt x="12" y="29"/>
                      </a:cubicBezTo>
                      <a:cubicBezTo>
                        <a:pt x="8" y="28"/>
                        <a:pt x="0" y="25"/>
                        <a:pt x="0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58" name="Freeform 42"/>
                <p:cNvSpPr/>
                <p:nvPr userDrawn="1"/>
              </p:nvSpPr>
              <p:spPr>
                <a:xfrm>
                  <a:off x="1704" y="3"/>
                  <a:ext cx="1022" cy="372"/>
                </a:xfrm>
                <a:custGeom>
                  <a:avLst/>
                  <a:gdLst/>
                  <a:ahLst/>
                  <a:cxnLst>
                    <a:cxn ang="0">
                      <a:pos x="171" y="2"/>
                    </a:cxn>
                    <a:cxn ang="0">
                      <a:pos x="1022" y="0"/>
                    </a:cxn>
                    <a:cxn ang="0">
                      <a:pos x="975" y="132"/>
                    </a:cxn>
                    <a:cxn ang="0">
                      <a:pos x="931" y="166"/>
                    </a:cxn>
                    <a:cxn ang="0">
                      <a:pos x="919" y="171"/>
                    </a:cxn>
                    <a:cxn ang="0">
                      <a:pos x="879" y="179"/>
                    </a:cxn>
                    <a:cxn ang="0">
                      <a:pos x="846" y="215"/>
                    </a:cxn>
                    <a:cxn ang="0">
                      <a:pos x="849" y="242"/>
                    </a:cxn>
                    <a:cxn ang="0">
                      <a:pos x="853" y="262"/>
                    </a:cxn>
                    <a:cxn ang="0">
                      <a:pos x="858" y="277"/>
                    </a:cxn>
                    <a:cxn ang="0">
                      <a:pos x="849" y="299"/>
                    </a:cxn>
                    <a:cxn ang="0">
                      <a:pos x="823" y="294"/>
                    </a:cxn>
                    <a:cxn ang="0">
                      <a:pos x="802" y="316"/>
                    </a:cxn>
                    <a:cxn ang="0">
                      <a:pos x="813" y="257"/>
                    </a:cxn>
                    <a:cxn ang="0">
                      <a:pos x="792" y="245"/>
                    </a:cxn>
                    <a:cxn ang="0">
                      <a:pos x="806" y="228"/>
                    </a:cxn>
                    <a:cxn ang="0">
                      <a:pos x="802" y="218"/>
                    </a:cxn>
                    <a:cxn ang="0">
                      <a:pos x="750" y="230"/>
                    </a:cxn>
                    <a:cxn ang="0">
                      <a:pos x="743" y="208"/>
                    </a:cxn>
                    <a:cxn ang="0">
                      <a:pos x="696" y="230"/>
                    </a:cxn>
                    <a:cxn ang="0">
                      <a:pos x="750" y="252"/>
                    </a:cxn>
                    <a:cxn ang="0">
                      <a:pos x="715" y="286"/>
                    </a:cxn>
                    <a:cxn ang="0">
                      <a:pos x="729" y="308"/>
                    </a:cxn>
                    <a:cxn ang="0">
                      <a:pos x="738" y="338"/>
                    </a:cxn>
                    <a:cxn ang="0">
                      <a:pos x="724" y="340"/>
                    </a:cxn>
                    <a:cxn ang="0">
                      <a:pos x="736" y="352"/>
                    </a:cxn>
                    <a:cxn ang="0">
                      <a:pos x="720" y="372"/>
                    </a:cxn>
                    <a:cxn ang="0">
                      <a:pos x="0" y="365"/>
                    </a:cxn>
                    <a:cxn ang="0">
                      <a:pos x="171" y="2"/>
                    </a:cxn>
                  </a:cxnLst>
                  <a:pathLst>
                    <a:path w="436" h="152">
                      <a:moveTo>
                        <a:pt x="73" y="1"/>
                      </a:moveTo>
                      <a:lnTo>
                        <a:pt x="436" y="0"/>
                      </a:lnTo>
                      <a:cubicBezTo>
                        <a:pt x="430" y="15"/>
                        <a:pt x="429" y="42"/>
                        <a:pt x="416" y="54"/>
                      </a:cubicBezTo>
                      <a:cubicBezTo>
                        <a:pt x="410" y="60"/>
                        <a:pt x="405" y="63"/>
                        <a:pt x="397" y="68"/>
                      </a:cubicBezTo>
                      <a:cubicBezTo>
                        <a:pt x="396" y="69"/>
                        <a:pt x="392" y="70"/>
                        <a:pt x="392" y="70"/>
                      </a:cubicBezTo>
                      <a:cubicBezTo>
                        <a:pt x="377" y="63"/>
                        <a:pt x="385" y="68"/>
                        <a:pt x="375" y="73"/>
                      </a:cubicBezTo>
                      <a:cubicBezTo>
                        <a:pt x="371" y="82"/>
                        <a:pt x="371" y="83"/>
                        <a:pt x="361" y="88"/>
                      </a:cubicBezTo>
                      <a:cubicBezTo>
                        <a:pt x="359" y="92"/>
                        <a:pt x="364" y="93"/>
                        <a:pt x="362" y="99"/>
                      </a:cubicBezTo>
                      <a:cubicBezTo>
                        <a:pt x="363" y="102"/>
                        <a:pt x="364" y="105"/>
                        <a:pt x="364" y="107"/>
                      </a:cubicBezTo>
                      <a:cubicBezTo>
                        <a:pt x="365" y="109"/>
                        <a:pt x="366" y="111"/>
                        <a:pt x="366" y="113"/>
                      </a:cubicBezTo>
                      <a:cubicBezTo>
                        <a:pt x="365" y="115"/>
                        <a:pt x="364" y="120"/>
                        <a:pt x="362" y="122"/>
                      </a:cubicBezTo>
                      <a:cubicBezTo>
                        <a:pt x="359" y="123"/>
                        <a:pt x="354" y="119"/>
                        <a:pt x="351" y="120"/>
                      </a:cubicBezTo>
                      <a:cubicBezTo>
                        <a:pt x="347" y="129"/>
                        <a:pt x="352" y="127"/>
                        <a:pt x="342" y="129"/>
                      </a:cubicBezTo>
                      <a:cubicBezTo>
                        <a:pt x="340" y="123"/>
                        <a:pt x="345" y="111"/>
                        <a:pt x="347" y="105"/>
                      </a:cubicBezTo>
                      <a:cubicBezTo>
                        <a:pt x="347" y="100"/>
                        <a:pt x="338" y="102"/>
                        <a:pt x="338" y="100"/>
                      </a:cubicBezTo>
                      <a:cubicBezTo>
                        <a:pt x="338" y="98"/>
                        <a:pt x="344" y="95"/>
                        <a:pt x="344" y="93"/>
                      </a:cubicBezTo>
                      <a:cubicBezTo>
                        <a:pt x="344" y="92"/>
                        <a:pt x="344" y="89"/>
                        <a:pt x="342" y="89"/>
                      </a:cubicBezTo>
                      <a:cubicBezTo>
                        <a:pt x="339" y="89"/>
                        <a:pt x="324" y="94"/>
                        <a:pt x="320" y="94"/>
                      </a:cubicBezTo>
                      <a:cubicBezTo>
                        <a:pt x="317" y="86"/>
                        <a:pt x="328" y="88"/>
                        <a:pt x="317" y="85"/>
                      </a:cubicBezTo>
                      <a:cubicBezTo>
                        <a:pt x="311" y="91"/>
                        <a:pt x="306" y="93"/>
                        <a:pt x="297" y="94"/>
                      </a:cubicBezTo>
                      <a:cubicBezTo>
                        <a:pt x="300" y="104"/>
                        <a:pt x="307" y="101"/>
                        <a:pt x="320" y="103"/>
                      </a:cubicBezTo>
                      <a:cubicBezTo>
                        <a:pt x="318" y="109"/>
                        <a:pt x="311" y="111"/>
                        <a:pt x="305" y="117"/>
                      </a:cubicBezTo>
                      <a:lnTo>
                        <a:pt x="311" y="126"/>
                      </a:lnTo>
                      <a:lnTo>
                        <a:pt x="315" y="138"/>
                      </a:lnTo>
                      <a:lnTo>
                        <a:pt x="309" y="139"/>
                      </a:lnTo>
                      <a:lnTo>
                        <a:pt x="314" y="144"/>
                      </a:lnTo>
                      <a:lnTo>
                        <a:pt x="307" y="152"/>
                      </a:lnTo>
                      <a:lnTo>
                        <a:pt x="0" y="149"/>
                      </a:lnTo>
                      <a:lnTo>
                        <a:pt x="73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59" name="Freeform 43"/>
                <p:cNvSpPr/>
                <p:nvPr userDrawn="1"/>
              </p:nvSpPr>
              <p:spPr>
                <a:xfrm>
                  <a:off x="2729" y="-9"/>
                  <a:ext cx="47" cy="134"/>
                </a:xfrm>
                <a:custGeom>
                  <a:avLst/>
                  <a:gdLst/>
                  <a:ahLst/>
                  <a:cxnLst>
                    <a:cxn ang="0">
                      <a:pos x="5" y="127"/>
                    </a:cxn>
                    <a:cxn ang="0">
                      <a:pos x="15" y="88"/>
                    </a:cxn>
                    <a:cxn ang="0">
                      <a:pos x="17" y="55"/>
                    </a:cxn>
                    <a:cxn ang="0">
                      <a:pos x="11" y="32"/>
                    </a:cxn>
                    <a:cxn ang="0">
                      <a:pos x="17" y="10"/>
                    </a:cxn>
                    <a:cxn ang="0">
                      <a:pos x="21" y="0"/>
                    </a:cxn>
                    <a:cxn ang="0">
                      <a:pos x="31" y="24"/>
                    </a:cxn>
                    <a:cxn ang="0">
                      <a:pos x="47" y="80"/>
                    </a:cxn>
                    <a:cxn ang="0">
                      <a:pos x="31" y="88"/>
                    </a:cxn>
                    <a:cxn ang="0">
                      <a:pos x="23" y="102"/>
                    </a:cxn>
                    <a:cxn ang="0">
                      <a:pos x="21" y="107"/>
                    </a:cxn>
                    <a:cxn ang="0">
                      <a:pos x="27" y="109"/>
                    </a:cxn>
                    <a:cxn ang="0">
                      <a:pos x="31" y="119"/>
                    </a:cxn>
                    <a:cxn ang="0">
                      <a:pos x="13" y="120"/>
                    </a:cxn>
                    <a:cxn ang="0">
                      <a:pos x="7" y="130"/>
                    </a:cxn>
                    <a:cxn ang="0">
                      <a:pos x="3" y="125"/>
                    </a:cxn>
                    <a:cxn ang="0">
                      <a:pos x="5" y="127"/>
                    </a:cxn>
                  </a:cxnLst>
                  <a:pathLst>
                    <a:path w="47" h="165">
                      <a:moveTo>
                        <a:pt x="5" y="156"/>
                      </a:moveTo>
                      <a:cubicBezTo>
                        <a:pt x="0" y="141"/>
                        <a:pt x="1" y="118"/>
                        <a:pt x="15" y="108"/>
                      </a:cubicBezTo>
                      <a:cubicBezTo>
                        <a:pt x="16" y="95"/>
                        <a:pt x="17" y="81"/>
                        <a:pt x="17" y="68"/>
                      </a:cubicBezTo>
                      <a:cubicBezTo>
                        <a:pt x="17" y="58"/>
                        <a:pt x="11" y="40"/>
                        <a:pt x="11" y="40"/>
                      </a:cubicBezTo>
                      <a:cubicBezTo>
                        <a:pt x="14" y="20"/>
                        <a:pt x="11" y="29"/>
                        <a:pt x="17" y="12"/>
                      </a:cubicBezTo>
                      <a:cubicBezTo>
                        <a:pt x="18" y="8"/>
                        <a:pt x="21" y="0"/>
                        <a:pt x="21" y="0"/>
                      </a:cubicBezTo>
                      <a:cubicBezTo>
                        <a:pt x="38" y="6"/>
                        <a:pt x="33" y="7"/>
                        <a:pt x="31" y="30"/>
                      </a:cubicBezTo>
                      <a:cubicBezTo>
                        <a:pt x="38" y="52"/>
                        <a:pt x="40" y="76"/>
                        <a:pt x="47" y="98"/>
                      </a:cubicBezTo>
                      <a:cubicBezTo>
                        <a:pt x="44" y="116"/>
                        <a:pt x="45" y="113"/>
                        <a:pt x="31" y="108"/>
                      </a:cubicBezTo>
                      <a:cubicBezTo>
                        <a:pt x="25" y="118"/>
                        <a:pt x="28" y="112"/>
                        <a:pt x="23" y="126"/>
                      </a:cubicBezTo>
                      <a:cubicBezTo>
                        <a:pt x="22" y="128"/>
                        <a:pt x="21" y="132"/>
                        <a:pt x="21" y="132"/>
                      </a:cubicBezTo>
                      <a:cubicBezTo>
                        <a:pt x="23" y="133"/>
                        <a:pt x="26" y="132"/>
                        <a:pt x="27" y="134"/>
                      </a:cubicBezTo>
                      <a:cubicBezTo>
                        <a:pt x="29" y="137"/>
                        <a:pt x="31" y="146"/>
                        <a:pt x="31" y="146"/>
                      </a:cubicBezTo>
                      <a:cubicBezTo>
                        <a:pt x="27" y="165"/>
                        <a:pt x="23" y="155"/>
                        <a:pt x="13" y="148"/>
                      </a:cubicBezTo>
                      <a:cubicBezTo>
                        <a:pt x="11" y="152"/>
                        <a:pt x="11" y="160"/>
                        <a:pt x="7" y="160"/>
                      </a:cubicBezTo>
                      <a:cubicBezTo>
                        <a:pt x="5" y="160"/>
                        <a:pt x="4" y="156"/>
                        <a:pt x="3" y="154"/>
                      </a:cubicBezTo>
                      <a:cubicBezTo>
                        <a:pt x="3" y="153"/>
                        <a:pt x="4" y="155"/>
                        <a:pt x="5" y="15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60" name="Freeform 44"/>
                <p:cNvSpPr/>
                <p:nvPr userDrawn="1"/>
              </p:nvSpPr>
              <p:spPr>
                <a:xfrm>
                  <a:off x="2701" y="103"/>
                  <a:ext cx="138" cy="84"/>
                </a:xfrm>
                <a:custGeom>
                  <a:avLst/>
                  <a:gdLst/>
                  <a:ahLst/>
                  <a:cxnLst>
                    <a:cxn ang="0">
                      <a:pos x="26" y="50"/>
                    </a:cxn>
                    <a:cxn ang="0">
                      <a:pos x="30" y="35"/>
                    </a:cxn>
                    <a:cxn ang="0">
                      <a:pos x="50" y="27"/>
                    </a:cxn>
                    <a:cxn ang="0">
                      <a:pos x="54" y="37"/>
                    </a:cxn>
                    <a:cxn ang="0">
                      <a:pos x="66" y="40"/>
                    </a:cxn>
                    <a:cxn ang="0">
                      <a:pos x="80" y="45"/>
                    </a:cxn>
                    <a:cxn ang="0">
                      <a:pos x="116" y="27"/>
                    </a:cxn>
                    <a:cxn ang="0">
                      <a:pos x="130" y="14"/>
                    </a:cxn>
                    <a:cxn ang="0">
                      <a:pos x="138" y="9"/>
                    </a:cxn>
                    <a:cxn ang="0">
                      <a:pos x="106" y="40"/>
                    </a:cxn>
                    <a:cxn ang="0">
                      <a:pos x="84" y="55"/>
                    </a:cxn>
                    <a:cxn ang="0">
                      <a:pos x="66" y="66"/>
                    </a:cxn>
                    <a:cxn ang="0">
                      <a:pos x="48" y="84"/>
                    </a:cxn>
                    <a:cxn ang="0">
                      <a:pos x="26" y="73"/>
                    </a:cxn>
                    <a:cxn ang="0">
                      <a:pos x="20" y="71"/>
                    </a:cxn>
                    <a:cxn ang="0">
                      <a:pos x="22" y="79"/>
                    </a:cxn>
                    <a:cxn ang="0">
                      <a:pos x="0" y="79"/>
                    </a:cxn>
                    <a:cxn ang="0">
                      <a:pos x="10" y="64"/>
                    </a:cxn>
                    <a:cxn ang="0">
                      <a:pos x="26" y="50"/>
                    </a:cxn>
                  </a:cxnLst>
                  <a:pathLst>
                    <a:path w="138" h="103">
                      <a:moveTo>
                        <a:pt x="26" y="61"/>
                      </a:moveTo>
                      <a:cubicBezTo>
                        <a:pt x="29" y="53"/>
                        <a:pt x="33" y="51"/>
                        <a:pt x="30" y="43"/>
                      </a:cubicBezTo>
                      <a:cubicBezTo>
                        <a:pt x="33" y="27"/>
                        <a:pt x="37" y="24"/>
                        <a:pt x="50" y="33"/>
                      </a:cubicBezTo>
                      <a:cubicBezTo>
                        <a:pt x="51" y="37"/>
                        <a:pt x="53" y="41"/>
                        <a:pt x="54" y="45"/>
                      </a:cubicBezTo>
                      <a:cubicBezTo>
                        <a:pt x="55" y="49"/>
                        <a:pt x="66" y="49"/>
                        <a:pt x="66" y="49"/>
                      </a:cubicBezTo>
                      <a:cubicBezTo>
                        <a:pt x="75" y="43"/>
                        <a:pt x="77" y="45"/>
                        <a:pt x="80" y="55"/>
                      </a:cubicBezTo>
                      <a:cubicBezTo>
                        <a:pt x="92" y="47"/>
                        <a:pt x="101" y="37"/>
                        <a:pt x="116" y="33"/>
                      </a:cubicBezTo>
                      <a:cubicBezTo>
                        <a:pt x="125" y="19"/>
                        <a:pt x="120" y="24"/>
                        <a:pt x="130" y="17"/>
                      </a:cubicBezTo>
                      <a:cubicBezTo>
                        <a:pt x="134" y="11"/>
                        <a:pt x="134" y="0"/>
                        <a:pt x="138" y="11"/>
                      </a:cubicBezTo>
                      <a:cubicBezTo>
                        <a:pt x="135" y="31"/>
                        <a:pt x="126" y="45"/>
                        <a:pt x="106" y="49"/>
                      </a:cubicBezTo>
                      <a:cubicBezTo>
                        <a:pt x="97" y="55"/>
                        <a:pt x="93" y="61"/>
                        <a:pt x="84" y="67"/>
                      </a:cubicBezTo>
                      <a:cubicBezTo>
                        <a:pt x="80" y="79"/>
                        <a:pt x="79" y="79"/>
                        <a:pt x="66" y="81"/>
                      </a:cubicBezTo>
                      <a:cubicBezTo>
                        <a:pt x="60" y="90"/>
                        <a:pt x="57" y="97"/>
                        <a:pt x="48" y="103"/>
                      </a:cubicBezTo>
                      <a:cubicBezTo>
                        <a:pt x="42" y="94"/>
                        <a:pt x="37" y="93"/>
                        <a:pt x="26" y="89"/>
                      </a:cubicBezTo>
                      <a:cubicBezTo>
                        <a:pt x="24" y="88"/>
                        <a:pt x="20" y="87"/>
                        <a:pt x="20" y="87"/>
                      </a:cubicBezTo>
                      <a:cubicBezTo>
                        <a:pt x="10" y="90"/>
                        <a:pt x="14" y="94"/>
                        <a:pt x="22" y="97"/>
                      </a:cubicBezTo>
                      <a:cubicBezTo>
                        <a:pt x="14" y="103"/>
                        <a:pt x="9" y="100"/>
                        <a:pt x="0" y="97"/>
                      </a:cubicBezTo>
                      <a:cubicBezTo>
                        <a:pt x="2" y="87"/>
                        <a:pt x="1" y="82"/>
                        <a:pt x="10" y="79"/>
                      </a:cubicBezTo>
                      <a:cubicBezTo>
                        <a:pt x="15" y="63"/>
                        <a:pt x="14" y="69"/>
                        <a:pt x="26" y="6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61" name="Freeform 45"/>
                <p:cNvSpPr/>
                <p:nvPr userDrawn="1"/>
              </p:nvSpPr>
              <p:spPr>
                <a:xfrm>
                  <a:off x="2553" y="182"/>
                  <a:ext cx="187" cy="176"/>
                </a:xfrm>
                <a:custGeom>
                  <a:avLst/>
                  <a:gdLst/>
                  <a:ahLst/>
                  <a:cxnLst>
                    <a:cxn ang="0">
                      <a:pos x="157" y="20"/>
                    </a:cxn>
                    <a:cxn ang="0">
                      <a:pos x="159" y="5"/>
                    </a:cxn>
                    <a:cxn ang="0">
                      <a:pos x="169" y="0"/>
                    </a:cxn>
                    <a:cxn ang="0">
                      <a:pos x="181" y="20"/>
                    </a:cxn>
                    <a:cxn ang="0">
                      <a:pos x="187" y="35"/>
                    </a:cxn>
                    <a:cxn ang="0">
                      <a:pos x="177" y="48"/>
                    </a:cxn>
                    <a:cxn ang="0">
                      <a:pos x="169" y="63"/>
                    </a:cxn>
                    <a:cxn ang="0">
                      <a:pos x="161" y="104"/>
                    </a:cxn>
                    <a:cxn ang="0">
                      <a:pos x="143" y="112"/>
                    </a:cxn>
                    <a:cxn ang="0">
                      <a:pos x="119" y="113"/>
                    </a:cxn>
                    <a:cxn ang="0">
                      <a:pos x="111" y="102"/>
                    </a:cxn>
                    <a:cxn ang="0">
                      <a:pos x="101" y="120"/>
                    </a:cxn>
                    <a:cxn ang="0">
                      <a:pos x="90" y="123"/>
                    </a:cxn>
                    <a:cxn ang="0">
                      <a:pos x="80" y="109"/>
                    </a:cxn>
                    <a:cxn ang="0">
                      <a:pos x="58" y="118"/>
                    </a:cxn>
                    <a:cxn ang="0">
                      <a:pos x="76" y="117"/>
                    </a:cxn>
                    <a:cxn ang="0">
                      <a:pos x="78" y="132"/>
                    </a:cxn>
                    <a:cxn ang="0">
                      <a:pos x="58" y="137"/>
                    </a:cxn>
                    <a:cxn ang="0">
                      <a:pos x="34" y="137"/>
                    </a:cxn>
                    <a:cxn ang="0">
                      <a:pos x="36" y="127"/>
                    </a:cxn>
                    <a:cxn ang="0">
                      <a:pos x="46" y="118"/>
                    </a:cxn>
                    <a:cxn ang="0">
                      <a:pos x="34" y="122"/>
                    </a:cxn>
                    <a:cxn ang="0">
                      <a:pos x="26" y="137"/>
                    </a:cxn>
                    <a:cxn ang="0">
                      <a:pos x="30" y="156"/>
                    </a:cxn>
                    <a:cxn ang="0">
                      <a:pos x="14" y="164"/>
                    </a:cxn>
                    <a:cxn ang="0">
                      <a:pos x="0" y="176"/>
                    </a:cxn>
                    <a:cxn ang="0">
                      <a:pos x="8" y="155"/>
                    </a:cxn>
                    <a:cxn ang="0">
                      <a:pos x="0" y="135"/>
                    </a:cxn>
                    <a:cxn ang="0">
                      <a:pos x="14" y="125"/>
                    </a:cxn>
                    <a:cxn ang="0">
                      <a:pos x="32" y="110"/>
                    </a:cxn>
                    <a:cxn ang="0">
                      <a:pos x="44" y="97"/>
                    </a:cxn>
                    <a:cxn ang="0">
                      <a:pos x="72" y="95"/>
                    </a:cxn>
                    <a:cxn ang="0">
                      <a:pos x="84" y="92"/>
                    </a:cxn>
                    <a:cxn ang="0">
                      <a:pos x="113" y="64"/>
                    </a:cxn>
                    <a:cxn ang="0">
                      <a:pos x="119" y="76"/>
                    </a:cxn>
                    <a:cxn ang="0">
                      <a:pos x="131" y="63"/>
                    </a:cxn>
                    <a:cxn ang="0">
                      <a:pos x="149" y="44"/>
                    </a:cxn>
                    <a:cxn ang="0">
                      <a:pos x="153" y="35"/>
                    </a:cxn>
                    <a:cxn ang="0">
                      <a:pos x="147" y="31"/>
                    </a:cxn>
                    <a:cxn ang="0">
                      <a:pos x="151" y="26"/>
                    </a:cxn>
                    <a:cxn ang="0">
                      <a:pos x="157" y="20"/>
                    </a:cxn>
                  </a:cxnLst>
                  <a:pathLst>
                    <a:path w="188" h="214">
                      <a:moveTo>
                        <a:pt x="158" y="24"/>
                      </a:moveTo>
                      <a:cubicBezTo>
                        <a:pt x="156" y="18"/>
                        <a:pt x="160" y="6"/>
                        <a:pt x="160" y="6"/>
                      </a:cubicBezTo>
                      <a:cubicBezTo>
                        <a:pt x="167" y="16"/>
                        <a:pt x="167" y="8"/>
                        <a:pt x="170" y="0"/>
                      </a:cubicBezTo>
                      <a:cubicBezTo>
                        <a:pt x="181" y="4"/>
                        <a:pt x="179" y="14"/>
                        <a:pt x="182" y="24"/>
                      </a:cubicBezTo>
                      <a:cubicBezTo>
                        <a:pt x="184" y="30"/>
                        <a:pt x="188" y="42"/>
                        <a:pt x="188" y="42"/>
                      </a:cubicBezTo>
                      <a:cubicBezTo>
                        <a:pt x="183" y="56"/>
                        <a:pt x="188" y="52"/>
                        <a:pt x="178" y="58"/>
                      </a:cubicBezTo>
                      <a:cubicBezTo>
                        <a:pt x="174" y="63"/>
                        <a:pt x="170" y="76"/>
                        <a:pt x="170" y="76"/>
                      </a:cubicBezTo>
                      <a:cubicBezTo>
                        <a:pt x="169" y="100"/>
                        <a:pt x="173" y="110"/>
                        <a:pt x="162" y="126"/>
                      </a:cubicBezTo>
                      <a:cubicBezTo>
                        <a:pt x="150" y="118"/>
                        <a:pt x="155" y="132"/>
                        <a:pt x="144" y="136"/>
                      </a:cubicBezTo>
                      <a:cubicBezTo>
                        <a:pt x="135" y="134"/>
                        <a:pt x="129" y="135"/>
                        <a:pt x="120" y="138"/>
                      </a:cubicBezTo>
                      <a:cubicBezTo>
                        <a:pt x="114" y="129"/>
                        <a:pt x="122" y="127"/>
                        <a:pt x="112" y="124"/>
                      </a:cubicBezTo>
                      <a:cubicBezTo>
                        <a:pt x="108" y="130"/>
                        <a:pt x="108" y="142"/>
                        <a:pt x="102" y="146"/>
                      </a:cubicBezTo>
                      <a:cubicBezTo>
                        <a:pt x="98" y="148"/>
                        <a:pt x="90" y="150"/>
                        <a:pt x="90" y="150"/>
                      </a:cubicBezTo>
                      <a:cubicBezTo>
                        <a:pt x="87" y="141"/>
                        <a:pt x="89" y="135"/>
                        <a:pt x="80" y="132"/>
                      </a:cubicBezTo>
                      <a:cubicBezTo>
                        <a:pt x="68" y="134"/>
                        <a:pt x="65" y="134"/>
                        <a:pt x="58" y="144"/>
                      </a:cubicBezTo>
                      <a:cubicBezTo>
                        <a:pt x="66" y="150"/>
                        <a:pt x="68" y="147"/>
                        <a:pt x="76" y="142"/>
                      </a:cubicBezTo>
                      <a:cubicBezTo>
                        <a:pt x="81" y="146"/>
                        <a:pt x="85" y="155"/>
                        <a:pt x="78" y="160"/>
                      </a:cubicBezTo>
                      <a:cubicBezTo>
                        <a:pt x="75" y="162"/>
                        <a:pt x="62" y="165"/>
                        <a:pt x="58" y="166"/>
                      </a:cubicBezTo>
                      <a:cubicBezTo>
                        <a:pt x="48" y="173"/>
                        <a:pt x="44" y="173"/>
                        <a:pt x="34" y="166"/>
                      </a:cubicBezTo>
                      <a:cubicBezTo>
                        <a:pt x="35" y="162"/>
                        <a:pt x="34" y="158"/>
                        <a:pt x="36" y="154"/>
                      </a:cubicBezTo>
                      <a:cubicBezTo>
                        <a:pt x="38" y="150"/>
                        <a:pt x="55" y="146"/>
                        <a:pt x="46" y="144"/>
                      </a:cubicBezTo>
                      <a:cubicBezTo>
                        <a:pt x="42" y="143"/>
                        <a:pt x="34" y="148"/>
                        <a:pt x="34" y="148"/>
                      </a:cubicBezTo>
                      <a:cubicBezTo>
                        <a:pt x="32" y="155"/>
                        <a:pt x="28" y="159"/>
                        <a:pt x="26" y="166"/>
                      </a:cubicBezTo>
                      <a:cubicBezTo>
                        <a:pt x="36" y="182"/>
                        <a:pt x="36" y="173"/>
                        <a:pt x="30" y="190"/>
                      </a:cubicBezTo>
                      <a:cubicBezTo>
                        <a:pt x="28" y="196"/>
                        <a:pt x="14" y="200"/>
                        <a:pt x="14" y="200"/>
                      </a:cubicBezTo>
                      <a:cubicBezTo>
                        <a:pt x="5" y="214"/>
                        <a:pt x="11" y="210"/>
                        <a:pt x="0" y="214"/>
                      </a:cubicBezTo>
                      <a:cubicBezTo>
                        <a:pt x="2" y="202"/>
                        <a:pt x="5" y="198"/>
                        <a:pt x="8" y="188"/>
                      </a:cubicBezTo>
                      <a:cubicBezTo>
                        <a:pt x="6" y="178"/>
                        <a:pt x="3" y="173"/>
                        <a:pt x="0" y="164"/>
                      </a:cubicBezTo>
                      <a:cubicBezTo>
                        <a:pt x="3" y="156"/>
                        <a:pt x="7" y="157"/>
                        <a:pt x="14" y="152"/>
                      </a:cubicBezTo>
                      <a:cubicBezTo>
                        <a:pt x="18" y="141"/>
                        <a:pt x="23" y="140"/>
                        <a:pt x="32" y="134"/>
                      </a:cubicBezTo>
                      <a:cubicBezTo>
                        <a:pt x="37" y="127"/>
                        <a:pt x="37" y="123"/>
                        <a:pt x="44" y="118"/>
                      </a:cubicBezTo>
                      <a:cubicBezTo>
                        <a:pt x="64" y="121"/>
                        <a:pt x="55" y="122"/>
                        <a:pt x="72" y="116"/>
                      </a:cubicBezTo>
                      <a:cubicBezTo>
                        <a:pt x="76" y="115"/>
                        <a:pt x="84" y="112"/>
                        <a:pt x="84" y="112"/>
                      </a:cubicBezTo>
                      <a:cubicBezTo>
                        <a:pt x="105" y="119"/>
                        <a:pt x="97" y="84"/>
                        <a:pt x="114" y="78"/>
                      </a:cubicBezTo>
                      <a:cubicBezTo>
                        <a:pt x="117" y="87"/>
                        <a:pt x="110" y="89"/>
                        <a:pt x="120" y="92"/>
                      </a:cubicBezTo>
                      <a:cubicBezTo>
                        <a:pt x="125" y="85"/>
                        <a:pt x="125" y="81"/>
                        <a:pt x="132" y="76"/>
                      </a:cubicBezTo>
                      <a:cubicBezTo>
                        <a:pt x="138" y="68"/>
                        <a:pt x="146" y="65"/>
                        <a:pt x="150" y="54"/>
                      </a:cubicBezTo>
                      <a:cubicBezTo>
                        <a:pt x="151" y="50"/>
                        <a:pt x="154" y="42"/>
                        <a:pt x="154" y="42"/>
                      </a:cubicBezTo>
                      <a:cubicBezTo>
                        <a:pt x="152" y="41"/>
                        <a:pt x="148" y="40"/>
                        <a:pt x="148" y="38"/>
                      </a:cubicBezTo>
                      <a:cubicBezTo>
                        <a:pt x="148" y="36"/>
                        <a:pt x="161" y="33"/>
                        <a:pt x="152" y="32"/>
                      </a:cubicBezTo>
                      <a:lnTo>
                        <a:pt x="158" y="2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62" name="Freeform 46"/>
                <p:cNvSpPr/>
                <p:nvPr userDrawn="1"/>
              </p:nvSpPr>
              <p:spPr>
                <a:xfrm>
                  <a:off x="2677" y="233"/>
                  <a:ext cx="14" cy="10"/>
                </a:xfrm>
                <a:custGeom>
                  <a:avLst/>
                  <a:gdLst/>
                  <a:ahLst/>
                  <a:cxnLst>
                    <a:cxn ang="0">
                      <a:pos x="0" y="7"/>
                    </a:cxn>
                    <a:cxn ang="0">
                      <a:pos x="4" y="10"/>
                    </a:cxn>
                    <a:cxn ang="0">
                      <a:pos x="0" y="7"/>
                    </a:cxn>
                  </a:cxnLst>
                  <a:pathLst>
                    <a:path w="13" h="13">
                      <a:moveTo>
                        <a:pt x="0" y="9"/>
                      </a:moveTo>
                      <a:cubicBezTo>
                        <a:pt x="6" y="0"/>
                        <a:pt x="13" y="7"/>
                        <a:pt x="4" y="13"/>
                      </a:cubicBezTo>
                      <a:cubicBezTo>
                        <a:pt x="0" y="6"/>
                        <a:pt x="0" y="5"/>
                        <a:pt x="0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63" name="Freeform 47"/>
                <p:cNvSpPr/>
                <p:nvPr userDrawn="1"/>
              </p:nvSpPr>
              <p:spPr>
                <a:xfrm>
                  <a:off x="1627" y="353"/>
                  <a:ext cx="813" cy="462"/>
                </a:xfrm>
                <a:custGeom>
                  <a:avLst/>
                  <a:gdLst/>
                  <a:ahLst/>
                  <a:cxnLst>
                    <a:cxn ang="0">
                      <a:pos x="813" y="21"/>
                    </a:cxn>
                    <a:cxn ang="0">
                      <a:pos x="779" y="64"/>
                    </a:cxn>
                    <a:cxn ang="0">
                      <a:pos x="749" y="100"/>
                    </a:cxn>
                    <a:cxn ang="0">
                      <a:pos x="723" y="116"/>
                    </a:cxn>
                    <a:cxn ang="0">
                      <a:pos x="635" y="147"/>
                    </a:cxn>
                    <a:cxn ang="0">
                      <a:pos x="633" y="172"/>
                    </a:cxn>
                    <a:cxn ang="0">
                      <a:pos x="605" y="188"/>
                    </a:cxn>
                    <a:cxn ang="0">
                      <a:pos x="621" y="146"/>
                    </a:cxn>
                    <a:cxn ang="0">
                      <a:pos x="577" y="154"/>
                    </a:cxn>
                    <a:cxn ang="0">
                      <a:pos x="557" y="179"/>
                    </a:cxn>
                    <a:cxn ang="0">
                      <a:pos x="597" y="229"/>
                    </a:cxn>
                    <a:cxn ang="0">
                      <a:pos x="595" y="301"/>
                    </a:cxn>
                    <a:cxn ang="0">
                      <a:pos x="543" y="333"/>
                    </a:cxn>
                    <a:cxn ang="0">
                      <a:pos x="523" y="316"/>
                    </a:cxn>
                    <a:cxn ang="0">
                      <a:pos x="483" y="285"/>
                    </a:cxn>
                    <a:cxn ang="0">
                      <a:pos x="463" y="285"/>
                    </a:cxn>
                    <a:cxn ang="0">
                      <a:pos x="451" y="323"/>
                    </a:cxn>
                    <a:cxn ang="0">
                      <a:pos x="501" y="380"/>
                    </a:cxn>
                    <a:cxn ang="0">
                      <a:pos x="511" y="429"/>
                    </a:cxn>
                    <a:cxn ang="0">
                      <a:pos x="527" y="459"/>
                    </a:cxn>
                    <a:cxn ang="0">
                      <a:pos x="493" y="446"/>
                    </a:cxn>
                    <a:cxn ang="0">
                      <a:pos x="471" y="424"/>
                    </a:cxn>
                    <a:cxn ang="0">
                      <a:pos x="423" y="347"/>
                    </a:cxn>
                    <a:cxn ang="0">
                      <a:pos x="427" y="254"/>
                    </a:cxn>
                    <a:cxn ang="0">
                      <a:pos x="423" y="220"/>
                    </a:cxn>
                    <a:cxn ang="0">
                      <a:pos x="413" y="226"/>
                    </a:cxn>
                    <a:cxn ang="0">
                      <a:pos x="386" y="218"/>
                    </a:cxn>
                    <a:cxn ang="0">
                      <a:pos x="360" y="139"/>
                    </a:cxn>
                    <a:cxn ang="0">
                      <a:pos x="330" y="136"/>
                    </a:cxn>
                    <a:cxn ang="0">
                      <a:pos x="288" y="141"/>
                    </a:cxn>
                    <a:cxn ang="0">
                      <a:pos x="242" y="190"/>
                    </a:cxn>
                    <a:cxn ang="0">
                      <a:pos x="196" y="220"/>
                    </a:cxn>
                    <a:cxn ang="0">
                      <a:pos x="184" y="224"/>
                    </a:cxn>
                    <a:cxn ang="0">
                      <a:pos x="160" y="269"/>
                    </a:cxn>
                    <a:cxn ang="0">
                      <a:pos x="152" y="290"/>
                    </a:cxn>
                    <a:cxn ang="0">
                      <a:pos x="128" y="331"/>
                    </a:cxn>
                    <a:cxn ang="0">
                      <a:pos x="94" y="321"/>
                    </a:cxn>
                    <a:cxn ang="0">
                      <a:pos x="66" y="211"/>
                    </a:cxn>
                    <a:cxn ang="0">
                      <a:pos x="72" y="128"/>
                    </a:cxn>
                    <a:cxn ang="0">
                      <a:pos x="44" y="147"/>
                    </a:cxn>
                    <a:cxn ang="0">
                      <a:pos x="20" y="123"/>
                    </a:cxn>
                    <a:cxn ang="0">
                      <a:pos x="24" y="113"/>
                    </a:cxn>
                    <a:cxn ang="0">
                      <a:pos x="0" y="75"/>
                    </a:cxn>
                    <a:cxn ang="0">
                      <a:pos x="799" y="5"/>
                    </a:cxn>
                  </a:cxnLst>
                  <a:pathLst>
                    <a:path w="812" h="564">
                      <a:moveTo>
                        <a:pt x="798" y="6"/>
                      </a:moveTo>
                      <a:cubicBezTo>
                        <a:pt x="801" y="15"/>
                        <a:pt x="809" y="16"/>
                        <a:pt x="812" y="26"/>
                      </a:cubicBezTo>
                      <a:cubicBezTo>
                        <a:pt x="809" y="36"/>
                        <a:pt x="801" y="41"/>
                        <a:pt x="796" y="50"/>
                      </a:cubicBezTo>
                      <a:cubicBezTo>
                        <a:pt x="791" y="61"/>
                        <a:pt x="788" y="71"/>
                        <a:pt x="778" y="78"/>
                      </a:cubicBezTo>
                      <a:cubicBezTo>
                        <a:pt x="773" y="85"/>
                        <a:pt x="771" y="88"/>
                        <a:pt x="774" y="96"/>
                      </a:cubicBezTo>
                      <a:cubicBezTo>
                        <a:pt x="767" y="107"/>
                        <a:pt x="758" y="114"/>
                        <a:pt x="748" y="122"/>
                      </a:cubicBezTo>
                      <a:cubicBezTo>
                        <a:pt x="744" y="125"/>
                        <a:pt x="736" y="130"/>
                        <a:pt x="736" y="130"/>
                      </a:cubicBezTo>
                      <a:cubicBezTo>
                        <a:pt x="740" y="141"/>
                        <a:pt x="731" y="140"/>
                        <a:pt x="722" y="142"/>
                      </a:cubicBezTo>
                      <a:cubicBezTo>
                        <a:pt x="716" y="148"/>
                        <a:pt x="712" y="151"/>
                        <a:pt x="704" y="154"/>
                      </a:cubicBezTo>
                      <a:cubicBezTo>
                        <a:pt x="686" y="150"/>
                        <a:pt x="650" y="169"/>
                        <a:pt x="634" y="180"/>
                      </a:cubicBezTo>
                      <a:cubicBezTo>
                        <a:pt x="636" y="189"/>
                        <a:pt x="631" y="193"/>
                        <a:pt x="640" y="196"/>
                      </a:cubicBezTo>
                      <a:cubicBezTo>
                        <a:pt x="643" y="205"/>
                        <a:pt x="640" y="207"/>
                        <a:pt x="632" y="210"/>
                      </a:cubicBezTo>
                      <a:cubicBezTo>
                        <a:pt x="626" y="219"/>
                        <a:pt x="623" y="226"/>
                        <a:pt x="614" y="232"/>
                      </a:cubicBezTo>
                      <a:cubicBezTo>
                        <a:pt x="611" y="231"/>
                        <a:pt x="606" y="233"/>
                        <a:pt x="604" y="230"/>
                      </a:cubicBezTo>
                      <a:cubicBezTo>
                        <a:pt x="599" y="220"/>
                        <a:pt x="610" y="199"/>
                        <a:pt x="620" y="196"/>
                      </a:cubicBezTo>
                      <a:cubicBezTo>
                        <a:pt x="623" y="187"/>
                        <a:pt x="617" y="187"/>
                        <a:pt x="620" y="178"/>
                      </a:cubicBezTo>
                      <a:cubicBezTo>
                        <a:pt x="617" y="164"/>
                        <a:pt x="609" y="168"/>
                        <a:pt x="598" y="172"/>
                      </a:cubicBezTo>
                      <a:cubicBezTo>
                        <a:pt x="592" y="180"/>
                        <a:pt x="585" y="185"/>
                        <a:pt x="576" y="188"/>
                      </a:cubicBezTo>
                      <a:cubicBezTo>
                        <a:pt x="572" y="194"/>
                        <a:pt x="568" y="200"/>
                        <a:pt x="564" y="206"/>
                      </a:cubicBezTo>
                      <a:cubicBezTo>
                        <a:pt x="561" y="210"/>
                        <a:pt x="556" y="218"/>
                        <a:pt x="556" y="218"/>
                      </a:cubicBezTo>
                      <a:cubicBezTo>
                        <a:pt x="558" y="234"/>
                        <a:pt x="559" y="243"/>
                        <a:pt x="572" y="252"/>
                      </a:cubicBezTo>
                      <a:cubicBezTo>
                        <a:pt x="579" y="262"/>
                        <a:pt x="586" y="273"/>
                        <a:pt x="596" y="280"/>
                      </a:cubicBezTo>
                      <a:cubicBezTo>
                        <a:pt x="598" y="286"/>
                        <a:pt x="602" y="298"/>
                        <a:pt x="602" y="298"/>
                      </a:cubicBezTo>
                      <a:cubicBezTo>
                        <a:pt x="601" y="308"/>
                        <a:pt x="599" y="361"/>
                        <a:pt x="594" y="368"/>
                      </a:cubicBezTo>
                      <a:cubicBezTo>
                        <a:pt x="590" y="374"/>
                        <a:pt x="576" y="378"/>
                        <a:pt x="570" y="382"/>
                      </a:cubicBezTo>
                      <a:cubicBezTo>
                        <a:pt x="563" y="393"/>
                        <a:pt x="550" y="396"/>
                        <a:pt x="542" y="406"/>
                      </a:cubicBezTo>
                      <a:cubicBezTo>
                        <a:pt x="536" y="413"/>
                        <a:pt x="539" y="417"/>
                        <a:pt x="530" y="420"/>
                      </a:cubicBezTo>
                      <a:cubicBezTo>
                        <a:pt x="526" y="408"/>
                        <a:pt x="538" y="391"/>
                        <a:pt x="522" y="386"/>
                      </a:cubicBezTo>
                      <a:cubicBezTo>
                        <a:pt x="516" y="377"/>
                        <a:pt x="510" y="364"/>
                        <a:pt x="502" y="356"/>
                      </a:cubicBezTo>
                      <a:cubicBezTo>
                        <a:pt x="497" y="341"/>
                        <a:pt x="505" y="360"/>
                        <a:pt x="482" y="348"/>
                      </a:cubicBezTo>
                      <a:cubicBezTo>
                        <a:pt x="478" y="346"/>
                        <a:pt x="478" y="339"/>
                        <a:pt x="474" y="336"/>
                      </a:cubicBezTo>
                      <a:cubicBezTo>
                        <a:pt x="470" y="323"/>
                        <a:pt x="466" y="342"/>
                        <a:pt x="462" y="348"/>
                      </a:cubicBezTo>
                      <a:cubicBezTo>
                        <a:pt x="460" y="358"/>
                        <a:pt x="456" y="363"/>
                        <a:pt x="454" y="374"/>
                      </a:cubicBezTo>
                      <a:cubicBezTo>
                        <a:pt x="457" y="383"/>
                        <a:pt x="455" y="387"/>
                        <a:pt x="450" y="394"/>
                      </a:cubicBezTo>
                      <a:cubicBezTo>
                        <a:pt x="454" y="399"/>
                        <a:pt x="464" y="411"/>
                        <a:pt x="466" y="418"/>
                      </a:cubicBezTo>
                      <a:cubicBezTo>
                        <a:pt x="474" y="443"/>
                        <a:pt x="472" y="458"/>
                        <a:pt x="500" y="464"/>
                      </a:cubicBezTo>
                      <a:cubicBezTo>
                        <a:pt x="507" y="469"/>
                        <a:pt x="510" y="474"/>
                        <a:pt x="516" y="480"/>
                      </a:cubicBezTo>
                      <a:cubicBezTo>
                        <a:pt x="511" y="494"/>
                        <a:pt x="513" y="509"/>
                        <a:pt x="510" y="524"/>
                      </a:cubicBezTo>
                      <a:cubicBezTo>
                        <a:pt x="512" y="537"/>
                        <a:pt x="511" y="541"/>
                        <a:pt x="522" y="548"/>
                      </a:cubicBezTo>
                      <a:cubicBezTo>
                        <a:pt x="523" y="552"/>
                        <a:pt x="525" y="556"/>
                        <a:pt x="526" y="560"/>
                      </a:cubicBezTo>
                      <a:cubicBezTo>
                        <a:pt x="527" y="564"/>
                        <a:pt x="514" y="556"/>
                        <a:pt x="514" y="556"/>
                      </a:cubicBezTo>
                      <a:cubicBezTo>
                        <a:pt x="502" y="564"/>
                        <a:pt x="501" y="551"/>
                        <a:pt x="492" y="544"/>
                      </a:cubicBezTo>
                      <a:cubicBezTo>
                        <a:pt x="488" y="541"/>
                        <a:pt x="480" y="536"/>
                        <a:pt x="480" y="536"/>
                      </a:cubicBezTo>
                      <a:cubicBezTo>
                        <a:pt x="471" y="522"/>
                        <a:pt x="474" y="529"/>
                        <a:pt x="470" y="518"/>
                      </a:cubicBezTo>
                      <a:cubicBezTo>
                        <a:pt x="467" y="491"/>
                        <a:pt x="461" y="446"/>
                        <a:pt x="436" y="430"/>
                      </a:cubicBezTo>
                      <a:cubicBezTo>
                        <a:pt x="428" y="433"/>
                        <a:pt x="425" y="433"/>
                        <a:pt x="422" y="424"/>
                      </a:cubicBezTo>
                      <a:cubicBezTo>
                        <a:pt x="427" y="404"/>
                        <a:pt x="432" y="383"/>
                        <a:pt x="438" y="364"/>
                      </a:cubicBezTo>
                      <a:cubicBezTo>
                        <a:pt x="436" y="343"/>
                        <a:pt x="431" y="330"/>
                        <a:pt x="426" y="310"/>
                      </a:cubicBezTo>
                      <a:cubicBezTo>
                        <a:pt x="429" y="302"/>
                        <a:pt x="425" y="300"/>
                        <a:pt x="422" y="292"/>
                      </a:cubicBezTo>
                      <a:cubicBezTo>
                        <a:pt x="424" y="282"/>
                        <a:pt x="428" y="277"/>
                        <a:pt x="422" y="268"/>
                      </a:cubicBezTo>
                      <a:cubicBezTo>
                        <a:pt x="420" y="269"/>
                        <a:pt x="418" y="269"/>
                        <a:pt x="416" y="270"/>
                      </a:cubicBezTo>
                      <a:cubicBezTo>
                        <a:pt x="414" y="272"/>
                        <a:pt x="414" y="275"/>
                        <a:pt x="412" y="276"/>
                      </a:cubicBezTo>
                      <a:cubicBezTo>
                        <a:pt x="408" y="278"/>
                        <a:pt x="400" y="280"/>
                        <a:pt x="400" y="280"/>
                      </a:cubicBezTo>
                      <a:cubicBezTo>
                        <a:pt x="394" y="274"/>
                        <a:pt x="389" y="274"/>
                        <a:pt x="386" y="266"/>
                      </a:cubicBezTo>
                      <a:cubicBezTo>
                        <a:pt x="391" y="251"/>
                        <a:pt x="379" y="206"/>
                        <a:pt x="364" y="196"/>
                      </a:cubicBezTo>
                      <a:cubicBezTo>
                        <a:pt x="357" y="186"/>
                        <a:pt x="358" y="182"/>
                        <a:pt x="360" y="170"/>
                      </a:cubicBezTo>
                      <a:cubicBezTo>
                        <a:pt x="358" y="160"/>
                        <a:pt x="356" y="147"/>
                        <a:pt x="346" y="144"/>
                      </a:cubicBezTo>
                      <a:cubicBezTo>
                        <a:pt x="343" y="154"/>
                        <a:pt x="338" y="160"/>
                        <a:pt x="330" y="166"/>
                      </a:cubicBezTo>
                      <a:cubicBezTo>
                        <a:pt x="323" y="164"/>
                        <a:pt x="308" y="160"/>
                        <a:pt x="308" y="160"/>
                      </a:cubicBezTo>
                      <a:cubicBezTo>
                        <a:pt x="296" y="162"/>
                        <a:pt x="297" y="166"/>
                        <a:pt x="288" y="172"/>
                      </a:cubicBezTo>
                      <a:cubicBezTo>
                        <a:pt x="284" y="185"/>
                        <a:pt x="282" y="191"/>
                        <a:pt x="268" y="196"/>
                      </a:cubicBezTo>
                      <a:cubicBezTo>
                        <a:pt x="264" y="200"/>
                        <a:pt x="243" y="231"/>
                        <a:pt x="242" y="232"/>
                      </a:cubicBezTo>
                      <a:cubicBezTo>
                        <a:pt x="231" y="239"/>
                        <a:pt x="215" y="247"/>
                        <a:pt x="206" y="256"/>
                      </a:cubicBezTo>
                      <a:cubicBezTo>
                        <a:pt x="202" y="260"/>
                        <a:pt x="200" y="265"/>
                        <a:pt x="196" y="268"/>
                      </a:cubicBezTo>
                      <a:cubicBezTo>
                        <a:pt x="194" y="269"/>
                        <a:pt x="192" y="269"/>
                        <a:pt x="190" y="270"/>
                      </a:cubicBezTo>
                      <a:cubicBezTo>
                        <a:pt x="188" y="271"/>
                        <a:pt x="186" y="272"/>
                        <a:pt x="184" y="274"/>
                      </a:cubicBezTo>
                      <a:cubicBezTo>
                        <a:pt x="180" y="278"/>
                        <a:pt x="172" y="286"/>
                        <a:pt x="172" y="286"/>
                      </a:cubicBezTo>
                      <a:cubicBezTo>
                        <a:pt x="167" y="300"/>
                        <a:pt x="165" y="314"/>
                        <a:pt x="160" y="328"/>
                      </a:cubicBezTo>
                      <a:cubicBezTo>
                        <a:pt x="158" y="335"/>
                        <a:pt x="156" y="341"/>
                        <a:pt x="154" y="348"/>
                      </a:cubicBezTo>
                      <a:cubicBezTo>
                        <a:pt x="153" y="350"/>
                        <a:pt x="152" y="354"/>
                        <a:pt x="152" y="354"/>
                      </a:cubicBezTo>
                      <a:cubicBezTo>
                        <a:pt x="152" y="359"/>
                        <a:pt x="156" y="384"/>
                        <a:pt x="146" y="392"/>
                      </a:cubicBezTo>
                      <a:cubicBezTo>
                        <a:pt x="141" y="397"/>
                        <a:pt x="128" y="404"/>
                        <a:pt x="128" y="404"/>
                      </a:cubicBezTo>
                      <a:cubicBezTo>
                        <a:pt x="125" y="412"/>
                        <a:pt x="122" y="421"/>
                        <a:pt x="114" y="424"/>
                      </a:cubicBezTo>
                      <a:cubicBezTo>
                        <a:pt x="100" y="419"/>
                        <a:pt x="97" y="405"/>
                        <a:pt x="94" y="392"/>
                      </a:cubicBezTo>
                      <a:cubicBezTo>
                        <a:pt x="86" y="362"/>
                        <a:pt x="82" y="332"/>
                        <a:pt x="72" y="302"/>
                      </a:cubicBezTo>
                      <a:cubicBezTo>
                        <a:pt x="71" y="281"/>
                        <a:pt x="70" y="275"/>
                        <a:pt x="66" y="258"/>
                      </a:cubicBezTo>
                      <a:cubicBezTo>
                        <a:pt x="66" y="251"/>
                        <a:pt x="68" y="219"/>
                        <a:pt x="64" y="208"/>
                      </a:cubicBezTo>
                      <a:cubicBezTo>
                        <a:pt x="70" y="191"/>
                        <a:pt x="66" y="173"/>
                        <a:pt x="72" y="156"/>
                      </a:cubicBezTo>
                      <a:cubicBezTo>
                        <a:pt x="66" y="139"/>
                        <a:pt x="60" y="168"/>
                        <a:pt x="56" y="172"/>
                      </a:cubicBezTo>
                      <a:cubicBezTo>
                        <a:pt x="53" y="175"/>
                        <a:pt x="44" y="180"/>
                        <a:pt x="44" y="180"/>
                      </a:cubicBezTo>
                      <a:cubicBezTo>
                        <a:pt x="35" y="177"/>
                        <a:pt x="28" y="173"/>
                        <a:pt x="24" y="162"/>
                      </a:cubicBezTo>
                      <a:cubicBezTo>
                        <a:pt x="23" y="158"/>
                        <a:pt x="20" y="150"/>
                        <a:pt x="20" y="150"/>
                      </a:cubicBezTo>
                      <a:cubicBezTo>
                        <a:pt x="30" y="148"/>
                        <a:pt x="30" y="143"/>
                        <a:pt x="38" y="138"/>
                      </a:cubicBezTo>
                      <a:cubicBezTo>
                        <a:pt x="35" y="128"/>
                        <a:pt x="31" y="133"/>
                        <a:pt x="24" y="138"/>
                      </a:cubicBezTo>
                      <a:cubicBezTo>
                        <a:pt x="15" y="135"/>
                        <a:pt x="15" y="132"/>
                        <a:pt x="18" y="124"/>
                      </a:cubicBezTo>
                      <a:cubicBezTo>
                        <a:pt x="11" y="114"/>
                        <a:pt x="9" y="101"/>
                        <a:pt x="0" y="92"/>
                      </a:cubicBezTo>
                      <a:lnTo>
                        <a:pt x="76" y="0"/>
                      </a:lnTo>
                      <a:lnTo>
                        <a:pt x="798" y="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64" name="Freeform 48"/>
                <p:cNvSpPr/>
                <p:nvPr userDrawn="1"/>
              </p:nvSpPr>
              <p:spPr>
                <a:xfrm>
                  <a:off x="1770" y="671"/>
                  <a:ext cx="45" cy="71"/>
                </a:xfrm>
                <a:custGeom>
                  <a:avLst/>
                  <a:gdLst/>
                  <a:ahLst/>
                  <a:cxnLst>
                    <a:cxn ang="0">
                      <a:pos x="7" y="9"/>
                    </a:cxn>
                    <a:cxn ang="0">
                      <a:pos x="18" y="3"/>
                    </a:cxn>
                    <a:cxn ang="0">
                      <a:pos x="39" y="28"/>
                    </a:cxn>
                    <a:cxn ang="0">
                      <a:pos x="20" y="71"/>
                    </a:cxn>
                    <a:cxn ang="0">
                      <a:pos x="1" y="58"/>
                    </a:cxn>
                    <a:cxn ang="0">
                      <a:pos x="7" y="9"/>
                    </a:cxn>
                  </a:cxnLst>
                  <a:pathLst>
                    <a:path w="43" h="85">
                      <a:moveTo>
                        <a:pt x="7" y="11"/>
                      </a:moveTo>
                      <a:cubicBezTo>
                        <a:pt x="4" y="2"/>
                        <a:pt x="9" y="0"/>
                        <a:pt x="17" y="3"/>
                      </a:cubicBezTo>
                      <a:cubicBezTo>
                        <a:pt x="24" y="13"/>
                        <a:pt x="28" y="24"/>
                        <a:pt x="37" y="33"/>
                      </a:cubicBezTo>
                      <a:cubicBezTo>
                        <a:pt x="43" y="52"/>
                        <a:pt x="40" y="78"/>
                        <a:pt x="19" y="85"/>
                      </a:cubicBezTo>
                      <a:cubicBezTo>
                        <a:pt x="6" y="81"/>
                        <a:pt x="5" y="81"/>
                        <a:pt x="1" y="69"/>
                      </a:cubicBezTo>
                      <a:cubicBezTo>
                        <a:pt x="2" y="66"/>
                        <a:pt x="0" y="4"/>
                        <a:pt x="7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65" name="Freeform 49"/>
                <p:cNvSpPr/>
                <p:nvPr userDrawn="1"/>
              </p:nvSpPr>
              <p:spPr>
                <a:xfrm>
                  <a:off x="2394" y="431"/>
                  <a:ext cx="42" cy="59"/>
                </a:xfrm>
                <a:custGeom>
                  <a:avLst/>
                  <a:gdLst/>
                  <a:ahLst/>
                  <a:cxnLst>
                    <a:cxn ang="0">
                      <a:pos x="12" y="22"/>
                    </a:cxn>
                    <a:cxn ang="0">
                      <a:pos x="28" y="2"/>
                    </a:cxn>
                    <a:cxn ang="0">
                      <a:pos x="41" y="3"/>
                    </a:cxn>
                    <a:cxn ang="0">
                      <a:pos x="37" y="21"/>
                    </a:cxn>
                    <a:cxn ang="0">
                      <a:pos x="12" y="59"/>
                    </a:cxn>
                    <a:cxn ang="0">
                      <a:pos x="7" y="48"/>
                    </a:cxn>
                    <a:cxn ang="0">
                      <a:pos x="3" y="29"/>
                    </a:cxn>
                    <a:cxn ang="0">
                      <a:pos x="12" y="22"/>
                    </a:cxn>
                  </a:cxnLst>
                  <a:pathLst>
                    <a:path w="44" h="74">
                      <a:moveTo>
                        <a:pt x="13" y="28"/>
                      </a:moveTo>
                      <a:cubicBezTo>
                        <a:pt x="15" y="13"/>
                        <a:pt x="14" y="7"/>
                        <a:pt x="29" y="2"/>
                      </a:cubicBezTo>
                      <a:cubicBezTo>
                        <a:pt x="34" y="3"/>
                        <a:pt x="40" y="0"/>
                        <a:pt x="43" y="4"/>
                      </a:cubicBezTo>
                      <a:cubicBezTo>
                        <a:pt x="44" y="6"/>
                        <a:pt x="41" y="21"/>
                        <a:pt x="39" y="26"/>
                      </a:cubicBezTo>
                      <a:cubicBezTo>
                        <a:pt x="31" y="43"/>
                        <a:pt x="30" y="63"/>
                        <a:pt x="13" y="74"/>
                      </a:cubicBezTo>
                      <a:cubicBezTo>
                        <a:pt x="4" y="71"/>
                        <a:pt x="4" y="68"/>
                        <a:pt x="7" y="60"/>
                      </a:cubicBezTo>
                      <a:cubicBezTo>
                        <a:pt x="5" y="50"/>
                        <a:pt x="0" y="46"/>
                        <a:pt x="3" y="36"/>
                      </a:cubicBezTo>
                      <a:cubicBezTo>
                        <a:pt x="4" y="32"/>
                        <a:pt x="8" y="23"/>
                        <a:pt x="1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66" name="Freeform 50"/>
                <p:cNvSpPr/>
                <p:nvPr userDrawn="1"/>
              </p:nvSpPr>
              <p:spPr>
                <a:xfrm>
                  <a:off x="2513" y="402"/>
                  <a:ext cx="21" cy="24"/>
                </a:xfrm>
                <a:custGeom>
                  <a:avLst/>
                  <a:gdLst/>
                  <a:ahLst/>
                  <a:cxnLst>
                    <a:cxn ang="0">
                      <a:pos x="7" y="13"/>
                    </a:cxn>
                    <a:cxn ang="0">
                      <a:pos x="5" y="24"/>
                    </a:cxn>
                    <a:cxn ang="0">
                      <a:pos x="7" y="13"/>
                    </a:cxn>
                  </a:cxnLst>
                  <a:pathLst>
                    <a:path w="20" h="30">
                      <a:moveTo>
                        <a:pt x="7" y="16"/>
                      </a:moveTo>
                      <a:cubicBezTo>
                        <a:pt x="18" y="0"/>
                        <a:pt x="20" y="20"/>
                        <a:pt x="5" y="30"/>
                      </a:cubicBezTo>
                      <a:cubicBezTo>
                        <a:pt x="0" y="23"/>
                        <a:pt x="1" y="22"/>
                        <a:pt x="7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67" name="Freeform 51"/>
                <p:cNvSpPr/>
                <p:nvPr userDrawn="1"/>
              </p:nvSpPr>
              <p:spPr>
                <a:xfrm>
                  <a:off x="333" y="169"/>
                  <a:ext cx="1015" cy="866"/>
                </a:xfrm>
                <a:custGeom>
                  <a:avLst/>
                  <a:gdLst/>
                  <a:ahLst/>
                  <a:cxnLst>
                    <a:cxn ang="0">
                      <a:pos x="716" y="721"/>
                    </a:cxn>
                    <a:cxn ang="0">
                      <a:pos x="723" y="701"/>
                    </a:cxn>
                    <a:cxn ang="0">
                      <a:pos x="744" y="642"/>
                    </a:cxn>
                    <a:cxn ang="0">
                      <a:pos x="460" y="446"/>
                    </a:cxn>
                    <a:cxn ang="0">
                      <a:pos x="420" y="538"/>
                    </a:cxn>
                    <a:cxn ang="0">
                      <a:pos x="451" y="864"/>
                    </a:cxn>
                    <a:cxn ang="0">
                      <a:pos x="420" y="768"/>
                    </a:cxn>
                    <a:cxn ang="0">
                      <a:pos x="360" y="683"/>
                    </a:cxn>
                    <a:cxn ang="0">
                      <a:pos x="365" y="642"/>
                    </a:cxn>
                    <a:cxn ang="0">
                      <a:pos x="368" y="613"/>
                    </a:cxn>
                    <a:cxn ang="0">
                      <a:pos x="327" y="583"/>
                    </a:cxn>
                    <a:cxn ang="0">
                      <a:pos x="289" y="538"/>
                    </a:cxn>
                    <a:cxn ang="0">
                      <a:pos x="220" y="550"/>
                    </a:cxn>
                    <a:cxn ang="0">
                      <a:pos x="188" y="567"/>
                    </a:cxn>
                    <a:cxn ang="0">
                      <a:pos x="116" y="567"/>
                    </a:cxn>
                    <a:cxn ang="0">
                      <a:pos x="33" y="485"/>
                    </a:cxn>
                    <a:cxn ang="0">
                      <a:pos x="16" y="459"/>
                    </a:cxn>
                    <a:cxn ang="0">
                      <a:pos x="0" y="410"/>
                    </a:cxn>
                    <a:cxn ang="0">
                      <a:pos x="36" y="331"/>
                    </a:cxn>
                    <a:cxn ang="0">
                      <a:pos x="48" y="281"/>
                    </a:cxn>
                    <a:cxn ang="0">
                      <a:pos x="76" y="222"/>
                    </a:cxn>
                    <a:cxn ang="0">
                      <a:pos x="121" y="180"/>
                    </a:cxn>
                    <a:cxn ang="0">
                      <a:pos x="249" y="104"/>
                    </a:cxn>
                    <a:cxn ang="0">
                      <a:pos x="327" y="47"/>
                    </a:cxn>
                    <a:cxn ang="0">
                      <a:pos x="384" y="9"/>
                    </a:cxn>
                    <a:cxn ang="0">
                      <a:pos x="540" y="3"/>
                    </a:cxn>
                    <a:cxn ang="0">
                      <a:pos x="592" y="0"/>
                    </a:cxn>
                    <a:cxn ang="0">
                      <a:pos x="571" y="53"/>
                    </a:cxn>
                    <a:cxn ang="0">
                      <a:pos x="659" y="131"/>
                    </a:cxn>
                    <a:cxn ang="0">
                      <a:pos x="740" y="115"/>
                    </a:cxn>
                    <a:cxn ang="0">
                      <a:pos x="787" y="127"/>
                    </a:cxn>
                    <a:cxn ang="0">
                      <a:pos x="832" y="151"/>
                    </a:cxn>
                    <a:cxn ang="0">
                      <a:pos x="851" y="292"/>
                    </a:cxn>
                    <a:cxn ang="0">
                      <a:pos x="851" y="373"/>
                    </a:cxn>
                    <a:cxn ang="0">
                      <a:pos x="891" y="440"/>
                    </a:cxn>
                    <a:cxn ang="0">
                      <a:pos x="960" y="466"/>
                    </a:cxn>
                    <a:cxn ang="0">
                      <a:pos x="1012" y="459"/>
                    </a:cxn>
                    <a:cxn ang="0">
                      <a:pos x="988" y="529"/>
                    </a:cxn>
                    <a:cxn ang="0">
                      <a:pos x="891" y="633"/>
                    </a:cxn>
                    <a:cxn ang="0">
                      <a:pos x="816" y="754"/>
                    </a:cxn>
                    <a:cxn ang="0">
                      <a:pos x="827" y="790"/>
                    </a:cxn>
                    <a:cxn ang="0">
                      <a:pos x="647" y="864"/>
                    </a:cxn>
                  </a:cxnLst>
                  <a:pathLst>
                    <a:path w="682" h="557">
                      <a:moveTo>
                        <a:pt x="435" y="556"/>
                      </a:moveTo>
                      <a:lnTo>
                        <a:pt x="481" y="464"/>
                      </a:lnTo>
                      <a:lnTo>
                        <a:pt x="473" y="449"/>
                      </a:lnTo>
                      <a:lnTo>
                        <a:pt x="486" y="451"/>
                      </a:lnTo>
                      <a:lnTo>
                        <a:pt x="495" y="441"/>
                      </a:lnTo>
                      <a:lnTo>
                        <a:pt x="500" y="413"/>
                      </a:lnTo>
                      <a:lnTo>
                        <a:pt x="500" y="371"/>
                      </a:lnTo>
                      <a:lnTo>
                        <a:pt x="309" y="287"/>
                      </a:lnTo>
                      <a:lnTo>
                        <a:pt x="296" y="308"/>
                      </a:lnTo>
                      <a:lnTo>
                        <a:pt x="282" y="346"/>
                      </a:lnTo>
                      <a:lnTo>
                        <a:pt x="396" y="557"/>
                      </a:lnTo>
                      <a:lnTo>
                        <a:pt x="303" y="556"/>
                      </a:lnTo>
                      <a:lnTo>
                        <a:pt x="304" y="536"/>
                      </a:lnTo>
                      <a:cubicBezTo>
                        <a:pt x="284" y="520"/>
                        <a:pt x="296" y="510"/>
                        <a:pt x="282" y="494"/>
                      </a:cubicBezTo>
                      <a:cubicBezTo>
                        <a:pt x="276" y="475"/>
                        <a:pt x="267" y="468"/>
                        <a:pt x="253" y="451"/>
                      </a:cubicBezTo>
                      <a:cubicBezTo>
                        <a:pt x="249" y="447"/>
                        <a:pt x="245" y="443"/>
                        <a:pt x="242" y="439"/>
                      </a:cubicBezTo>
                      <a:lnTo>
                        <a:pt x="237" y="432"/>
                      </a:lnTo>
                      <a:cubicBezTo>
                        <a:pt x="237" y="432"/>
                        <a:pt x="245" y="413"/>
                        <a:pt x="245" y="413"/>
                      </a:cubicBezTo>
                      <a:cubicBezTo>
                        <a:pt x="247" y="409"/>
                        <a:pt x="250" y="401"/>
                        <a:pt x="250" y="401"/>
                      </a:cubicBezTo>
                      <a:cubicBezTo>
                        <a:pt x="249" y="399"/>
                        <a:pt x="247" y="397"/>
                        <a:pt x="247" y="394"/>
                      </a:cubicBezTo>
                      <a:cubicBezTo>
                        <a:pt x="248" y="390"/>
                        <a:pt x="253" y="382"/>
                        <a:pt x="253" y="382"/>
                      </a:cubicBezTo>
                      <a:cubicBezTo>
                        <a:pt x="243" y="370"/>
                        <a:pt x="237" y="371"/>
                        <a:pt x="220" y="375"/>
                      </a:cubicBezTo>
                      <a:cubicBezTo>
                        <a:pt x="217" y="371"/>
                        <a:pt x="210" y="369"/>
                        <a:pt x="207" y="365"/>
                      </a:cubicBezTo>
                      <a:cubicBezTo>
                        <a:pt x="185" y="337"/>
                        <a:pt x="216" y="363"/>
                        <a:pt x="194" y="346"/>
                      </a:cubicBezTo>
                      <a:cubicBezTo>
                        <a:pt x="167" y="349"/>
                        <a:pt x="179" y="346"/>
                        <a:pt x="156" y="352"/>
                      </a:cubicBezTo>
                      <a:cubicBezTo>
                        <a:pt x="153" y="353"/>
                        <a:pt x="148" y="354"/>
                        <a:pt x="148" y="354"/>
                      </a:cubicBezTo>
                      <a:cubicBezTo>
                        <a:pt x="146" y="356"/>
                        <a:pt x="145" y="359"/>
                        <a:pt x="142" y="361"/>
                      </a:cubicBezTo>
                      <a:cubicBezTo>
                        <a:pt x="138" y="363"/>
                        <a:pt x="126" y="365"/>
                        <a:pt x="126" y="365"/>
                      </a:cubicBezTo>
                      <a:cubicBezTo>
                        <a:pt x="105" y="354"/>
                        <a:pt x="116" y="355"/>
                        <a:pt x="94" y="361"/>
                      </a:cubicBezTo>
                      <a:cubicBezTo>
                        <a:pt x="89" y="362"/>
                        <a:pt x="78" y="365"/>
                        <a:pt x="78" y="365"/>
                      </a:cubicBezTo>
                      <a:cubicBezTo>
                        <a:pt x="62" y="383"/>
                        <a:pt x="46" y="346"/>
                        <a:pt x="35" y="337"/>
                      </a:cubicBezTo>
                      <a:cubicBezTo>
                        <a:pt x="32" y="330"/>
                        <a:pt x="24" y="320"/>
                        <a:pt x="22" y="312"/>
                      </a:cubicBezTo>
                      <a:cubicBezTo>
                        <a:pt x="20" y="308"/>
                        <a:pt x="22" y="303"/>
                        <a:pt x="19" y="300"/>
                      </a:cubicBezTo>
                      <a:cubicBezTo>
                        <a:pt x="17" y="297"/>
                        <a:pt x="13" y="297"/>
                        <a:pt x="11" y="295"/>
                      </a:cubicBezTo>
                      <a:cubicBezTo>
                        <a:pt x="3" y="277"/>
                        <a:pt x="15" y="306"/>
                        <a:pt x="5" y="276"/>
                      </a:cubicBezTo>
                      <a:cubicBezTo>
                        <a:pt x="4" y="272"/>
                        <a:pt x="0" y="264"/>
                        <a:pt x="0" y="264"/>
                      </a:cubicBezTo>
                      <a:cubicBezTo>
                        <a:pt x="3" y="253"/>
                        <a:pt x="2" y="248"/>
                        <a:pt x="13" y="243"/>
                      </a:cubicBezTo>
                      <a:cubicBezTo>
                        <a:pt x="20" y="221"/>
                        <a:pt x="17" y="231"/>
                        <a:pt x="24" y="213"/>
                      </a:cubicBezTo>
                      <a:cubicBezTo>
                        <a:pt x="26" y="209"/>
                        <a:pt x="30" y="200"/>
                        <a:pt x="30" y="200"/>
                      </a:cubicBezTo>
                      <a:cubicBezTo>
                        <a:pt x="26" y="192"/>
                        <a:pt x="24" y="191"/>
                        <a:pt x="32" y="181"/>
                      </a:cubicBezTo>
                      <a:cubicBezTo>
                        <a:pt x="36" y="177"/>
                        <a:pt x="43" y="169"/>
                        <a:pt x="43" y="169"/>
                      </a:cubicBezTo>
                      <a:cubicBezTo>
                        <a:pt x="37" y="155"/>
                        <a:pt x="36" y="153"/>
                        <a:pt x="51" y="143"/>
                      </a:cubicBezTo>
                      <a:cubicBezTo>
                        <a:pt x="56" y="140"/>
                        <a:pt x="67" y="135"/>
                        <a:pt x="67" y="135"/>
                      </a:cubicBezTo>
                      <a:cubicBezTo>
                        <a:pt x="73" y="129"/>
                        <a:pt x="75" y="122"/>
                        <a:pt x="81" y="116"/>
                      </a:cubicBezTo>
                      <a:cubicBezTo>
                        <a:pt x="89" y="107"/>
                        <a:pt x="102" y="105"/>
                        <a:pt x="113" y="99"/>
                      </a:cubicBezTo>
                      <a:cubicBezTo>
                        <a:pt x="125" y="85"/>
                        <a:pt x="149" y="76"/>
                        <a:pt x="167" y="67"/>
                      </a:cubicBezTo>
                      <a:cubicBezTo>
                        <a:pt x="174" y="59"/>
                        <a:pt x="175" y="50"/>
                        <a:pt x="188" y="46"/>
                      </a:cubicBezTo>
                      <a:cubicBezTo>
                        <a:pt x="198" y="39"/>
                        <a:pt x="208" y="36"/>
                        <a:pt x="220" y="30"/>
                      </a:cubicBezTo>
                      <a:cubicBezTo>
                        <a:pt x="223" y="28"/>
                        <a:pt x="228" y="25"/>
                        <a:pt x="228" y="25"/>
                      </a:cubicBezTo>
                      <a:cubicBezTo>
                        <a:pt x="237" y="16"/>
                        <a:pt x="245" y="10"/>
                        <a:pt x="258" y="6"/>
                      </a:cubicBezTo>
                      <a:cubicBezTo>
                        <a:pt x="269" y="31"/>
                        <a:pt x="301" y="6"/>
                        <a:pt x="320" y="4"/>
                      </a:cubicBezTo>
                      <a:cubicBezTo>
                        <a:pt x="334" y="3"/>
                        <a:pt x="349" y="3"/>
                        <a:pt x="363" y="2"/>
                      </a:cubicBezTo>
                      <a:cubicBezTo>
                        <a:pt x="369" y="3"/>
                        <a:pt x="376" y="5"/>
                        <a:pt x="382" y="4"/>
                      </a:cubicBezTo>
                      <a:cubicBezTo>
                        <a:pt x="387" y="4"/>
                        <a:pt x="398" y="0"/>
                        <a:pt x="398" y="0"/>
                      </a:cubicBezTo>
                      <a:cubicBezTo>
                        <a:pt x="415" y="8"/>
                        <a:pt x="406" y="16"/>
                        <a:pt x="400" y="30"/>
                      </a:cubicBezTo>
                      <a:cubicBezTo>
                        <a:pt x="398" y="34"/>
                        <a:pt x="384" y="34"/>
                        <a:pt x="384" y="34"/>
                      </a:cubicBezTo>
                      <a:cubicBezTo>
                        <a:pt x="379" y="47"/>
                        <a:pt x="398" y="51"/>
                        <a:pt x="411" y="55"/>
                      </a:cubicBezTo>
                      <a:cubicBezTo>
                        <a:pt x="419" y="72"/>
                        <a:pt x="421" y="79"/>
                        <a:pt x="443" y="84"/>
                      </a:cubicBezTo>
                      <a:cubicBezTo>
                        <a:pt x="461" y="71"/>
                        <a:pt x="435" y="65"/>
                        <a:pt x="468" y="57"/>
                      </a:cubicBezTo>
                      <a:cubicBezTo>
                        <a:pt x="482" y="61"/>
                        <a:pt x="485" y="70"/>
                        <a:pt x="497" y="74"/>
                      </a:cubicBezTo>
                      <a:cubicBezTo>
                        <a:pt x="505" y="76"/>
                        <a:pt x="513" y="78"/>
                        <a:pt x="521" y="80"/>
                      </a:cubicBezTo>
                      <a:cubicBezTo>
                        <a:pt x="524" y="81"/>
                        <a:pt x="529" y="82"/>
                        <a:pt x="529" y="82"/>
                      </a:cubicBezTo>
                      <a:cubicBezTo>
                        <a:pt x="547" y="78"/>
                        <a:pt x="547" y="76"/>
                        <a:pt x="562" y="84"/>
                      </a:cubicBezTo>
                      <a:cubicBezTo>
                        <a:pt x="566" y="95"/>
                        <a:pt x="565" y="86"/>
                        <a:pt x="559" y="97"/>
                      </a:cubicBezTo>
                      <a:cubicBezTo>
                        <a:pt x="557" y="101"/>
                        <a:pt x="554" y="110"/>
                        <a:pt x="554" y="110"/>
                      </a:cubicBezTo>
                      <a:cubicBezTo>
                        <a:pt x="556" y="132"/>
                        <a:pt x="556" y="168"/>
                        <a:pt x="572" y="188"/>
                      </a:cubicBezTo>
                      <a:cubicBezTo>
                        <a:pt x="568" y="198"/>
                        <a:pt x="564" y="208"/>
                        <a:pt x="562" y="219"/>
                      </a:cubicBezTo>
                      <a:cubicBezTo>
                        <a:pt x="564" y="227"/>
                        <a:pt x="569" y="233"/>
                        <a:pt x="572" y="240"/>
                      </a:cubicBezTo>
                      <a:cubicBezTo>
                        <a:pt x="573" y="247"/>
                        <a:pt x="572" y="254"/>
                        <a:pt x="575" y="259"/>
                      </a:cubicBezTo>
                      <a:cubicBezTo>
                        <a:pt x="577" y="263"/>
                        <a:pt x="595" y="272"/>
                        <a:pt x="599" y="283"/>
                      </a:cubicBezTo>
                      <a:cubicBezTo>
                        <a:pt x="594" y="295"/>
                        <a:pt x="603" y="306"/>
                        <a:pt x="618" y="310"/>
                      </a:cubicBezTo>
                      <a:cubicBezTo>
                        <a:pt x="630" y="307"/>
                        <a:pt x="638" y="308"/>
                        <a:pt x="645" y="300"/>
                      </a:cubicBezTo>
                      <a:cubicBezTo>
                        <a:pt x="660" y="302"/>
                        <a:pt x="663" y="303"/>
                        <a:pt x="672" y="293"/>
                      </a:cubicBezTo>
                      <a:cubicBezTo>
                        <a:pt x="675" y="294"/>
                        <a:pt x="679" y="293"/>
                        <a:pt x="680" y="295"/>
                      </a:cubicBezTo>
                      <a:cubicBezTo>
                        <a:pt x="682" y="301"/>
                        <a:pt x="674" y="321"/>
                        <a:pt x="672" y="327"/>
                      </a:cubicBezTo>
                      <a:cubicBezTo>
                        <a:pt x="668" y="340"/>
                        <a:pt x="671" y="326"/>
                        <a:pt x="664" y="340"/>
                      </a:cubicBezTo>
                      <a:cubicBezTo>
                        <a:pt x="652" y="360"/>
                        <a:pt x="646" y="381"/>
                        <a:pt x="621" y="394"/>
                      </a:cubicBezTo>
                      <a:cubicBezTo>
                        <a:pt x="614" y="402"/>
                        <a:pt x="609" y="402"/>
                        <a:pt x="599" y="407"/>
                      </a:cubicBezTo>
                      <a:cubicBezTo>
                        <a:pt x="590" y="418"/>
                        <a:pt x="579" y="429"/>
                        <a:pt x="567" y="439"/>
                      </a:cubicBezTo>
                      <a:cubicBezTo>
                        <a:pt x="560" y="454"/>
                        <a:pt x="555" y="470"/>
                        <a:pt x="548" y="485"/>
                      </a:cubicBezTo>
                      <a:cubicBezTo>
                        <a:pt x="549" y="489"/>
                        <a:pt x="550" y="492"/>
                        <a:pt x="551" y="496"/>
                      </a:cubicBezTo>
                      <a:cubicBezTo>
                        <a:pt x="552" y="500"/>
                        <a:pt x="556" y="508"/>
                        <a:pt x="556" y="508"/>
                      </a:cubicBezTo>
                      <a:cubicBezTo>
                        <a:pt x="559" y="524"/>
                        <a:pt x="562" y="546"/>
                        <a:pt x="576" y="557"/>
                      </a:cubicBezTo>
                      <a:lnTo>
                        <a:pt x="435" y="55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68" name="Freeform 52"/>
                <p:cNvSpPr/>
                <p:nvPr userDrawn="1"/>
              </p:nvSpPr>
              <p:spPr>
                <a:xfrm>
                  <a:off x="727" y="495"/>
                  <a:ext cx="382" cy="540"/>
                </a:xfrm>
                <a:custGeom>
                  <a:avLst/>
                  <a:gdLst/>
                  <a:ahLst/>
                  <a:cxnLst>
                    <a:cxn ang="0">
                      <a:pos x="361" y="540"/>
                    </a:cxn>
                    <a:cxn ang="0">
                      <a:pos x="346" y="468"/>
                    </a:cxn>
                    <a:cxn ang="0">
                      <a:pos x="323" y="448"/>
                    </a:cxn>
                    <a:cxn ang="0">
                      <a:pos x="320" y="419"/>
                    </a:cxn>
                    <a:cxn ang="0">
                      <a:pos x="311" y="395"/>
                    </a:cxn>
                    <a:cxn ang="0">
                      <a:pos x="311" y="356"/>
                    </a:cxn>
                    <a:cxn ang="0">
                      <a:pos x="308" y="333"/>
                    </a:cxn>
                    <a:cxn ang="0">
                      <a:pos x="339" y="314"/>
                    </a:cxn>
                    <a:cxn ang="0">
                      <a:pos x="382" y="307"/>
                    </a:cxn>
                    <a:cxn ang="0">
                      <a:pos x="382" y="212"/>
                    </a:cxn>
                    <a:cxn ang="0">
                      <a:pos x="80" y="149"/>
                    </a:cxn>
                    <a:cxn ang="0">
                      <a:pos x="48" y="153"/>
                    </a:cxn>
                    <a:cxn ang="0">
                      <a:pos x="24" y="159"/>
                    </a:cxn>
                    <a:cxn ang="0">
                      <a:pos x="0" y="232"/>
                    </a:cxn>
                    <a:cxn ang="0">
                      <a:pos x="138" y="538"/>
                    </a:cxn>
                    <a:cxn ang="0">
                      <a:pos x="361" y="540"/>
                    </a:cxn>
                  </a:cxnLst>
                  <a:pathLst>
                    <a:path w="257" h="347">
                      <a:moveTo>
                        <a:pt x="243" y="347"/>
                      </a:moveTo>
                      <a:lnTo>
                        <a:pt x="233" y="301"/>
                      </a:lnTo>
                      <a:lnTo>
                        <a:pt x="217" y="288"/>
                      </a:lnTo>
                      <a:lnTo>
                        <a:pt x="215" y="269"/>
                      </a:lnTo>
                      <a:lnTo>
                        <a:pt x="209" y="254"/>
                      </a:lnTo>
                      <a:lnTo>
                        <a:pt x="209" y="229"/>
                      </a:lnTo>
                      <a:lnTo>
                        <a:pt x="207" y="214"/>
                      </a:lnTo>
                      <a:lnTo>
                        <a:pt x="228" y="202"/>
                      </a:lnTo>
                      <a:lnTo>
                        <a:pt x="257" y="197"/>
                      </a:lnTo>
                      <a:lnTo>
                        <a:pt x="257" y="136"/>
                      </a:lnTo>
                      <a:cubicBezTo>
                        <a:pt x="209" y="119"/>
                        <a:pt x="13" y="0"/>
                        <a:pt x="54" y="96"/>
                      </a:cubicBezTo>
                      <a:cubicBezTo>
                        <a:pt x="36" y="106"/>
                        <a:pt x="57" y="97"/>
                        <a:pt x="32" y="98"/>
                      </a:cubicBezTo>
                      <a:cubicBezTo>
                        <a:pt x="27" y="99"/>
                        <a:pt x="16" y="102"/>
                        <a:pt x="16" y="102"/>
                      </a:cubicBezTo>
                      <a:lnTo>
                        <a:pt x="0" y="149"/>
                      </a:lnTo>
                      <a:lnTo>
                        <a:pt x="93" y="346"/>
                      </a:lnTo>
                      <a:lnTo>
                        <a:pt x="243" y="34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69" name="Freeform 53"/>
                <p:cNvSpPr/>
                <p:nvPr userDrawn="1"/>
              </p:nvSpPr>
              <p:spPr>
                <a:xfrm>
                  <a:off x="1400" y="896"/>
                  <a:ext cx="16" cy="29"/>
                </a:xfrm>
                <a:custGeom>
                  <a:avLst/>
                  <a:gdLst/>
                  <a:ahLst/>
                  <a:cxnLst>
                    <a:cxn ang="0">
                      <a:pos x="6" y="20"/>
                    </a:cxn>
                    <a:cxn ang="0">
                      <a:pos x="16" y="16"/>
                    </a:cxn>
                    <a:cxn ang="0">
                      <a:pos x="6" y="20"/>
                    </a:cxn>
                  </a:cxnLst>
                  <a:pathLst>
                    <a:path w="19" h="37">
                      <a:moveTo>
                        <a:pt x="7" y="25"/>
                      </a:moveTo>
                      <a:cubicBezTo>
                        <a:pt x="0" y="4"/>
                        <a:pt x="12" y="0"/>
                        <a:pt x="19" y="21"/>
                      </a:cubicBezTo>
                      <a:cubicBezTo>
                        <a:pt x="14" y="37"/>
                        <a:pt x="18" y="36"/>
                        <a:pt x="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70" name="Freeform 54"/>
                <p:cNvSpPr/>
                <p:nvPr userDrawn="1"/>
              </p:nvSpPr>
              <p:spPr>
                <a:xfrm>
                  <a:off x="1379" y="617"/>
                  <a:ext cx="21" cy="17"/>
                </a:xfrm>
                <a:custGeom>
                  <a:avLst/>
                  <a:gdLst/>
                  <a:ahLst/>
                  <a:cxnLst>
                    <a:cxn ang="0">
                      <a:pos x="11" y="10"/>
                    </a:cxn>
                    <a:cxn ang="0">
                      <a:pos x="15" y="0"/>
                    </a:cxn>
                    <a:cxn ang="0">
                      <a:pos x="19" y="10"/>
                    </a:cxn>
                    <a:cxn ang="0">
                      <a:pos x="8" y="17"/>
                    </a:cxn>
                    <a:cxn ang="0">
                      <a:pos x="11" y="10"/>
                    </a:cxn>
                  </a:cxnLst>
                  <a:pathLst>
                    <a:path w="22" h="20">
                      <a:moveTo>
                        <a:pt x="12" y="12"/>
                      </a:moveTo>
                      <a:cubicBezTo>
                        <a:pt x="13" y="8"/>
                        <a:pt x="12" y="0"/>
                        <a:pt x="16" y="0"/>
                      </a:cubicBezTo>
                      <a:cubicBezTo>
                        <a:pt x="20" y="0"/>
                        <a:pt x="22" y="8"/>
                        <a:pt x="20" y="12"/>
                      </a:cubicBezTo>
                      <a:cubicBezTo>
                        <a:pt x="18" y="16"/>
                        <a:pt x="12" y="17"/>
                        <a:pt x="8" y="20"/>
                      </a:cubicBezTo>
                      <a:cubicBezTo>
                        <a:pt x="3" y="5"/>
                        <a:pt x="0" y="6"/>
                        <a:pt x="12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71" name="Freeform 55"/>
                <p:cNvSpPr/>
                <p:nvPr userDrawn="1"/>
              </p:nvSpPr>
              <p:spPr>
                <a:xfrm>
                  <a:off x="453" y="275"/>
                  <a:ext cx="58" cy="24"/>
                </a:xfrm>
                <a:custGeom>
                  <a:avLst/>
                  <a:gdLst/>
                  <a:ahLst/>
                  <a:cxnLst>
                    <a:cxn ang="0">
                      <a:pos x="24" y="14"/>
                    </a:cxn>
                    <a:cxn ang="0">
                      <a:pos x="33" y="5"/>
                    </a:cxn>
                    <a:cxn ang="0">
                      <a:pos x="37" y="24"/>
                    </a:cxn>
                    <a:cxn ang="0">
                      <a:pos x="24" y="14"/>
                    </a:cxn>
                  </a:cxnLst>
                  <a:pathLst>
                    <a:path w="57" h="30">
                      <a:moveTo>
                        <a:pt x="24" y="18"/>
                      </a:moveTo>
                      <a:cubicBezTo>
                        <a:pt x="0" y="10"/>
                        <a:pt x="9" y="0"/>
                        <a:pt x="32" y="6"/>
                      </a:cubicBezTo>
                      <a:cubicBezTo>
                        <a:pt x="46" y="15"/>
                        <a:pt x="57" y="23"/>
                        <a:pt x="36" y="30"/>
                      </a:cubicBezTo>
                      <a:cubicBezTo>
                        <a:pt x="21" y="25"/>
                        <a:pt x="24" y="30"/>
                        <a:pt x="24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72" name="Freeform 56"/>
                <p:cNvSpPr/>
                <p:nvPr userDrawn="1"/>
              </p:nvSpPr>
              <p:spPr>
                <a:xfrm>
                  <a:off x="1161" y="50"/>
                  <a:ext cx="691" cy="569"/>
                </a:xfrm>
                <a:custGeom>
                  <a:avLst/>
                  <a:gdLst/>
                  <a:ahLst/>
                  <a:cxnLst>
                    <a:cxn ang="0">
                      <a:pos x="472" y="379"/>
                    </a:cxn>
                    <a:cxn ang="0">
                      <a:pos x="392" y="370"/>
                    </a:cxn>
                    <a:cxn ang="0">
                      <a:pos x="324" y="337"/>
                    </a:cxn>
                    <a:cxn ang="0">
                      <a:pos x="264" y="327"/>
                    </a:cxn>
                    <a:cxn ang="0">
                      <a:pos x="236" y="340"/>
                    </a:cxn>
                    <a:cxn ang="0">
                      <a:pos x="260" y="350"/>
                    </a:cxn>
                    <a:cxn ang="0">
                      <a:pos x="292" y="383"/>
                    </a:cxn>
                    <a:cxn ang="0">
                      <a:pos x="320" y="389"/>
                    </a:cxn>
                    <a:cxn ang="0">
                      <a:pos x="332" y="438"/>
                    </a:cxn>
                    <a:cxn ang="0">
                      <a:pos x="312" y="451"/>
                    </a:cxn>
                    <a:cxn ang="0">
                      <a:pos x="260" y="504"/>
                    </a:cxn>
                    <a:cxn ang="0">
                      <a:pos x="224" y="513"/>
                    </a:cxn>
                    <a:cxn ang="0">
                      <a:pos x="97" y="569"/>
                    </a:cxn>
                    <a:cxn ang="0">
                      <a:pos x="77" y="504"/>
                    </a:cxn>
                    <a:cxn ang="0">
                      <a:pos x="45" y="428"/>
                    </a:cxn>
                    <a:cxn ang="0">
                      <a:pos x="33" y="366"/>
                    </a:cxn>
                    <a:cxn ang="0">
                      <a:pos x="53" y="281"/>
                    </a:cxn>
                    <a:cxn ang="0">
                      <a:pos x="17" y="320"/>
                    </a:cxn>
                    <a:cxn ang="0">
                      <a:pos x="81" y="229"/>
                    </a:cxn>
                    <a:cxn ang="0">
                      <a:pos x="113" y="167"/>
                    </a:cxn>
                    <a:cxn ang="0">
                      <a:pos x="37" y="167"/>
                    </a:cxn>
                    <a:cxn ang="0">
                      <a:pos x="1" y="160"/>
                    </a:cxn>
                    <a:cxn ang="0">
                      <a:pos x="25" y="114"/>
                    </a:cxn>
                    <a:cxn ang="0">
                      <a:pos x="97" y="92"/>
                    </a:cxn>
                    <a:cxn ang="0">
                      <a:pos x="220" y="101"/>
                    </a:cxn>
                    <a:cxn ang="0">
                      <a:pos x="228" y="52"/>
                    </a:cxn>
                    <a:cxn ang="0">
                      <a:pos x="260" y="0"/>
                    </a:cxn>
                    <a:cxn ang="0">
                      <a:pos x="356" y="36"/>
                    </a:cxn>
                    <a:cxn ang="0">
                      <a:pos x="328" y="72"/>
                    </a:cxn>
                    <a:cxn ang="0">
                      <a:pos x="300" y="144"/>
                    </a:cxn>
                    <a:cxn ang="0">
                      <a:pos x="360" y="157"/>
                    </a:cxn>
                    <a:cxn ang="0">
                      <a:pos x="372" y="111"/>
                    </a:cxn>
                    <a:cxn ang="0">
                      <a:pos x="416" y="75"/>
                    </a:cxn>
                    <a:cxn ang="0">
                      <a:pos x="496" y="72"/>
                    </a:cxn>
                    <a:cxn ang="0">
                      <a:pos x="527" y="43"/>
                    </a:cxn>
                    <a:cxn ang="0">
                      <a:pos x="539" y="376"/>
                    </a:cxn>
                  </a:cxnLst>
                  <a:pathLst>
                    <a:path w="693" h="696">
                      <a:moveTo>
                        <a:pt x="541" y="460"/>
                      </a:moveTo>
                      <a:lnTo>
                        <a:pt x="473" y="464"/>
                      </a:lnTo>
                      <a:lnTo>
                        <a:pt x="441" y="452"/>
                      </a:lnTo>
                      <a:lnTo>
                        <a:pt x="393" y="452"/>
                      </a:lnTo>
                      <a:cubicBezTo>
                        <a:pt x="365" y="448"/>
                        <a:pt x="360" y="444"/>
                        <a:pt x="337" y="436"/>
                      </a:cubicBezTo>
                      <a:cubicBezTo>
                        <a:pt x="336" y="432"/>
                        <a:pt x="330" y="413"/>
                        <a:pt x="325" y="412"/>
                      </a:cubicBezTo>
                      <a:cubicBezTo>
                        <a:pt x="317" y="411"/>
                        <a:pt x="301" y="420"/>
                        <a:pt x="301" y="420"/>
                      </a:cubicBezTo>
                      <a:cubicBezTo>
                        <a:pt x="289" y="412"/>
                        <a:pt x="277" y="408"/>
                        <a:pt x="265" y="400"/>
                      </a:cubicBezTo>
                      <a:cubicBezTo>
                        <a:pt x="252" y="380"/>
                        <a:pt x="256" y="356"/>
                        <a:pt x="233" y="348"/>
                      </a:cubicBezTo>
                      <a:cubicBezTo>
                        <a:pt x="217" y="372"/>
                        <a:pt x="221" y="392"/>
                        <a:pt x="237" y="416"/>
                      </a:cubicBezTo>
                      <a:cubicBezTo>
                        <a:pt x="234" y="428"/>
                        <a:pt x="228" y="445"/>
                        <a:pt x="237" y="444"/>
                      </a:cubicBezTo>
                      <a:cubicBezTo>
                        <a:pt x="247" y="443"/>
                        <a:pt x="261" y="428"/>
                        <a:pt x="261" y="428"/>
                      </a:cubicBezTo>
                      <a:cubicBezTo>
                        <a:pt x="258" y="450"/>
                        <a:pt x="243" y="475"/>
                        <a:pt x="269" y="484"/>
                      </a:cubicBezTo>
                      <a:cubicBezTo>
                        <a:pt x="277" y="479"/>
                        <a:pt x="288" y="476"/>
                        <a:pt x="293" y="468"/>
                      </a:cubicBezTo>
                      <a:cubicBezTo>
                        <a:pt x="302" y="454"/>
                        <a:pt x="303" y="446"/>
                        <a:pt x="317" y="436"/>
                      </a:cubicBezTo>
                      <a:cubicBezTo>
                        <a:pt x="315" y="448"/>
                        <a:pt x="306" y="467"/>
                        <a:pt x="321" y="476"/>
                      </a:cubicBezTo>
                      <a:cubicBezTo>
                        <a:pt x="328" y="480"/>
                        <a:pt x="345" y="484"/>
                        <a:pt x="345" y="484"/>
                      </a:cubicBezTo>
                      <a:cubicBezTo>
                        <a:pt x="382" y="472"/>
                        <a:pt x="347" y="527"/>
                        <a:pt x="333" y="536"/>
                      </a:cubicBezTo>
                      <a:cubicBezTo>
                        <a:pt x="330" y="540"/>
                        <a:pt x="329" y="545"/>
                        <a:pt x="325" y="548"/>
                      </a:cubicBezTo>
                      <a:cubicBezTo>
                        <a:pt x="322" y="551"/>
                        <a:pt x="316" y="549"/>
                        <a:pt x="313" y="552"/>
                      </a:cubicBezTo>
                      <a:cubicBezTo>
                        <a:pt x="300" y="565"/>
                        <a:pt x="320" y="575"/>
                        <a:pt x="293" y="584"/>
                      </a:cubicBezTo>
                      <a:cubicBezTo>
                        <a:pt x="286" y="595"/>
                        <a:pt x="272" y="610"/>
                        <a:pt x="261" y="616"/>
                      </a:cubicBezTo>
                      <a:cubicBezTo>
                        <a:pt x="254" y="620"/>
                        <a:pt x="245" y="621"/>
                        <a:pt x="237" y="624"/>
                      </a:cubicBezTo>
                      <a:cubicBezTo>
                        <a:pt x="233" y="625"/>
                        <a:pt x="225" y="628"/>
                        <a:pt x="225" y="628"/>
                      </a:cubicBezTo>
                      <a:cubicBezTo>
                        <a:pt x="215" y="659"/>
                        <a:pt x="212" y="652"/>
                        <a:pt x="173" y="656"/>
                      </a:cubicBezTo>
                      <a:cubicBezTo>
                        <a:pt x="140" y="667"/>
                        <a:pt x="132" y="687"/>
                        <a:pt x="97" y="696"/>
                      </a:cubicBezTo>
                      <a:cubicBezTo>
                        <a:pt x="77" y="691"/>
                        <a:pt x="75" y="687"/>
                        <a:pt x="81" y="668"/>
                      </a:cubicBezTo>
                      <a:cubicBezTo>
                        <a:pt x="77" y="646"/>
                        <a:pt x="72" y="639"/>
                        <a:pt x="77" y="616"/>
                      </a:cubicBezTo>
                      <a:cubicBezTo>
                        <a:pt x="73" y="598"/>
                        <a:pt x="71" y="587"/>
                        <a:pt x="61" y="572"/>
                      </a:cubicBezTo>
                      <a:cubicBezTo>
                        <a:pt x="58" y="551"/>
                        <a:pt x="51" y="543"/>
                        <a:pt x="45" y="524"/>
                      </a:cubicBezTo>
                      <a:cubicBezTo>
                        <a:pt x="52" y="502"/>
                        <a:pt x="58" y="496"/>
                        <a:pt x="49" y="472"/>
                      </a:cubicBezTo>
                      <a:cubicBezTo>
                        <a:pt x="46" y="463"/>
                        <a:pt x="33" y="448"/>
                        <a:pt x="33" y="448"/>
                      </a:cubicBezTo>
                      <a:cubicBezTo>
                        <a:pt x="42" y="422"/>
                        <a:pt x="42" y="408"/>
                        <a:pt x="33" y="380"/>
                      </a:cubicBezTo>
                      <a:cubicBezTo>
                        <a:pt x="49" y="369"/>
                        <a:pt x="48" y="362"/>
                        <a:pt x="53" y="344"/>
                      </a:cubicBezTo>
                      <a:cubicBezTo>
                        <a:pt x="47" y="327"/>
                        <a:pt x="49" y="308"/>
                        <a:pt x="33" y="332"/>
                      </a:cubicBezTo>
                      <a:cubicBezTo>
                        <a:pt x="40" y="353"/>
                        <a:pt x="29" y="374"/>
                        <a:pt x="17" y="392"/>
                      </a:cubicBezTo>
                      <a:cubicBezTo>
                        <a:pt x="6" y="360"/>
                        <a:pt x="10" y="340"/>
                        <a:pt x="13" y="304"/>
                      </a:cubicBezTo>
                      <a:cubicBezTo>
                        <a:pt x="44" y="314"/>
                        <a:pt x="54" y="289"/>
                        <a:pt x="81" y="280"/>
                      </a:cubicBezTo>
                      <a:cubicBezTo>
                        <a:pt x="94" y="261"/>
                        <a:pt x="85" y="242"/>
                        <a:pt x="105" y="228"/>
                      </a:cubicBezTo>
                      <a:cubicBezTo>
                        <a:pt x="108" y="220"/>
                        <a:pt x="110" y="212"/>
                        <a:pt x="113" y="204"/>
                      </a:cubicBezTo>
                      <a:cubicBezTo>
                        <a:pt x="116" y="196"/>
                        <a:pt x="89" y="196"/>
                        <a:pt x="89" y="196"/>
                      </a:cubicBezTo>
                      <a:cubicBezTo>
                        <a:pt x="81" y="221"/>
                        <a:pt x="58" y="211"/>
                        <a:pt x="37" y="204"/>
                      </a:cubicBezTo>
                      <a:cubicBezTo>
                        <a:pt x="33" y="207"/>
                        <a:pt x="30" y="213"/>
                        <a:pt x="25" y="212"/>
                      </a:cubicBezTo>
                      <a:cubicBezTo>
                        <a:pt x="16" y="210"/>
                        <a:pt x="1" y="196"/>
                        <a:pt x="1" y="196"/>
                      </a:cubicBezTo>
                      <a:cubicBezTo>
                        <a:pt x="4" y="186"/>
                        <a:pt x="4" y="174"/>
                        <a:pt x="9" y="164"/>
                      </a:cubicBezTo>
                      <a:cubicBezTo>
                        <a:pt x="13" y="155"/>
                        <a:pt x="25" y="140"/>
                        <a:pt x="25" y="140"/>
                      </a:cubicBezTo>
                      <a:cubicBezTo>
                        <a:pt x="0" y="132"/>
                        <a:pt x="25" y="128"/>
                        <a:pt x="37" y="124"/>
                      </a:cubicBezTo>
                      <a:cubicBezTo>
                        <a:pt x="58" y="131"/>
                        <a:pt x="75" y="116"/>
                        <a:pt x="97" y="112"/>
                      </a:cubicBezTo>
                      <a:cubicBezTo>
                        <a:pt x="135" y="87"/>
                        <a:pt x="159" y="122"/>
                        <a:pt x="197" y="132"/>
                      </a:cubicBezTo>
                      <a:cubicBezTo>
                        <a:pt x="205" y="129"/>
                        <a:pt x="213" y="127"/>
                        <a:pt x="221" y="124"/>
                      </a:cubicBezTo>
                      <a:cubicBezTo>
                        <a:pt x="225" y="123"/>
                        <a:pt x="226" y="147"/>
                        <a:pt x="233" y="120"/>
                      </a:cubicBezTo>
                      <a:lnTo>
                        <a:pt x="229" y="64"/>
                      </a:lnTo>
                      <a:lnTo>
                        <a:pt x="209" y="40"/>
                      </a:lnTo>
                      <a:cubicBezTo>
                        <a:pt x="243" y="21"/>
                        <a:pt x="240" y="21"/>
                        <a:pt x="261" y="0"/>
                      </a:cubicBezTo>
                      <a:cubicBezTo>
                        <a:pt x="297" y="16"/>
                        <a:pt x="333" y="32"/>
                        <a:pt x="369" y="48"/>
                      </a:cubicBezTo>
                      <a:cubicBezTo>
                        <a:pt x="373" y="50"/>
                        <a:pt x="361" y="44"/>
                        <a:pt x="357" y="44"/>
                      </a:cubicBezTo>
                      <a:cubicBezTo>
                        <a:pt x="349" y="45"/>
                        <a:pt x="333" y="52"/>
                        <a:pt x="333" y="52"/>
                      </a:cubicBezTo>
                      <a:cubicBezTo>
                        <a:pt x="322" y="68"/>
                        <a:pt x="318" y="71"/>
                        <a:pt x="329" y="88"/>
                      </a:cubicBezTo>
                      <a:cubicBezTo>
                        <a:pt x="308" y="119"/>
                        <a:pt x="323" y="118"/>
                        <a:pt x="333" y="148"/>
                      </a:cubicBezTo>
                      <a:cubicBezTo>
                        <a:pt x="320" y="157"/>
                        <a:pt x="314" y="167"/>
                        <a:pt x="301" y="176"/>
                      </a:cubicBezTo>
                      <a:cubicBezTo>
                        <a:pt x="306" y="213"/>
                        <a:pt x="303" y="213"/>
                        <a:pt x="337" y="220"/>
                      </a:cubicBezTo>
                      <a:cubicBezTo>
                        <a:pt x="358" y="216"/>
                        <a:pt x="368" y="214"/>
                        <a:pt x="361" y="192"/>
                      </a:cubicBezTo>
                      <a:cubicBezTo>
                        <a:pt x="362" y="177"/>
                        <a:pt x="362" y="162"/>
                        <a:pt x="365" y="148"/>
                      </a:cubicBezTo>
                      <a:cubicBezTo>
                        <a:pt x="366" y="143"/>
                        <a:pt x="369" y="133"/>
                        <a:pt x="373" y="136"/>
                      </a:cubicBezTo>
                      <a:cubicBezTo>
                        <a:pt x="379" y="140"/>
                        <a:pt x="376" y="149"/>
                        <a:pt x="377" y="156"/>
                      </a:cubicBezTo>
                      <a:cubicBezTo>
                        <a:pt x="404" y="147"/>
                        <a:pt x="409" y="116"/>
                        <a:pt x="417" y="92"/>
                      </a:cubicBezTo>
                      <a:cubicBezTo>
                        <a:pt x="422" y="76"/>
                        <a:pt x="453" y="74"/>
                        <a:pt x="465" y="72"/>
                      </a:cubicBezTo>
                      <a:cubicBezTo>
                        <a:pt x="472" y="92"/>
                        <a:pt x="477" y="93"/>
                        <a:pt x="497" y="88"/>
                      </a:cubicBezTo>
                      <a:cubicBezTo>
                        <a:pt x="512" y="78"/>
                        <a:pt x="515" y="74"/>
                        <a:pt x="509" y="56"/>
                      </a:cubicBezTo>
                      <a:cubicBezTo>
                        <a:pt x="523" y="46"/>
                        <a:pt x="517" y="46"/>
                        <a:pt x="529" y="52"/>
                      </a:cubicBezTo>
                      <a:lnTo>
                        <a:pt x="693" y="72"/>
                      </a:lnTo>
                      <a:lnTo>
                        <a:pt x="541" y="46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73" name="Freeform 57"/>
                <p:cNvSpPr/>
                <p:nvPr userDrawn="1"/>
              </p:nvSpPr>
              <p:spPr>
                <a:xfrm>
                  <a:off x="689" y="6"/>
                  <a:ext cx="1386" cy="232"/>
                </a:xfrm>
                <a:custGeom>
                  <a:avLst/>
                  <a:gdLst/>
                  <a:ahLst/>
                  <a:cxnLst>
                    <a:cxn ang="0">
                      <a:pos x="1228" y="0"/>
                    </a:cxn>
                    <a:cxn ang="0">
                      <a:pos x="213" y="45"/>
                    </a:cxn>
                    <a:cxn ang="0">
                      <a:pos x="135" y="65"/>
                    </a:cxn>
                    <a:cxn ang="0">
                      <a:pos x="92" y="65"/>
                    </a:cxn>
                    <a:cxn ang="0">
                      <a:pos x="33" y="120"/>
                    </a:cxn>
                    <a:cxn ang="0">
                      <a:pos x="0" y="163"/>
                    </a:cxn>
                    <a:cxn ang="0">
                      <a:pos x="88" y="179"/>
                    </a:cxn>
                    <a:cxn ang="0">
                      <a:pos x="144" y="149"/>
                    </a:cxn>
                    <a:cxn ang="0">
                      <a:pos x="161" y="131"/>
                    </a:cxn>
                    <a:cxn ang="0">
                      <a:pos x="249" y="81"/>
                    </a:cxn>
                    <a:cxn ang="0">
                      <a:pos x="320" y="72"/>
                    </a:cxn>
                    <a:cxn ang="0">
                      <a:pos x="353" y="146"/>
                    </a:cxn>
                    <a:cxn ang="0">
                      <a:pos x="280" y="170"/>
                    </a:cxn>
                    <a:cxn ang="0">
                      <a:pos x="344" y="176"/>
                    </a:cxn>
                    <a:cxn ang="0">
                      <a:pos x="372" y="140"/>
                    </a:cxn>
                    <a:cxn ang="0">
                      <a:pos x="396" y="143"/>
                    </a:cxn>
                    <a:cxn ang="0">
                      <a:pos x="377" y="84"/>
                    </a:cxn>
                    <a:cxn ang="0">
                      <a:pos x="396" y="69"/>
                    </a:cxn>
                    <a:cxn ang="0">
                      <a:pos x="412" y="137"/>
                    </a:cxn>
                    <a:cxn ang="0">
                      <a:pos x="396" y="176"/>
                    </a:cxn>
                    <a:cxn ang="0">
                      <a:pos x="441" y="202"/>
                    </a:cxn>
                    <a:cxn ang="0">
                      <a:pos x="445" y="143"/>
                    </a:cxn>
                    <a:cxn ang="0">
                      <a:pos x="493" y="160"/>
                    </a:cxn>
                    <a:cxn ang="0">
                      <a:pos x="569" y="114"/>
                    </a:cxn>
                    <a:cxn ang="0">
                      <a:pos x="609" y="78"/>
                    </a:cxn>
                    <a:cxn ang="0">
                      <a:pos x="654" y="87"/>
                    </a:cxn>
                    <a:cxn ang="0">
                      <a:pos x="677" y="78"/>
                    </a:cxn>
                    <a:cxn ang="0">
                      <a:pos x="642" y="69"/>
                    </a:cxn>
                    <a:cxn ang="0">
                      <a:pos x="706" y="54"/>
                    </a:cxn>
                    <a:cxn ang="0">
                      <a:pos x="810" y="84"/>
                    </a:cxn>
                    <a:cxn ang="0">
                      <a:pos x="865" y="65"/>
                    </a:cxn>
                    <a:cxn ang="0">
                      <a:pos x="869" y="98"/>
                    </a:cxn>
                    <a:cxn ang="0">
                      <a:pos x="846" y="157"/>
                    </a:cxn>
                    <a:cxn ang="0">
                      <a:pos x="910" y="137"/>
                    </a:cxn>
                    <a:cxn ang="0">
                      <a:pos x="929" y="125"/>
                    </a:cxn>
                    <a:cxn ang="0">
                      <a:pos x="965" y="95"/>
                    </a:cxn>
                    <a:cxn ang="0">
                      <a:pos x="1182" y="131"/>
                    </a:cxn>
                  </a:cxnLst>
                  <a:pathLst>
                    <a:path w="931" h="149">
                      <a:moveTo>
                        <a:pt x="794" y="84"/>
                      </a:moveTo>
                      <a:cubicBezTo>
                        <a:pt x="813" y="72"/>
                        <a:pt x="931" y="14"/>
                        <a:pt x="825" y="0"/>
                      </a:cubicBezTo>
                      <a:lnTo>
                        <a:pt x="159" y="0"/>
                      </a:lnTo>
                      <a:cubicBezTo>
                        <a:pt x="149" y="12"/>
                        <a:pt x="162" y="18"/>
                        <a:pt x="143" y="29"/>
                      </a:cubicBezTo>
                      <a:cubicBezTo>
                        <a:pt x="130" y="44"/>
                        <a:pt x="133" y="39"/>
                        <a:pt x="116" y="48"/>
                      </a:cubicBezTo>
                      <a:cubicBezTo>
                        <a:pt x="108" y="46"/>
                        <a:pt x="100" y="44"/>
                        <a:pt x="91" y="42"/>
                      </a:cubicBezTo>
                      <a:cubicBezTo>
                        <a:pt x="89" y="41"/>
                        <a:pt x="83" y="40"/>
                        <a:pt x="83" y="40"/>
                      </a:cubicBezTo>
                      <a:cubicBezTo>
                        <a:pt x="76" y="40"/>
                        <a:pt x="68" y="39"/>
                        <a:pt x="62" y="42"/>
                      </a:cubicBezTo>
                      <a:cubicBezTo>
                        <a:pt x="54" y="45"/>
                        <a:pt x="46" y="61"/>
                        <a:pt x="38" y="67"/>
                      </a:cubicBezTo>
                      <a:cubicBezTo>
                        <a:pt x="32" y="71"/>
                        <a:pt x="27" y="74"/>
                        <a:pt x="22" y="77"/>
                      </a:cubicBezTo>
                      <a:cubicBezTo>
                        <a:pt x="16" y="81"/>
                        <a:pt x="5" y="86"/>
                        <a:pt x="5" y="86"/>
                      </a:cubicBezTo>
                      <a:cubicBezTo>
                        <a:pt x="9" y="95"/>
                        <a:pt x="7" y="97"/>
                        <a:pt x="0" y="105"/>
                      </a:cubicBezTo>
                      <a:cubicBezTo>
                        <a:pt x="17" y="107"/>
                        <a:pt x="22" y="107"/>
                        <a:pt x="16" y="120"/>
                      </a:cubicBezTo>
                      <a:cubicBezTo>
                        <a:pt x="27" y="122"/>
                        <a:pt x="48" y="116"/>
                        <a:pt x="59" y="115"/>
                      </a:cubicBezTo>
                      <a:cubicBezTo>
                        <a:pt x="71" y="112"/>
                        <a:pt x="73" y="117"/>
                        <a:pt x="83" y="111"/>
                      </a:cubicBezTo>
                      <a:cubicBezTo>
                        <a:pt x="89" y="96"/>
                        <a:pt x="83" y="100"/>
                        <a:pt x="97" y="96"/>
                      </a:cubicBezTo>
                      <a:cubicBezTo>
                        <a:pt x="100" y="94"/>
                        <a:pt x="103" y="93"/>
                        <a:pt x="105" y="90"/>
                      </a:cubicBezTo>
                      <a:cubicBezTo>
                        <a:pt x="106" y="88"/>
                        <a:pt x="106" y="85"/>
                        <a:pt x="108" y="84"/>
                      </a:cubicBezTo>
                      <a:cubicBezTo>
                        <a:pt x="112" y="80"/>
                        <a:pt x="140" y="69"/>
                        <a:pt x="148" y="67"/>
                      </a:cubicBezTo>
                      <a:cubicBezTo>
                        <a:pt x="160" y="52"/>
                        <a:pt x="153" y="56"/>
                        <a:pt x="167" y="52"/>
                      </a:cubicBezTo>
                      <a:cubicBezTo>
                        <a:pt x="178" y="55"/>
                        <a:pt x="179" y="62"/>
                        <a:pt x="191" y="58"/>
                      </a:cubicBezTo>
                      <a:cubicBezTo>
                        <a:pt x="199" y="52"/>
                        <a:pt x="206" y="51"/>
                        <a:pt x="215" y="46"/>
                      </a:cubicBezTo>
                      <a:cubicBezTo>
                        <a:pt x="226" y="58"/>
                        <a:pt x="217" y="46"/>
                        <a:pt x="223" y="69"/>
                      </a:cubicBezTo>
                      <a:cubicBezTo>
                        <a:pt x="226" y="79"/>
                        <a:pt x="233" y="85"/>
                        <a:pt x="237" y="94"/>
                      </a:cubicBezTo>
                      <a:cubicBezTo>
                        <a:pt x="227" y="100"/>
                        <a:pt x="229" y="104"/>
                        <a:pt x="218" y="107"/>
                      </a:cubicBezTo>
                      <a:cubicBezTo>
                        <a:pt x="207" y="120"/>
                        <a:pt x="203" y="113"/>
                        <a:pt x="188" y="109"/>
                      </a:cubicBezTo>
                      <a:cubicBezTo>
                        <a:pt x="191" y="117"/>
                        <a:pt x="200" y="127"/>
                        <a:pt x="210" y="132"/>
                      </a:cubicBezTo>
                      <a:cubicBezTo>
                        <a:pt x="218" y="114"/>
                        <a:pt x="211" y="122"/>
                        <a:pt x="231" y="113"/>
                      </a:cubicBezTo>
                      <a:cubicBezTo>
                        <a:pt x="237" y="111"/>
                        <a:pt x="248" y="105"/>
                        <a:pt x="248" y="105"/>
                      </a:cubicBezTo>
                      <a:cubicBezTo>
                        <a:pt x="248" y="100"/>
                        <a:pt x="246" y="94"/>
                        <a:pt x="250" y="90"/>
                      </a:cubicBezTo>
                      <a:cubicBezTo>
                        <a:pt x="253" y="88"/>
                        <a:pt x="254" y="96"/>
                        <a:pt x="258" y="96"/>
                      </a:cubicBezTo>
                      <a:cubicBezTo>
                        <a:pt x="262" y="97"/>
                        <a:pt x="264" y="94"/>
                        <a:pt x="266" y="92"/>
                      </a:cubicBezTo>
                      <a:cubicBezTo>
                        <a:pt x="262" y="82"/>
                        <a:pt x="252" y="77"/>
                        <a:pt x="248" y="67"/>
                      </a:cubicBezTo>
                      <a:cubicBezTo>
                        <a:pt x="250" y="63"/>
                        <a:pt x="255" y="58"/>
                        <a:pt x="253" y="54"/>
                      </a:cubicBezTo>
                      <a:cubicBezTo>
                        <a:pt x="251" y="50"/>
                        <a:pt x="248" y="42"/>
                        <a:pt x="248" y="42"/>
                      </a:cubicBezTo>
                      <a:cubicBezTo>
                        <a:pt x="256" y="32"/>
                        <a:pt x="259" y="35"/>
                        <a:pt x="266" y="44"/>
                      </a:cubicBezTo>
                      <a:cubicBezTo>
                        <a:pt x="270" y="56"/>
                        <a:pt x="276" y="61"/>
                        <a:pt x="285" y="71"/>
                      </a:cubicBezTo>
                      <a:cubicBezTo>
                        <a:pt x="281" y="81"/>
                        <a:pt x="289" y="82"/>
                        <a:pt x="277" y="88"/>
                      </a:cubicBezTo>
                      <a:cubicBezTo>
                        <a:pt x="262" y="106"/>
                        <a:pt x="278" y="83"/>
                        <a:pt x="274" y="101"/>
                      </a:cubicBezTo>
                      <a:cubicBezTo>
                        <a:pt x="274" y="105"/>
                        <a:pt x="268" y="109"/>
                        <a:pt x="266" y="113"/>
                      </a:cubicBezTo>
                      <a:cubicBezTo>
                        <a:pt x="270" y="122"/>
                        <a:pt x="268" y="125"/>
                        <a:pt x="261" y="132"/>
                      </a:cubicBezTo>
                      <a:cubicBezTo>
                        <a:pt x="268" y="149"/>
                        <a:pt x="282" y="134"/>
                        <a:pt x="296" y="130"/>
                      </a:cubicBezTo>
                      <a:cubicBezTo>
                        <a:pt x="299" y="122"/>
                        <a:pt x="295" y="119"/>
                        <a:pt x="299" y="111"/>
                      </a:cubicBezTo>
                      <a:cubicBezTo>
                        <a:pt x="296" y="105"/>
                        <a:pt x="288" y="97"/>
                        <a:pt x="299" y="92"/>
                      </a:cubicBezTo>
                      <a:cubicBezTo>
                        <a:pt x="303" y="90"/>
                        <a:pt x="315" y="88"/>
                        <a:pt x="315" y="88"/>
                      </a:cubicBezTo>
                      <a:cubicBezTo>
                        <a:pt x="326" y="91"/>
                        <a:pt x="325" y="95"/>
                        <a:pt x="331" y="103"/>
                      </a:cubicBezTo>
                      <a:cubicBezTo>
                        <a:pt x="339" y="84"/>
                        <a:pt x="331" y="90"/>
                        <a:pt x="361" y="92"/>
                      </a:cubicBezTo>
                      <a:cubicBezTo>
                        <a:pt x="355" y="76"/>
                        <a:pt x="365" y="76"/>
                        <a:pt x="382" y="73"/>
                      </a:cubicBezTo>
                      <a:cubicBezTo>
                        <a:pt x="383" y="71"/>
                        <a:pt x="387" y="57"/>
                        <a:pt x="393" y="54"/>
                      </a:cubicBezTo>
                      <a:cubicBezTo>
                        <a:pt x="398" y="52"/>
                        <a:pt x="409" y="50"/>
                        <a:pt x="409" y="50"/>
                      </a:cubicBezTo>
                      <a:cubicBezTo>
                        <a:pt x="430" y="54"/>
                        <a:pt x="413" y="58"/>
                        <a:pt x="431" y="63"/>
                      </a:cubicBezTo>
                      <a:cubicBezTo>
                        <a:pt x="433" y="61"/>
                        <a:pt x="435" y="57"/>
                        <a:pt x="439" y="56"/>
                      </a:cubicBezTo>
                      <a:cubicBezTo>
                        <a:pt x="445" y="55"/>
                        <a:pt x="452" y="61"/>
                        <a:pt x="457" y="58"/>
                      </a:cubicBezTo>
                      <a:cubicBezTo>
                        <a:pt x="461" y="57"/>
                        <a:pt x="457" y="52"/>
                        <a:pt x="455" y="50"/>
                      </a:cubicBezTo>
                      <a:cubicBezTo>
                        <a:pt x="451" y="47"/>
                        <a:pt x="444" y="47"/>
                        <a:pt x="439" y="46"/>
                      </a:cubicBezTo>
                      <a:cubicBezTo>
                        <a:pt x="436" y="45"/>
                        <a:pt x="431" y="44"/>
                        <a:pt x="431" y="44"/>
                      </a:cubicBezTo>
                      <a:cubicBezTo>
                        <a:pt x="440" y="38"/>
                        <a:pt x="443" y="36"/>
                        <a:pt x="455" y="40"/>
                      </a:cubicBezTo>
                      <a:cubicBezTo>
                        <a:pt x="461" y="38"/>
                        <a:pt x="467" y="35"/>
                        <a:pt x="474" y="35"/>
                      </a:cubicBezTo>
                      <a:cubicBezTo>
                        <a:pt x="483" y="36"/>
                        <a:pt x="511" y="43"/>
                        <a:pt x="519" y="46"/>
                      </a:cubicBezTo>
                      <a:cubicBezTo>
                        <a:pt x="527" y="49"/>
                        <a:pt x="544" y="54"/>
                        <a:pt x="544" y="54"/>
                      </a:cubicBezTo>
                      <a:cubicBezTo>
                        <a:pt x="548" y="54"/>
                        <a:pt x="560" y="52"/>
                        <a:pt x="565" y="50"/>
                      </a:cubicBezTo>
                      <a:cubicBezTo>
                        <a:pt x="570" y="47"/>
                        <a:pt x="581" y="42"/>
                        <a:pt x="581" y="42"/>
                      </a:cubicBezTo>
                      <a:cubicBezTo>
                        <a:pt x="585" y="42"/>
                        <a:pt x="598" y="44"/>
                        <a:pt x="600" y="48"/>
                      </a:cubicBezTo>
                      <a:cubicBezTo>
                        <a:pt x="603" y="55"/>
                        <a:pt x="589" y="61"/>
                        <a:pt x="584" y="63"/>
                      </a:cubicBezTo>
                      <a:cubicBezTo>
                        <a:pt x="576" y="69"/>
                        <a:pt x="568" y="69"/>
                        <a:pt x="565" y="77"/>
                      </a:cubicBezTo>
                      <a:cubicBezTo>
                        <a:pt x="568" y="86"/>
                        <a:pt x="564" y="92"/>
                        <a:pt x="568" y="101"/>
                      </a:cubicBezTo>
                      <a:cubicBezTo>
                        <a:pt x="574" y="93"/>
                        <a:pt x="577" y="91"/>
                        <a:pt x="589" y="94"/>
                      </a:cubicBezTo>
                      <a:cubicBezTo>
                        <a:pt x="595" y="108"/>
                        <a:pt x="602" y="93"/>
                        <a:pt x="611" y="88"/>
                      </a:cubicBezTo>
                      <a:cubicBezTo>
                        <a:pt x="613" y="86"/>
                        <a:pt x="613" y="83"/>
                        <a:pt x="616" y="82"/>
                      </a:cubicBezTo>
                      <a:cubicBezTo>
                        <a:pt x="618" y="80"/>
                        <a:pt x="622" y="81"/>
                        <a:pt x="624" y="80"/>
                      </a:cubicBezTo>
                      <a:cubicBezTo>
                        <a:pt x="626" y="78"/>
                        <a:pt x="626" y="75"/>
                        <a:pt x="627" y="73"/>
                      </a:cubicBezTo>
                      <a:cubicBezTo>
                        <a:pt x="632" y="65"/>
                        <a:pt x="638" y="63"/>
                        <a:pt x="648" y="61"/>
                      </a:cubicBezTo>
                      <a:cubicBezTo>
                        <a:pt x="664" y="62"/>
                        <a:pt x="684" y="69"/>
                        <a:pt x="700" y="69"/>
                      </a:cubicBezTo>
                      <a:lnTo>
                        <a:pt x="794" y="8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74" name="Freeform 58"/>
                <p:cNvSpPr/>
                <p:nvPr userDrawn="1"/>
              </p:nvSpPr>
              <p:spPr>
                <a:xfrm>
                  <a:off x="971" y="91"/>
                  <a:ext cx="30" cy="25"/>
                </a:xfrm>
                <a:custGeom>
                  <a:avLst/>
                  <a:gdLst/>
                  <a:ahLst/>
                  <a:cxnLst>
                    <a:cxn ang="0">
                      <a:pos x="3" y="23"/>
                    </a:cxn>
                    <a:cxn ang="0">
                      <a:pos x="30" y="0"/>
                    </a:cxn>
                    <a:cxn ang="0">
                      <a:pos x="18" y="20"/>
                    </a:cxn>
                    <a:cxn ang="0">
                      <a:pos x="3" y="23"/>
                    </a:cxn>
                  </a:cxnLst>
                  <a:pathLst>
                    <a:path w="31" h="30">
                      <a:moveTo>
                        <a:pt x="3" y="28"/>
                      </a:moveTo>
                      <a:cubicBezTo>
                        <a:pt x="8" y="8"/>
                        <a:pt x="12" y="6"/>
                        <a:pt x="31" y="0"/>
                      </a:cubicBezTo>
                      <a:cubicBezTo>
                        <a:pt x="29" y="5"/>
                        <a:pt x="25" y="22"/>
                        <a:pt x="19" y="24"/>
                      </a:cubicBezTo>
                      <a:cubicBezTo>
                        <a:pt x="0" y="30"/>
                        <a:pt x="3" y="9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75" name="Freeform 59"/>
                <p:cNvSpPr/>
                <p:nvPr userDrawn="1"/>
              </p:nvSpPr>
              <p:spPr>
                <a:xfrm>
                  <a:off x="935" y="125"/>
                  <a:ext cx="45" cy="27"/>
                </a:xfrm>
                <a:custGeom>
                  <a:avLst/>
                  <a:gdLst/>
                  <a:ahLst/>
                  <a:cxnLst>
                    <a:cxn ang="0">
                      <a:pos x="6" y="27"/>
                    </a:cxn>
                    <a:cxn ang="0">
                      <a:pos x="23" y="0"/>
                    </a:cxn>
                    <a:cxn ang="0">
                      <a:pos x="39" y="3"/>
                    </a:cxn>
                    <a:cxn ang="0">
                      <a:pos x="6" y="27"/>
                    </a:cxn>
                  </a:cxnLst>
                  <a:pathLst>
                    <a:path w="44" h="32">
                      <a:moveTo>
                        <a:pt x="6" y="32"/>
                      </a:moveTo>
                      <a:cubicBezTo>
                        <a:pt x="0" y="14"/>
                        <a:pt x="7" y="10"/>
                        <a:pt x="22" y="0"/>
                      </a:cubicBezTo>
                      <a:cubicBezTo>
                        <a:pt x="27" y="1"/>
                        <a:pt x="35" y="0"/>
                        <a:pt x="38" y="4"/>
                      </a:cubicBezTo>
                      <a:cubicBezTo>
                        <a:pt x="44" y="13"/>
                        <a:pt x="16" y="32"/>
                        <a:pt x="6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76" name="Freeform 60"/>
                <p:cNvSpPr/>
                <p:nvPr userDrawn="1"/>
              </p:nvSpPr>
              <p:spPr>
                <a:xfrm>
                  <a:off x="1081" y="226"/>
                  <a:ext cx="75" cy="14"/>
                </a:xfrm>
                <a:custGeom>
                  <a:avLst/>
                  <a:gdLst/>
                  <a:ahLst/>
                  <a:cxnLst>
                    <a:cxn ang="0">
                      <a:pos x="37" y="14"/>
                    </a:cxn>
                    <a:cxn ang="0">
                      <a:pos x="25" y="2"/>
                    </a:cxn>
                    <a:cxn ang="0">
                      <a:pos x="37" y="14"/>
                    </a:cxn>
                  </a:cxnLst>
                  <a:pathLst>
                    <a:path w="76" h="18">
                      <a:moveTo>
                        <a:pt x="37" y="18"/>
                      </a:moveTo>
                      <a:cubicBezTo>
                        <a:pt x="25" y="14"/>
                        <a:pt x="0" y="10"/>
                        <a:pt x="25" y="2"/>
                      </a:cubicBezTo>
                      <a:cubicBezTo>
                        <a:pt x="76" y="9"/>
                        <a:pt x="46" y="0"/>
                        <a:pt x="37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77" name="Freeform 61"/>
                <p:cNvSpPr/>
                <p:nvPr userDrawn="1"/>
              </p:nvSpPr>
              <p:spPr>
                <a:xfrm>
                  <a:off x="1210" y="223"/>
                  <a:ext cx="42" cy="37"/>
                </a:xfrm>
                <a:custGeom>
                  <a:avLst/>
                  <a:gdLst/>
                  <a:ahLst/>
                  <a:cxnLst>
                    <a:cxn ang="0">
                      <a:pos x="0" y="18"/>
                    </a:cxn>
                    <a:cxn ang="0">
                      <a:pos x="12" y="8"/>
                    </a:cxn>
                    <a:cxn ang="0">
                      <a:pos x="0" y="18"/>
                    </a:cxn>
                  </a:cxnLst>
                  <a:pathLst>
                    <a:path w="42" h="44">
                      <a:moveTo>
                        <a:pt x="0" y="21"/>
                      </a:moveTo>
                      <a:cubicBezTo>
                        <a:pt x="4" y="17"/>
                        <a:pt x="7" y="11"/>
                        <a:pt x="12" y="9"/>
                      </a:cubicBezTo>
                      <a:cubicBezTo>
                        <a:pt x="42" y="0"/>
                        <a:pt x="23" y="44"/>
                        <a:pt x="0" y="2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9278" name="Freeform 62"/>
                <p:cNvSpPr/>
                <p:nvPr userDrawn="1"/>
              </p:nvSpPr>
              <p:spPr>
                <a:xfrm>
                  <a:off x="865" y="123"/>
                  <a:ext cx="33" cy="24"/>
                </a:xfrm>
                <a:custGeom>
                  <a:avLst/>
                  <a:gdLst/>
                  <a:ahLst/>
                  <a:cxnLst>
                    <a:cxn ang="0">
                      <a:pos x="7" y="18"/>
                    </a:cxn>
                    <a:cxn ang="0">
                      <a:pos x="33" y="8"/>
                    </a:cxn>
                    <a:cxn ang="0">
                      <a:pos x="7" y="18"/>
                    </a:cxn>
                  </a:cxnLst>
                  <a:pathLst>
                    <a:path w="31" h="30">
                      <a:moveTo>
                        <a:pt x="7" y="22"/>
                      </a:moveTo>
                      <a:cubicBezTo>
                        <a:pt x="0" y="0"/>
                        <a:pt x="15" y="6"/>
                        <a:pt x="31" y="10"/>
                      </a:cubicBezTo>
                      <a:cubicBezTo>
                        <a:pt x="14" y="16"/>
                        <a:pt x="15" y="30"/>
                        <a:pt x="7" y="2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9279" name="Group 63"/>
              <p:cNvGrpSpPr/>
              <p:nvPr userDrawn="1"/>
            </p:nvGrpSpPr>
            <p:grpSpPr>
              <a:xfrm>
                <a:off x="7" y="6"/>
                <a:ext cx="5739" cy="1022"/>
                <a:chOff x="1056" y="111"/>
                <a:chExt cx="2448" cy="418"/>
              </a:xfrm>
            </p:grpSpPr>
            <p:sp>
              <p:nvSpPr>
                <p:cNvPr id="9280" name="Line 64"/>
                <p:cNvSpPr/>
                <p:nvPr/>
              </p:nvSpPr>
              <p:spPr>
                <a:xfrm>
                  <a:off x="1056" y="332"/>
                  <a:ext cx="2448" cy="0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281" name="Line 65"/>
                <p:cNvSpPr/>
                <p:nvPr/>
              </p:nvSpPr>
              <p:spPr>
                <a:xfrm>
                  <a:off x="1254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282" name="Line 66"/>
                <p:cNvSpPr/>
                <p:nvPr/>
              </p:nvSpPr>
              <p:spPr>
                <a:xfrm>
                  <a:off x="1482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283" name="Line 67"/>
                <p:cNvSpPr/>
                <p:nvPr/>
              </p:nvSpPr>
              <p:spPr>
                <a:xfrm>
                  <a:off x="1710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284" name="Line 68"/>
                <p:cNvSpPr/>
                <p:nvPr/>
              </p:nvSpPr>
              <p:spPr>
                <a:xfrm>
                  <a:off x="1938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285" name="Line 69"/>
                <p:cNvSpPr/>
                <p:nvPr/>
              </p:nvSpPr>
              <p:spPr>
                <a:xfrm>
                  <a:off x="2166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286" name="Line 70"/>
                <p:cNvSpPr/>
                <p:nvPr/>
              </p:nvSpPr>
              <p:spPr>
                <a:xfrm>
                  <a:off x="2394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287" name="Line 71"/>
                <p:cNvSpPr/>
                <p:nvPr/>
              </p:nvSpPr>
              <p:spPr>
                <a:xfrm>
                  <a:off x="2622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288" name="Line 72"/>
                <p:cNvSpPr/>
                <p:nvPr/>
              </p:nvSpPr>
              <p:spPr>
                <a:xfrm>
                  <a:off x="2850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289" name="Line 73"/>
                <p:cNvSpPr/>
                <p:nvPr/>
              </p:nvSpPr>
              <p:spPr>
                <a:xfrm>
                  <a:off x="3078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290" name="Line 74"/>
                <p:cNvSpPr/>
                <p:nvPr/>
              </p:nvSpPr>
              <p:spPr>
                <a:xfrm>
                  <a:off x="3306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9291" name="Group 75"/>
              <p:cNvGrpSpPr/>
              <p:nvPr userDrawn="1"/>
            </p:nvGrpSpPr>
            <p:grpSpPr>
              <a:xfrm>
                <a:off x="363" y="1"/>
                <a:ext cx="4919" cy="1034"/>
                <a:chOff x="1208" y="109"/>
                <a:chExt cx="2098" cy="423"/>
              </a:xfrm>
            </p:grpSpPr>
            <p:sp>
              <p:nvSpPr>
                <p:cNvPr id="9292" name="Line 76"/>
                <p:cNvSpPr/>
                <p:nvPr/>
              </p:nvSpPr>
              <p:spPr>
                <a:xfrm>
                  <a:off x="2850" y="110"/>
                  <a:ext cx="0" cy="14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293" name="Line 77"/>
                <p:cNvSpPr/>
                <p:nvPr/>
              </p:nvSpPr>
              <p:spPr>
                <a:xfrm>
                  <a:off x="2972" y="332"/>
                  <a:ext cx="70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294" name="Line 78"/>
                <p:cNvSpPr/>
                <p:nvPr/>
              </p:nvSpPr>
              <p:spPr>
                <a:xfrm>
                  <a:off x="3078" y="350"/>
                  <a:ext cx="0" cy="28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295" name="Line 79"/>
                <p:cNvSpPr/>
                <p:nvPr/>
              </p:nvSpPr>
              <p:spPr>
                <a:xfrm>
                  <a:off x="3306" y="450"/>
                  <a:ext cx="0" cy="79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296" name="Line 80"/>
                <p:cNvSpPr/>
                <p:nvPr/>
              </p:nvSpPr>
              <p:spPr>
                <a:xfrm>
                  <a:off x="2166" y="114"/>
                  <a:ext cx="0" cy="6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297" name="Line 81"/>
                <p:cNvSpPr/>
                <p:nvPr/>
              </p:nvSpPr>
              <p:spPr>
                <a:xfrm>
                  <a:off x="1938" y="111"/>
                  <a:ext cx="0" cy="337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298" name="Line 82"/>
                <p:cNvSpPr/>
                <p:nvPr/>
              </p:nvSpPr>
              <p:spPr>
                <a:xfrm flipH="1">
                  <a:off x="1912" y="332"/>
                  <a:ext cx="68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299" name="Line 83"/>
                <p:cNvSpPr/>
                <p:nvPr/>
              </p:nvSpPr>
              <p:spPr>
                <a:xfrm>
                  <a:off x="1778" y="332"/>
                  <a:ext cx="60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300" name="Line 84"/>
                <p:cNvSpPr/>
                <p:nvPr/>
              </p:nvSpPr>
              <p:spPr>
                <a:xfrm flipH="1">
                  <a:off x="1578" y="332"/>
                  <a:ext cx="82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301" name="Line 85"/>
                <p:cNvSpPr/>
                <p:nvPr/>
              </p:nvSpPr>
              <p:spPr>
                <a:xfrm>
                  <a:off x="1208" y="332"/>
                  <a:ext cx="348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302" name="Line 86"/>
                <p:cNvSpPr/>
                <p:nvPr/>
              </p:nvSpPr>
              <p:spPr>
                <a:xfrm>
                  <a:off x="1480" y="234"/>
                  <a:ext cx="0" cy="298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303" name="Line 87"/>
                <p:cNvSpPr/>
                <p:nvPr/>
              </p:nvSpPr>
              <p:spPr>
                <a:xfrm>
                  <a:off x="1254" y="252"/>
                  <a:ext cx="0" cy="156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304" name="Line 88"/>
                <p:cNvSpPr/>
                <p:nvPr/>
              </p:nvSpPr>
              <p:spPr>
                <a:xfrm flipH="1" flipV="1">
                  <a:off x="1482" y="109"/>
                  <a:ext cx="0" cy="27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305" name="Line 89"/>
                <p:cNvSpPr/>
                <p:nvPr/>
              </p:nvSpPr>
              <p:spPr>
                <a:xfrm>
                  <a:off x="1710" y="180"/>
                  <a:ext cx="0" cy="96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306" name="Line 90"/>
                <p:cNvSpPr/>
                <p:nvPr/>
              </p:nvSpPr>
              <p:spPr>
                <a:xfrm flipV="1">
                  <a:off x="1710" y="111"/>
                  <a:ext cx="0" cy="2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pic>
          <p:nvPicPr>
            <p:cNvPr id="9307" name="Picture 91" descr="C:\My Documents\bits\earth.GIF"/>
            <p:cNvPicPr>
              <a:picLocks noChangeAspect="1"/>
            </p:cNvPicPr>
            <p:nvPr userDrawn="1"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6" y="1566"/>
              <a:ext cx="690" cy="642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9308" name="Rectangle 92"/>
          <p:cNvSpPr>
            <a:spLocks noGrp="1" noChangeArrowheads="1"/>
          </p:cNvSpPr>
          <p:nvPr>
            <p:ph type="ctrTitle"/>
          </p:nvPr>
        </p:nvSpPr>
        <p:spPr>
          <a:xfrm>
            <a:off x="1828800" y="1828800"/>
            <a:ext cx="6934200" cy="2362200"/>
          </a:xfrm>
        </p:spPr>
        <p:txBody>
          <a:bodyPr/>
          <a:lstStyle>
            <a:lvl1pPr>
              <a:defRPr/>
            </a:lvl1pPr>
          </a:lstStyle>
          <a:p>
            <a:pPr lvl="0" fontAlgn="base"/>
            <a:r>
              <a:rPr lang="zh-CN" altLang="en-US" strike="noStrike" noProof="0" smtClean="0"/>
              <a:t>单击此处编辑母版标题样式</a:t>
            </a:r>
            <a:endParaRPr lang="zh-CN" altLang="en-US" strike="noStrike" noProof="0" smtClean="0"/>
          </a:p>
        </p:txBody>
      </p:sp>
      <p:sp>
        <p:nvSpPr>
          <p:cNvPr id="9309" name="Rectangle 9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4572000"/>
            <a:ext cx="6934200" cy="12954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 fontAlgn="base"/>
            <a:r>
              <a:rPr lang="zh-CN" altLang="en-US" strike="noStrike" noProof="0" smtClean="0"/>
              <a:t>单击此处编辑母版副标题样式</a:t>
            </a:r>
            <a:endParaRPr lang="zh-CN" altLang="en-US" strike="noStrike" noProof="0" smtClean="0"/>
          </a:p>
        </p:txBody>
      </p:sp>
      <p:sp>
        <p:nvSpPr>
          <p:cNvPr id="250" name="Rectangle 9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251" name="Rectangle 9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mtClean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252" name="Rectangle 9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p>
            <a:pPr algn="r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/>
          </a:p>
        </p:txBody>
      </p:sp>
    </p:spTree>
  </p:cSld>
  <p:clrMapOvr>
    <a:masterClrMapping/>
  </p:clrMapOvr>
  <p:transition>
    <p:cover dir="r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214788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214788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405563" y="930275"/>
            <a:ext cx="2052637" cy="5332413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246063" y="930275"/>
            <a:ext cx="6007100" cy="5332413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标题、文本和剪贴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6063" y="930275"/>
            <a:ext cx="7772400" cy="1143000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85800" y="2147888"/>
            <a:ext cx="3810000" cy="41148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剪贴画占位符 3"/>
          <p:cNvSpPr>
            <a:spLocks noGrp="1"/>
          </p:cNvSpPr>
          <p:nvPr>
            <p:ph type="clipArt" sz="half" idx="2"/>
          </p:nvPr>
        </p:nvSpPr>
        <p:spPr>
          <a:xfrm>
            <a:off x="4648200" y="2147888"/>
            <a:ext cx="3810000" cy="41148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2"/>
              </a:buBlip>
              <a:defRPr/>
            </a:pPr>
            <a:endParaRPr kumimoji="1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/>
          <p:nvPr/>
        </p:nvGrpSpPr>
        <p:grpSpPr>
          <a:xfrm>
            <a:off x="0" y="-19050"/>
            <a:ext cx="9144000" cy="6877050"/>
            <a:chOff x="0" y="-12"/>
            <a:chExt cx="5760" cy="4332"/>
          </a:xfrm>
        </p:grpSpPr>
        <p:sp>
          <p:nvSpPr>
            <p:cNvPr id="161" name="Rectangle 3"/>
            <p:cNvSpPr>
              <a:spLocks noChangeArrowheads="1"/>
            </p:cNvSpPr>
            <p:nvPr/>
          </p:nvSpPr>
          <p:spPr bwMode="hidden">
            <a:xfrm>
              <a:off x="1104" y="1008"/>
              <a:ext cx="4656" cy="331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2" charset="0"/>
                <a:ea typeface="SimSun" panose="02010600030101010101" pitchFamily="2" charset="-122"/>
                <a:cs typeface="SimSun" panose="02010600030101010101" pitchFamily="2" charset="-122"/>
              </a:endParaRPr>
            </a:p>
          </p:txBody>
        </p:sp>
        <p:grpSp>
          <p:nvGrpSpPr>
            <p:cNvPr id="10244" name="Group 4"/>
            <p:cNvGrpSpPr/>
            <p:nvPr userDrawn="1"/>
          </p:nvGrpSpPr>
          <p:grpSpPr>
            <a:xfrm>
              <a:off x="0" y="-12"/>
              <a:ext cx="5760" cy="1045"/>
              <a:chOff x="0" y="-9"/>
              <a:chExt cx="5760" cy="1045"/>
            </a:xfrm>
          </p:grpSpPr>
          <p:sp>
            <p:nvSpPr>
              <p:cNvPr id="10245" name="Freeform 5"/>
              <p:cNvSpPr/>
              <p:nvPr userDrawn="1"/>
            </p:nvSpPr>
            <p:spPr>
              <a:xfrm>
                <a:off x="0" y="4"/>
                <a:ext cx="5760" cy="1032"/>
              </a:xfrm>
              <a:custGeom>
                <a:avLst/>
                <a:gdLst/>
                <a:ahLst/>
                <a:cxnLst>
                  <a:cxn ang="0">
                    <a:pos x="5760" y="1032"/>
                  </a:cxn>
                  <a:cxn ang="0">
                    <a:pos x="0" y="1032"/>
                  </a:cxn>
                  <a:cxn ang="0">
                    <a:pos x="0" y="0"/>
                  </a:cxn>
                  <a:cxn ang="0">
                    <a:pos x="5760" y="0"/>
                  </a:cxn>
                  <a:cxn ang="0">
                    <a:pos x="5760" y="1032"/>
                  </a:cxn>
                </a:cxnLst>
                <a:pathLst>
                  <a:path w="4848" h="432">
                    <a:moveTo>
                      <a:pt x="4848" y="432"/>
                    </a:moveTo>
                    <a:lnTo>
                      <a:pt x="0" y="432"/>
                    </a:lnTo>
                    <a:lnTo>
                      <a:pt x="0" y="0"/>
                    </a:lnTo>
                    <a:lnTo>
                      <a:pt x="4848" y="0"/>
                    </a:lnTo>
                    <a:lnTo>
                      <a:pt x="4848" y="432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grpSp>
            <p:nvGrpSpPr>
              <p:cNvPr id="10246" name="Group 6"/>
              <p:cNvGrpSpPr/>
              <p:nvPr userDrawn="1"/>
            </p:nvGrpSpPr>
            <p:grpSpPr>
              <a:xfrm>
                <a:off x="333" y="-9"/>
                <a:ext cx="5176" cy="1044"/>
                <a:chOff x="333" y="-9"/>
                <a:chExt cx="5176" cy="1044"/>
              </a:xfrm>
            </p:grpSpPr>
            <p:sp>
              <p:nvSpPr>
                <p:cNvPr id="10247" name="Freeform 7"/>
                <p:cNvSpPr/>
                <p:nvPr userDrawn="1"/>
              </p:nvSpPr>
              <p:spPr>
                <a:xfrm>
                  <a:off x="3230" y="949"/>
                  <a:ext cx="17" cy="20"/>
                </a:xfrm>
                <a:custGeom>
                  <a:avLst/>
                  <a:gdLst/>
                  <a:ahLst/>
                  <a:cxnLst>
                    <a:cxn ang="0">
                      <a:pos x="6" y="10"/>
                    </a:cxn>
                    <a:cxn ang="0">
                      <a:pos x="17" y="4"/>
                    </a:cxn>
                    <a:cxn ang="0">
                      <a:pos x="15" y="15"/>
                    </a:cxn>
                    <a:cxn ang="0">
                      <a:pos x="6" y="10"/>
                    </a:cxn>
                  </a:cxnLst>
                  <a:pathLst>
                    <a:path w="15" h="23">
                      <a:moveTo>
                        <a:pt x="5" y="11"/>
                      </a:moveTo>
                      <a:cubicBezTo>
                        <a:pt x="2" y="1"/>
                        <a:pt x="7" y="0"/>
                        <a:pt x="15" y="5"/>
                      </a:cubicBezTo>
                      <a:cubicBezTo>
                        <a:pt x="14" y="9"/>
                        <a:pt x="15" y="13"/>
                        <a:pt x="13" y="17"/>
                      </a:cubicBezTo>
                      <a:cubicBezTo>
                        <a:pt x="9" y="23"/>
                        <a:pt x="0" y="16"/>
                        <a:pt x="5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48" name="Freeform 8"/>
                <p:cNvSpPr/>
                <p:nvPr userDrawn="1"/>
              </p:nvSpPr>
              <p:spPr>
                <a:xfrm>
                  <a:off x="3406" y="1015"/>
                  <a:ext cx="21" cy="20"/>
                </a:xfrm>
                <a:custGeom>
                  <a:avLst/>
                  <a:gdLst/>
                  <a:ahLst/>
                  <a:cxnLst>
                    <a:cxn ang="0">
                      <a:pos x="3" y="11"/>
                    </a:cxn>
                    <a:cxn ang="0">
                      <a:pos x="12" y="3"/>
                    </a:cxn>
                    <a:cxn ang="0">
                      <a:pos x="7" y="17"/>
                    </a:cxn>
                    <a:cxn ang="0">
                      <a:pos x="3" y="11"/>
                    </a:cxn>
                  </a:cxnLst>
                  <a:pathLst>
                    <a:path w="20" h="23">
                      <a:moveTo>
                        <a:pt x="3" y="13"/>
                      </a:moveTo>
                      <a:cubicBezTo>
                        <a:pt x="0" y="5"/>
                        <a:pt x="2" y="0"/>
                        <a:pt x="11" y="3"/>
                      </a:cubicBezTo>
                      <a:cubicBezTo>
                        <a:pt x="16" y="10"/>
                        <a:pt x="20" y="23"/>
                        <a:pt x="7" y="19"/>
                      </a:cubicBezTo>
                      <a:cubicBezTo>
                        <a:pt x="6" y="17"/>
                        <a:pt x="3" y="13"/>
                        <a:pt x="3" y="1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49" name="Freeform 9"/>
                <p:cNvSpPr/>
                <p:nvPr userDrawn="1"/>
              </p:nvSpPr>
              <p:spPr>
                <a:xfrm>
                  <a:off x="2909" y="908"/>
                  <a:ext cx="31" cy="34"/>
                </a:xfrm>
                <a:custGeom>
                  <a:avLst/>
                  <a:gdLst/>
                  <a:ahLst/>
                  <a:cxnLst>
                    <a:cxn ang="0">
                      <a:pos x="17" y="27"/>
                    </a:cxn>
                    <a:cxn ang="0">
                      <a:pos x="8" y="17"/>
                    </a:cxn>
                    <a:cxn ang="0">
                      <a:pos x="0" y="7"/>
                    </a:cxn>
                    <a:cxn ang="0">
                      <a:pos x="17" y="2"/>
                    </a:cxn>
                    <a:cxn ang="0">
                      <a:pos x="31" y="19"/>
                    </a:cxn>
                    <a:cxn ang="0">
                      <a:pos x="29" y="25"/>
                    </a:cxn>
                    <a:cxn ang="0">
                      <a:pos x="17" y="27"/>
                    </a:cxn>
                  </a:cxnLst>
                  <a:pathLst>
                    <a:path w="30" h="42">
                      <a:moveTo>
                        <a:pt x="16" y="33"/>
                      </a:moveTo>
                      <a:cubicBezTo>
                        <a:pt x="3" y="20"/>
                        <a:pt x="15" y="34"/>
                        <a:pt x="8" y="21"/>
                      </a:cubicBezTo>
                      <a:cubicBezTo>
                        <a:pt x="6" y="17"/>
                        <a:pt x="0" y="9"/>
                        <a:pt x="0" y="9"/>
                      </a:cubicBezTo>
                      <a:cubicBezTo>
                        <a:pt x="5" y="1"/>
                        <a:pt x="7" y="0"/>
                        <a:pt x="16" y="3"/>
                      </a:cubicBezTo>
                      <a:cubicBezTo>
                        <a:pt x="25" y="16"/>
                        <a:pt x="10" y="16"/>
                        <a:pt x="30" y="23"/>
                      </a:cubicBezTo>
                      <a:cubicBezTo>
                        <a:pt x="29" y="26"/>
                        <a:pt x="30" y="29"/>
                        <a:pt x="28" y="31"/>
                      </a:cubicBezTo>
                      <a:cubicBezTo>
                        <a:pt x="15" y="42"/>
                        <a:pt x="16" y="38"/>
                        <a:pt x="16" y="3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50" name="Freeform 10"/>
                <p:cNvSpPr/>
                <p:nvPr userDrawn="1"/>
              </p:nvSpPr>
              <p:spPr>
                <a:xfrm>
                  <a:off x="2551" y="940"/>
                  <a:ext cx="25" cy="12"/>
                </a:xfrm>
                <a:custGeom>
                  <a:avLst/>
                  <a:gdLst/>
                  <a:ahLst/>
                  <a:cxnLst>
                    <a:cxn ang="0">
                      <a:pos x="15" y="12"/>
                    </a:cxn>
                    <a:cxn ang="0">
                      <a:pos x="3" y="6"/>
                    </a:cxn>
                    <a:cxn ang="0">
                      <a:pos x="15" y="0"/>
                    </a:cxn>
                    <a:cxn ang="0">
                      <a:pos x="15" y="12"/>
                    </a:cxn>
                  </a:cxnLst>
                  <a:pathLst>
                    <a:path w="25" h="16">
                      <a:moveTo>
                        <a:pt x="15" y="16"/>
                      </a:moveTo>
                      <a:cubicBezTo>
                        <a:pt x="10" y="15"/>
                        <a:pt x="0" y="12"/>
                        <a:pt x="3" y="8"/>
                      </a:cubicBezTo>
                      <a:cubicBezTo>
                        <a:pt x="6" y="4"/>
                        <a:pt x="15" y="0"/>
                        <a:pt x="15" y="0"/>
                      </a:cubicBezTo>
                      <a:cubicBezTo>
                        <a:pt x="17" y="3"/>
                        <a:pt x="25" y="16"/>
                        <a:pt x="15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51" name="Freeform 11"/>
                <p:cNvSpPr/>
                <p:nvPr userDrawn="1"/>
              </p:nvSpPr>
              <p:spPr>
                <a:xfrm>
                  <a:off x="2443" y="954"/>
                  <a:ext cx="65" cy="39"/>
                </a:xfrm>
                <a:custGeom>
                  <a:avLst/>
                  <a:gdLst/>
                  <a:ahLst/>
                  <a:cxnLst>
                    <a:cxn ang="0">
                      <a:pos x="14" y="20"/>
                    </a:cxn>
                    <a:cxn ang="0">
                      <a:pos x="30" y="3"/>
                    </a:cxn>
                    <a:cxn ang="0">
                      <a:pos x="42" y="0"/>
                    </a:cxn>
                    <a:cxn ang="0">
                      <a:pos x="58" y="10"/>
                    </a:cxn>
                    <a:cxn ang="0">
                      <a:pos x="32" y="22"/>
                    </a:cxn>
                    <a:cxn ang="0">
                      <a:pos x="12" y="39"/>
                    </a:cxn>
                    <a:cxn ang="0">
                      <a:pos x="8" y="17"/>
                    </a:cxn>
                    <a:cxn ang="0">
                      <a:pos x="12" y="12"/>
                    </a:cxn>
                    <a:cxn ang="0">
                      <a:pos x="14" y="20"/>
                    </a:cxn>
                  </a:cxnLst>
                  <a:pathLst>
                    <a:path w="65" h="46">
                      <a:moveTo>
                        <a:pt x="14" y="24"/>
                      </a:moveTo>
                      <a:cubicBezTo>
                        <a:pt x="18" y="13"/>
                        <a:pt x="16" y="9"/>
                        <a:pt x="30" y="4"/>
                      </a:cubicBezTo>
                      <a:cubicBezTo>
                        <a:pt x="34" y="3"/>
                        <a:pt x="42" y="0"/>
                        <a:pt x="42" y="0"/>
                      </a:cubicBezTo>
                      <a:cubicBezTo>
                        <a:pt x="50" y="1"/>
                        <a:pt x="65" y="0"/>
                        <a:pt x="58" y="12"/>
                      </a:cubicBezTo>
                      <a:cubicBezTo>
                        <a:pt x="53" y="21"/>
                        <a:pt x="40" y="21"/>
                        <a:pt x="32" y="26"/>
                      </a:cubicBezTo>
                      <a:cubicBezTo>
                        <a:pt x="26" y="35"/>
                        <a:pt x="23" y="42"/>
                        <a:pt x="12" y="46"/>
                      </a:cubicBezTo>
                      <a:cubicBezTo>
                        <a:pt x="0" y="42"/>
                        <a:pt x="5" y="30"/>
                        <a:pt x="8" y="20"/>
                      </a:cubicBezTo>
                      <a:cubicBezTo>
                        <a:pt x="9" y="18"/>
                        <a:pt x="10" y="13"/>
                        <a:pt x="12" y="14"/>
                      </a:cubicBezTo>
                      <a:cubicBezTo>
                        <a:pt x="15" y="16"/>
                        <a:pt x="13" y="21"/>
                        <a:pt x="14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52" name="Freeform 12"/>
                <p:cNvSpPr/>
                <p:nvPr userDrawn="1"/>
              </p:nvSpPr>
              <p:spPr>
                <a:xfrm>
                  <a:off x="2375" y="952"/>
                  <a:ext cx="68" cy="39"/>
                </a:xfrm>
                <a:custGeom>
                  <a:avLst/>
                  <a:gdLst/>
                  <a:ahLst/>
                  <a:cxnLst>
                    <a:cxn ang="0">
                      <a:pos x="0" y="26"/>
                    </a:cxn>
                    <a:cxn ang="0">
                      <a:pos x="18" y="21"/>
                    </a:cxn>
                    <a:cxn ang="0">
                      <a:pos x="51" y="1"/>
                    </a:cxn>
                    <a:cxn ang="0">
                      <a:pos x="63" y="2"/>
                    </a:cxn>
                    <a:cxn ang="0">
                      <a:pos x="49" y="16"/>
                    </a:cxn>
                    <a:cxn ang="0">
                      <a:pos x="28" y="27"/>
                    </a:cxn>
                    <a:cxn ang="0">
                      <a:pos x="22" y="39"/>
                    </a:cxn>
                    <a:cxn ang="0">
                      <a:pos x="16" y="37"/>
                    </a:cxn>
                    <a:cxn ang="0">
                      <a:pos x="12" y="32"/>
                    </a:cxn>
                    <a:cxn ang="0">
                      <a:pos x="0" y="29"/>
                    </a:cxn>
                    <a:cxn ang="0">
                      <a:pos x="0" y="26"/>
                    </a:cxn>
                  </a:cxnLst>
                  <a:pathLst>
                    <a:path w="69" h="47">
                      <a:moveTo>
                        <a:pt x="0" y="31"/>
                      </a:moveTo>
                      <a:cubicBezTo>
                        <a:pt x="7" y="24"/>
                        <a:pt x="9" y="22"/>
                        <a:pt x="18" y="25"/>
                      </a:cubicBezTo>
                      <a:cubicBezTo>
                        <a:pt x="25" y="4"/>
                        <a:pt x="36" y="12"/>
                        <a:pt x="52" y="1"/>
                      </a:cubicBezTo>
                      <a:cubicBezTo>
                        <a:pt x="56" y="2"/>
                        <a:pt x="61" y="0"/>
                        <a:pt x="64" y="3"/>
                      </a:cubicBezTo>
                      <a:cubicBezTo>
                        <a:pt x="69" y="8"/>
                        <a:pt x="50" y="19"/>
                        <a:pt x="50" y="19"/>
                      </a:cubicBezTo>
                      <a:cubicBezTo>
                        <a:pt x="46" y="31"/>
                        <a:pt x="35" y="22"/>
                        <a:pt x="28" y="33"/>
                      </a:cubicBezTo>
                      <a:cubicBezTo>
                        <a:pt x="31" y="41"/>
                        <a:pt x="31" y="44"/>
                        <a:pt x="22" y="47"/>
                      </a:cubicBezTo>
                      <a:cubicBezTo>
                        <a:pt x="20" y="46"/>
                        <a:pt x="18" y="46"/>
                        <a:pt x="16" y="45"/>
                      </a:cubicBezTo>
                      <a:cubicBezTo>
                        <a:pt x="14" y="43"/>
                        <a:pt x="14" y="40"/>
                        <a:pt x="12" y="39"/>
                      </a:cubicBezTo>
                      <a:cubicBezTo>
                        <a:pt x="8" y="37"/>
                        <a:pt x="0" y="35"/>
                        <a:pt x="0" y="35"/>
                      </a:cubicBezTo>
                      <a:cubicBezTo>
                        <a:pt x="2" y="26"/>
                        <a:pt x="3" y="25"/>
                        <a:pt x="0" y="3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53" name="Freeform 13"/>
                <p:cNvSpPr/>
                <p:nvPr userDrawn="1"/>
              </p:nvSpPr>
              <p:spPr>
                <a:xfrm>
                  <a:off x="2007" y="739"/>
                  <a:ext cx="354" cy="228"/>
                </a:xfrm>
                <a:custGeom>
                  <a:avLst/>
                  <a:gdLst/>
                  <a:ahLst/>
                  <a:cxnLst>
                    <a:cxn ang="0">
                      <a:pos x="10" y="3"/>
                    </a:cxn>
                    <a:cxn ang="0">
                      <a:pos x="36" y="15"/>
                    </a:cxn>
                    <a:cxn ang="0">
                      <a:pos x="46" y="25"/>
                    </a:cxn>
                    <a:cxn ang="0">
                      <a:pos x="76" y="43"/>
                    </a:cxn>
                    <a:cxn ang="0">
                      <a:pos x="92" y="54"/>
                    </a:cxn>
                    <a:cxn ang="0">
                      <a:pos x="122" y="81"/>
                    </a:cxn>
                    <a:cxn ang="0">
                      <a:pos x="136" y="105"/>
                    </a:cxn>
                    <a:cxn ang="0">
                      <a:pos x="148" y="109"/>
                    </a:cxn>
                    <a:cxn ang="0">
                      <a:pos x="154" y="123"/>
                    </a:cxn>
                    <a:cxn ang="0">
                      <a:pos x="176" y="125"/>
                    </a:cxn>
                    <a:cxn ang="0">
                      <a:pos x="170" y="161"/>
                    </a:cxn>
                    <a:cxn ang="0">
                      <a:pos x="179" y="184"/>
                    </a:cxn>
                    <a:cxn ang="0">
                      <a:pos x="197" y="191"/>
                    </a:cxn>
                    <a:cxn ang="0">
                      <a:pos x="215" y="193"/>
                    </a:cxn>
                    <a:cxn ang="0">
                      <a:pos x="235" y="199"/>
                    </a:cxn>
                    <a:cxn ang="0">
                      <a:pos x="253" y="194"/>
                    </a:cxn>
                    <a:cxn ang="0">
                      <a:pos x="271" y="204"/>
                    </a:cxn>
                    <a:cxn ang="0">
                      <a:pos x="295" y="211"/>
                    </a:cxn>
                    <a:cxn ang="0">
                      <a:pos x="313" y="217"/>
                    </a:cxn>
                    <a:cxn ang="0">
                      <a:pos x="351" y="219"/>
                    </a:cxn>
                    <a:cxn ang="0">
                      <a:pos x="341" y="226"/>
                    </a:cxn>
                    <a:cxn ang="0">
                      <a:pos x="321" y="224"/>
                    </a:cxn>
                    <a:cxn ang="0">
                      <a:pos x="299" y="222"/>
                    </a:cxn>
                    <a:cxn ang="0">
                      <a:pos x="287" y="219"/>
                    </a:cxn>
                    <a:cxn ang="0">
                      <a:pos x="251" y="217"/>
                    </a:cxn>
                    <a:cxn ang="0">
                      <a:pos x="233" y="214"/>
                    </a:cxn>
                    <a:cxn ang="0">
                      <a:pos x="172" y="199"/>
                    </a:cxn>
                    <a:cxn ang="0">
                      <a:pos x="160" y="178"/>
                    </a:cxn>
                    <a:cxn ang="0">
                      <a:pos x="126" y="165"/>
                    </a:cxn>
                    <a:cxn ang="0">
                      <a:pos x="108" y="153"/>
                    </a:cxn>
                    <a:cxn ang="0">
                      <a:pos x="94" y="130"/>
                    </a:cxn>
                    <a:cxn ang="0">
                      <a:pos x="68" y="89"/>
                    </a:cxn>
                    <a:cxn ang="0">
                      <a:pos x="64" y="84"/>
                    </a:cxn>
                    <a:cxn ang="0">
                      <a:pos x="58" y="82"/>
                    </a:cxn>
                    <a:cxn ang="0">
                      <a:pos x="54" y="72"/>
                    </a:cxn>
                    <a:cxn ang="0">
                      <a:pos x="38" y="48"/>
                    </a:cxn>
                    <a:cxn ang="0">
                      <a:pos x="20" y="33"/>
                    </a:cxn>
                    <a:cxn ang="0">
                      <a:pos x="4" y="18"/>
                    </a:cxn>
                    <a:cxn ang="0">
                      <a:pos x="10" y="2"/>
                    </a:cxn>
                    <a:cxn ang="0">
                      <a:pos x="10" y="3"/>
                    </a:cxn>
                  </a:cxnLst>
                  <a:pathLst>
                    <a:path w="355" h="277">
                      <a:moveTo>
                        <a:pt x="10" y="4"/>
                      </a:moveTo>
                      <a:cubicBezTo>
                        <a:pt x="22" y="0"/>
                        <a:pt x="24" y="14"/>
                        <a:pt x="36" y="18"/>
                      </a:cubicBezTo>
                      <a:cubicBezTo>
                        <a:pt x="37" y="19"/>
                        <a:pt x="45" y="29"/>
                        <a:pt x="46" y="30"/>
                      </a:cubicBezTo>
                      <a:cubicBezTo>
                        <a:pt x="56" y="40"/>
                        <a:pt x="67" y="38"/>
                        <a:pt x="76" y="52"/>
                      </a:cubicBezTo>
                      <a:cubicBezTo>
                        <a:pt x="80" y="58"/>
                        <a:pt x="92" y="66"/>
                        <a:pt x="92" y="66"/>
                      </a:cubicBezTo>
                      <a:cubicBezTo>
                        <a:pt x="96" y="79"/>
                        <a:pt x="112" y="88"/>
                        <a:pt x="122" y="98"/>
                      </a:cubicBezTo>
                      <a:cubicBezTo>
                        <a:pt x="124" y="105"/>
                        <a:pt x="130" y="124"/>
                        <a:pt x="136" y="128"/>
                      </a:cubicBezTo>
                      <a:cubicBezTo>
                        <a:pt x="140" y="130"/>
                        <a:pt x="148" y="132"/>
                        <a:pt x="148" y="132"/>
                      </a:cubicBezTo>
                      <a:cubicBezTo>
                        <a:pt x="150" y="138"/>
                        <a:pt x="154" y="150"/>
                        <a:pt x="154" y="150"/>
                      </a:cubicBezTo>
                      <a:cubicBezTo>
                        <a:pt x="161" y="139"/>
                        <a:pt x="168" y="144"/>
                        <a:pt x="176" y="152"/>
                      </a:cubicBezTo>
                      <a:cubicBezTo>
                        <a:pt x="174" y="167"/>
                        <a:pt x="173" y="181"/>
                        <a:pt x="170" y="196"/>
                      </a:cubicBezTo>
                      <a:cubicBezTo>
                        <a:pt x="171" y="202"/>
                        <a:pt x="174" y="220"/>
                        <a:pt x="180" y="224"/>
                      </a:cubicBezTo>
                      <a:cubicBezTo>
                        <a:pt x="185" y="228"/>
                        <a:pt x="193" y="228"/>
                        <a:pt x="198" y="232"/>
                      </a:cubicBezTo>
                      <a:cubicBezTo>
                        <a:pt x="204" y="230"/>
                        <a:pt x="216" y="234"/>
                        <a:pt x="216" y="234"/>
                      </a:cubicBezTo>
                      <a:cubicBezTo>
                        <a:pt x="223" y="241"/>
                        <a:pt x="225" y="245"/>
                        <a:pt x="236" y="242"/>
                      </a:cubicBezTo>
                      <a:cubicBezTo>
                        <a:pt x="242" y="240"/>
                        <a:pt x="254" y="236"/>
                        <a:pt x="254" y="236"/>
                      </a:cubicBezTo>
                      <a:cubicBezTo>
                        <a:pt x="260" y="240"/>
                        <a:pt x="265" y="246"/>
                        <a:pt x="272" y="248"/>
                      </a:cubicBezTo>
                      <a:cubicBezTo>
                        <a:pt x="277" y="250"/>
                        <a:pt x="291" y="252"/>
                        <a:pt x="296" y="256"/>
                      </a:cubicBezTo>
                      <a:cubicBezTo>
                        <a:pt x="301" y="260"/>
                        <a:pt x="314" y="264"/>
                        <a:pt x="314" y="264"/>
                      </a:cubicBezTo>
                      <a:cubicBezTo>
                        <a:pt x="330" y="263"/>
                        <a:pt x="338" y="261"/>
                        <a:pt x="352" y="266"/>
                      </a:cubicBezTo>
                      <a:cubicBezTo>
                        <a:pt x="355" y="275"/>
                        <a:pt x="350" y="277"/>
                        <a:pt x="342" y="274"/>
                      </a:cubicBezTo>
                      <a:cubicBezTo>
                        <a:pt x="336" y="276"/>
                        <a:pt x="322" y="272"/>
                        <a:pt x="322" y="272"/>
                      </a:cubicBezTo>
                      <a:cubicBezTo>
                        <a:pt x="314" y="275"/>
                        <a:pt x="308" y="272"/>
                        <a:pt x="300" y="270"/>
                      </a:cubicBezTo>
                      <a:cubicBezTo>
                        <a:pt x="296" y="269"/>
                        <a:pt x="288" y="266"/>
                        <a:pt x="288" y="266"/>
                      </a:cubicBezTo>
                      <a:cubicBezTo>
                        <a:pt x="276" y="270"/>
                        <a:pt x="264" y="266"/>
                        <a:pt x="252" y="264"/>
                      </a:cubicBezTo>
                      <a:cubicBezTo>
                        <a:pt x="245" y="259"/>
                        <a:pt x="242" y="257"/>
                        <a:pt x="234" y="260"/>
                      </a:cubicBezTo>
                      <a:cubicBezTo>
                        <a:pt x="211" y="252"/>
                        <a:pt x="192" y="256"/>
                        <a:pt x="172" y="242"/>
                      </a:cubicBezTo>
                      <a:cubicBezTo>
                        <a:pt x="165" y="231"/>
                        <a:pt x="176" y="221"/>
                        <a:pt x="160" y="216"/>
                      </a:cubicBezTo>
                      <a:cubicBezTo>
                        <a:pt x="154" y="233"/>
                        <a:pt x="136" y="203"/>
                        <a:pt x="126" y="200"/>
                      </a:cubicBezTo>
                      <a:cubicBezTo>
                        <a:pt x="120" y="196"/>
                        <a:pt x="114" y="190"/>
                        <a:pt x="108" y="186"/>
                      </a:cubicBezTo>
                      <a:cubicBezTo>
                        <a:pt x="104" y="175"/>
                        <a:pt x="104" y="165"/>
                        <a:pt x="94" y="158"/>
                      </a:cubicBezTo>
                      <a:cubicBezTo>
                        <a:pt x="83" y="142"/>
                        <a:pt x="85" y="119"/>
                        <a:pt x="68" y="108"/>
                      </a:cubicBezTo>
                      <a:cubicBezTo>
                        <a:pt x="67" y="106"/>
                        <a:pt x="66" y="104"/>
                        <a:pt x="64" y="102"/>
                      </a:cubicBezTo>
                      <a:cubicBezTo>
                        <a:pt x="62" y="101"/>
                        <a:pt x="59" y="102"/>
                        <a:pt x="58" y="100"/>
                      </a:cubicBezTo>
                      <a:cubicBezTo>
                        <a:pt x="56" y="97"/>
                        <a:pt x="54" y="88"/>
                        <a:pt x="54" y="88"/>
                      </a:cubicBezTo>
                      <a:cubicBezTo>
                        <a:pt x="59" y="73"/>
                        <a:pt x="52" y="61"/>
                        <a:pt x="38" y="58"/>
                      </a:cubicBezTo>
                      <a:cubicBezTo>
                        <a:pt x="32" y="49"/>
                        <a:pt x="31" y="44"/>
                        <a:pt x="20" y="40"/>
                      </a:cubicBezTo>
                      <a:cubicBezTo>
                        <a:pt x="16" y="27"/>
                        <a:pt x="16" y="26"/>
                        <a:pt x="4" y="22"/>
                      </a:cubicBezTo>
                      <a:cubicBezTo>
                        <a:pt x="1" y="13"/>
                        <a:pt x="0" y="5"/>
                        <a:pt x="10" y="2"/>
                      </a:cubicBezTo>
                      <a:cubicBezTo>
                        <a:pt x="18" y="5"/>
                        <a:pt x="18" y="4"/>
                        <a:pt x="10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54" name="Freeform 14"/>
                <p:cNvSpPr/>
                <p:nvPr userDrawn="1"/>
              </p:nvSpPr>
              <p:spPr>
                <a:xfrm>
                  <a:off x="2222" y="724"/>
                  <a:ext cx="157" cy="167"/>
                </a:xfrm>
                <a:custGeom>
                  <a:avLst/>
                  <a:gdLst/>
                  <a:ahLst/>
                  <a:cxnLst>
                    <a:cxn ang="0">
                      <a:pos x="54" y="54"/>
                    </a:cxn>
                    <a:cxn ang="0">
                      <a:pos x="66" y="47"/>
                    </a:cxn>
                    <a:cxn ang="0">
                      <a:pos x="68" y="42"/>
                    </a:cxn>
                    <a:cxn ang="0">
                      <a:pos x="81" y="36"/>
                    </a:cxn>
                    <a:cxn ang="0">
                      <a:pos x="107" y="18"/>
                    </a:cxn>
                    <a:cxn ang="0">
                      <a:pos x="113" y="3"/>
                    </a:cxn>
                    <a:cxn ang="0">
                      <a:pos x="125" y="0"/>
                    </a:cxn>
                    <a:cxn ang="0">
                      <a:pos x="151" y="23"/>
                    </a:cxn>
                    <a:cxn ang="0">
                      <a:pos x="147" y="36"/>
                    </a:cxn>
                    <a:cxn ang="0">
                      <a:pos x="127" y="52"/>
                    </a:cxn>
                    <a:cxn ang="0">
                      <a:pos x="133" y="76"/>
                    </a:cxn>
                    <a:cxn ang="0">
                      <a:pos x="143" y="89"/>
                    </a:cxn>
                    <a:cxn ang="0">
                      <a:pos x="147" y="104"/>
                    </a:cxn>
                    <a:cxn ang="0">
                      <a:pos x="129" y="104"/>
                    </a:cxn>
                    <a:cxn ang="0">
                      <a:pos x="117" y="118"/>
                    </a:cxn>
                    <a:cxn ang="0">
                      <a:pos x="105" y="126"/>
                    </a:cxn>
                    <a:cxn ang="0">
                      <a:pos x="101" y="161"/>
                    </a:cxn>
                    <a:cxn ang="0">
                      <a:pos x="89" y="164"/>
                    </a:cxn>
                    <a:cxn ang="0">
                      <a:pos x="83" y="167"/>
                    </a:cxn>
                    <a:cxn ang="0">
                      <a:pos x="76" y="164"/>
                    </a:cxn>
                    <a:cxn ang="0">
                      <a:pos x="72" y="154"/>
                    </a:cxn>
                    <a:cxn ang="0">
                      <a:pos x="60" y="151"/>
                    </a:cxn>
                    <a:cxn ang="0">
                      <a:pos x="42" y="157"/>
                    </a:cxn>
                    <a:cxn ang="0">
                      <a:pos x="28" y="151"/>
                    </a:cxn>
                    <a:cxn ang="0">
                      <a:pos x="10" y="120"/>
                    </a:cxn>
                    <a:cxn ang="0">
                      <a:pos x="4" y="105"/>
                    </a:cxn>
                    <a:cxn ang="0">
                      <a:pos x="0" y="96"/>
                    </a:cxn>
                    <a:cxn ang="0">
                      <a:pos x="20" y="78"/>
                    </a:cxn>
                    <a:cxn ang="0">
                      <a:pos x="32" y="84"/>
                    </a:cxn>
                    <a:cxn ang="0">
                      <a:pos x="34" y="65"/>
                    </a:cxn>
                    <a:cxn ang="0">
                      <a:pos x="52" y="57"/>
                    </a:cxn>
                    <a:cxn ang="0">
                      <a:pos x="54" y="54"/>
                    </a:cxn>
                  </a:cxnLst>
                  <a:pathLst>
                    <a:path w="156" h="206">
                      <a:moveTo>
                        <a:pt x="54" y="66"/>
                      </a:moveTo>
                      <a:cubicBezTo>
                        <a:pt x="58" y="63"/>
                        <a:pt x="64" y="63"/>
                        <a:pt x="66" y="58"/>
                      </a:cubicBezTo>
                      <a:cubicBezTo>
                        <a:pt x="67" y="56"/>
                        <a:pt x="67" y="53"/>
                        <a:pt x="68" y="52"/>
                      </a:cubicBezTo>
                      <a:cubicBezTo>
                        <a:pt x="71" y="49"/>
                        <a:pt x="80" y="44"/>
                        <a:pt x="80" y="44"/>
                      </a:cubicBezTo>
                      <a:cubicBezTo>
                        <a:pt x="113" y="55"/>
                        <a:pt x="85" y="29"/>
                        <a:pt x="106" y="22"/>
                      </a:cubicBezTo>
                      <a:cubicBezTo>
                        <a:pt x="110" y="17"/>
                        <a:pt x="108" y="9"/>
                        <a:pt x="112" y="4"/>
                      </a:cubicBezTo>
                      <a:cubicBezTo>
                        <a:pt x="115" y="1"/>
                        <a:pt x="124" y="0"/>
                        <a:pt x="124" y="0"/>
                      </a:cubicBezTo>
                      <a:cubicBezTo>
                        <a:pt x="138" y="14"/>
                        <a:pt x="126" y="23"/>
                        <a:pt x="150" y="28"/>
                      </a:cubicBezTo>
                      <a:cubicBezTo>
                        <a:pt x="156" y="36"/>
                        <a:pt x="154" y="39"/>
                        <a:pt x="146" y="44"/>
                      </a:cubicBezTo>
                      <a:cubicBezTo>
                        <a:pt x="141" y="52"/>
                        <a:pt x="135" y="61"/>
                        <a:pt x="126" y="64"/>
                      </a:cubicBezTo>
                      <a:cubicBezTo>
                        <a:pt x="118" y="75"/>
                        <a:pt x="128" y="83"/>
                        <a:pt x="132" y="94"/>
                      </a:cubicBezTo>
                      <a:cubicBezTo>
                        <a:pt x="129" y="103"/>
                        <a:pt x="135" y="105"/>
                        <a:pt x="142" y="110"/>
                      </a:cubicBezTo>
                      <a:cubicBezTo>
                        <a:pt x="145" y="119"/>
                        <a:pt x="141" y="120"/>
                        <a:pt x="146" y="128"/>
                      </a:cubicBezTo>
                      <a:cubicBezTo>
                        <a:pt x="142" y="139"/>
                        <a:pt x="135" y="133"/>
                        <a:pt x="128" y="128"/>
                      </a:cubicBezTo>
                      <a:cubicBezTo>
                        <a:pt x="116" y="132"/>
                        <a:pt x="122" y="136"/>
                        <a:pt x="116" y="146"/>
                      </a:cubicBezTo>
                      <a:cubicBezTo>
                        <a:pt x="113" y="151"/>
                        <a:pt x="108" y="152"/>
                        <a:pt x="104" y="156"/>
                      </a:cubicBezTo>
                      <a:cubicBezTo>
                        <a:pt x="107" y="167"/>
                        <a:pt x="112" y="191"/>
                        <a:pt x="100" y="198"/>
                      </a:cubicBezTo>
                      <a:cubicBezTo>
                        <a:pt x="96" y="200"/>
                        <a:pt x="92" y="200"/>
                        <a:pt x="88" y="202"/>
                      </a:cubicBezTo>
                      <a:cubicBezTo>
                        <a:pt x="86" y="203"/>
                        <a:pt x="84" y="205"/>
                        <a:pt x="82" y="206"/>
                      </a:cubicBezTo>
                      <a:cubicBezTo>
                        <a:pt x="80" y="205"/>
                        <a:pt x="77" y="204"/>
                        <a:pt x="76" y="202"/>
                      </a:cubicBezTo>
                      <a:cubicBezTo>
                        <a:pt x="74" y="198"/>
                        <a:pt x="76" y="191"/>
                        <a:pt x="72" y="190"/>
                      </a:cubicBezTo>
                      <a:cubicBezTo>
                        <a:pt x="68" y="189"/>
                        <a:pt x="60" y="186"/>
                        <a:pt x="60" y="186"/>
                      </a:cubicBezTo>
                      <a:cubicBezTo>
                        <a:pt x="53" y="188"/>
                        <a:pt x="49" y="192"/>
                        <a:pt x="42" y="194"/>
                      </a:cubicBezTo>
                      <a:cubicBezTo>
                        <a:pt x="34" y="189"/>
                        <a:pt x="37" y="183"/>
                        <a:pt x="28" y="186"/>
                      </a:cubicBezTo>
                      <a:cubicBezTo>
                        <a:pt x="12" y="181"/>
                        <a:pt x="19" y="161"/>
                        <a:pt x="10" y="148"/>
                      </a:cubicBezTo>
                      <a:cubicBezTo>
                        <a:pt x="5" y="121"/>
                        <a:pt x="11" y="147"/>
                        <a:pt x="4" y="130"/>
                      </a:cubicBezTo>
                      <a:cubicBezTo>
                        <a:pt x="2" y="126"/>
                        <a:pt x="0" y="118"/>
                        <a:pt x="0" y="118"/>
                      </a:cubicBezTo>
                      <a:cubicBezTo>
                        <a:pt x="2" y="95"/>
                        <a:pt x="0" y="83"/>
                        <a:pt x="20" y="96"/>
                      </a:cubicBezTo>
                      <a:cubicBezTo>
                        <a:pt x="23" y="105"/>
                        <a:pt x="23" y="110"/>
                        <a:pt x="32" y="104"/>
                      </a:cubicBezTo>
                      <a:cubicBezTo>
                        <a:pt x="35" y="95"/>
                        <a:pt x="29" y="88"/>
                        <a:pt x="34" y="80"/>
                      </a:cubicBezTo>
                      <a:cubicBezTo>
                        <a:pt x="36" y="76"/>
                        <a:pt x="48" y="73"/>
                        <a:pt x="52" y="70"/>
                      </a:cubicBezTo>
                      <a:cubicBezTo>
                        <a:pt x="57" y="63"/>
                        <a:pt x="58" y="62"/>
                        <a:pt x="54" y="6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55" name="Freeform 15"/>
                <p:cNvSpPr/>
                <p:nvPr userDrawn="1"/>
              </p:nvSpPr>
              <p:spPr>
                <a:xfrm>
                  <a:off x="2375" y="800"/>
                  <a:ext cx="110" cy="32"/>
                </a:xfrm>
                <a:custGeom>
                  <a:avLst/>
                  <a:gdLst/>
                  <a:ahLst/>
                  <a:cxnLst>
                    <a:cxn ang="0">
                      <a:pos x="4" y="27"/>
                    </a:cxn>
                    <a:cxn ang="0">
                      <a:pos x="18" y="8"/>
                    </a:cxn>
                    <a:cxn ang="0">
                      <a:pos x="46" y="17"/>
                    </a:cxn>
                    <a:cxn ang="0">
                      <a:pos x="73" y="12"/>
                    </a:cxn>
                    <a:cxn ang="0">
                      <a:pos x="91" y="0"/>
                    </a:cxn>
                    <a:cxn ang="0">
                      <a:pos x="77" y="22"/>
                    </a:cxn>
                    <a:cxn ang="0">
                      <a:pos x="61" y="32"/>
                    </a:cxn>
                    <a:cxn ang="0">
                      <a:pos x="42" y="27"/>
                    </a:cxn>
                    <a:cxn ang="0">
                      <a:pos x="14" y="25"/>
                    </a:cxn>
                    <a:cxn ang="0">
                      <a:pos x="4" y="27"/>
                    </a:cxn>
                  </a:cxnLst>
                  <a:pathLst>
                    <a:path w="109" h="38">
                      <a:moveTo>
                        <a:pt x="4" y="32"/>
                      </a:moveTo>
                      <a:cubicBezTo>
                        <a:pt x="7" y="22"/>
                        <a:pt x="7" y="14"/>
                        <a:pt x="18" y="10"/>
                      </a:cubicBezTo>
                      <a:cubicBezTo>
                        <a:pt x="28" y="12"/>
                        <a:pt x="37" y="14"/>
                        <a:pt x="46" y="20"/>
                      </a:cubicBezTo>
                      <a:cubicBezTo>
                        <a:pt x="62" y="15"/>
                        <a:pt x="54" y="17"/>
                        <a:pt x="72" y="14"/>
                      </a:cubicBezTo>
                      <a:cubicBezTo>
                        <a:pt x="77" y="9"/>
                        <a:pt x="90" y="0"/>
                        <a:pt x="90" y="0"/>
                      </a:cubicBezTo>
                      <a:cubicBezTo>
                        <a:pt x="109" y="6"/>
                        <a:pt x="85" y="23"/>
                        <a:pt x="76" y="26"/>
                      </a:cubicBezTo>
                      <a:cubicBezTo>
                        <a:pt x="71" y="33"/>
                        <a:pt x="68" y="35"/>
                        <a:pt x="60" y="38"/>
                      </a:cubicBezTo>
                      <a:cubicBezTo>
                        <a:pt x="54" y="36"/>
                        <a:pt x="42" y="32"/>
                        <a:pt x="42" y="32"/>
                      </a:cubicBezTo>
                      <a:cubicBezTo>
                        <a:pt x="33" y="23"/>
                        <a:pt x="26" y="26"/>
                        <a:pt x="14" y="30"/>
                      </a:cubicBezTo>
                      <a:cubicBezTo>
                        <a:pt x="1" y="28"/>
                        <a:pt x="0" y="24"/>
                        <a:pt x="4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56" name="Freeform 16"/>
                <p:cNvSpPr/>
                <p:nvPr userDrawn="1"/>
              </p:nvSpPr>
              <p:spPr>
                <a:xfrm>
                  <a:off x="2370" y="839"/>
                  <a:ext cx="75" cy="84"/>
                </a:xfrm>
                <a:custGeom>
                  <a:avLst/>
                  <a:gdLst/>
                  <a:ahLst/>
                  <a:cxnLst>
                    <a:cxn ang="0">
                      <a:pos x="8" y="15"/>
                    </a:cxn>
                    <a:cxn ang="0">
                      <a:pos x="18" y="0"/>
                    </a:cxn>
                    <a:cxn ang="0">
                      <a:pos x="34" y="15"/>
                    </a:cxn>
                    <a:cxn ang="0">
                      <a:pos x="61" y="3"/>
                    </a:cxn>
                    <a:cxn ang="0">
                      <a:pos x="45" y="27"/>
                    </a:cxn>
                    <a:cxn ang="0">
                      <a:pos x="53" y="39"/>
                    </a:cxn>
                    <a:cxn ang="0">
                      <a:pos x="57" y="48"/>
                    </a:cxn>
                    <a:cxn ang="0">
                      <a:pos x="45" y="60"/>
                    </a:cxn>
                    <a:cxn ang="0">
                      <a:pos x="34" y="48"/>
                    </a:cxn>
                    <a:cxn ang="0">
                      <a:pos x="22" y="39"/>
                    </a:cxn>
                    <a:cxn ang="0">
                      <a:pos x="28" y="55"/>
                    </a:cxn>
                    <a:cxn ang="0">
                      <a:pos x="30" y="60"/>
                    </a:cxn>
                    <a:cxn ang="0">
                      <a:pos x="20" y="84"/>
                    </a:cxn>
                    <a:cxn ang="0">
                      <a:pos x="12" y="82"/>
                    </a:cxn>
                    <a:cxn ang="0">
                      <a:pos x="8" y="73"/>
                    </a:cxn>
                    <a:cxn ang="0">
                      <a:pos x="0" y="44"/>
                    </a:cxn>
                    <a:cxn ang="0">
                      <a:pos x="2" y="24"/>
                    </a:cxn>
                    <a:cxn ang="0">
                      <a:pos x="8" y="15"/>
                    </a:cxn>
                  </a:cxnLst>
                  <a:pathLst>
                    <a:path w="76" h="104">
                      <a:moveTo>
                        <a:pt x="8" y="18"/>
                      </a:moveTo>
                      <a:cubicBezTo>
                        <a:pt x="10" y="8"/>
                        <a:pt x="9" y="3"/>
                        <a:pt x="18" y="0"/>
                      </a:cubicBezTo>
                      <a:cubicBezTo>
                        <a:pt x="28" y="3"/>
                        <a:pt x="25" y="12"/>
                        <a:pt x="34" y="18"/>
                      </a:cubicBezTo>
                      <a:cubicBezTo>
                        <a:pt x="46" y="16"/>
                        <a:pt x="51" y="8"/>
                        <a:pt x="62" y="4"/>
                      </a:cubicBezTo>
                      <a:cubicBezTo>
                        <a:pt x="76" y="9"/>
                        <a:pt x="56" y="31"/>
                        <a:pt x="46" y="34"/>
                      </a:cubicBezTo>
                      <a:cubicBezTo>
                        <a:pt x="51" y="56"/>
                        <a:pt x="43" y="29"/>
                        <a:pt x="54" y="48"/>
                      </a:cubicBezTo>
                      <a:cubicBezTo>
                        <a:pt x="56" y="52"/>
                        <a:pt x="58" y="60"/>
                        <a:pt x="58" y="60"/>
                      </a:cubicBezTo>
                      <a:cubicBezTo>
                        <a:pt x="55" y="68"/>
                        <a:pt x="54" y="71"/>
                        <a:pt x="46" y="74"/>
                      </a:cubicBezTo>
                      <a:cubicBezTo>
                        <a:pt x="38" y="71"/>
                        <a:pt x="37" y="68"/>
                        <a:pt x="34" y="60"/>
                      </a:cubicBezTo>
                      <a:cubicBezTo>
                        <a:pt x="33" y="50"/>
                        <a:pt x="32" y="33"/>
                        <a:pt x="22" y="48"/>
                      </a:cubicBezTo>
                      <a:cubicBezTo>
                        <a:pt x="25" y="60"/>
                        <a:pt x="23" y="53"/>
                        <a:pt x="28" y="68"/>
                      </a:cubicBezTo>
                      <a:cubicBezTo>
                        <a:pt x="29" y="70"/>
                        <a:pt x="30" y="74"/>
                        <a:pt x="30" y="74"/>
                      </a:cubicBezTo>
                      <a:cubicBezTo>
                        <a:pt x="24" y="84"/>
                        <a:pt x="22" y="93"/>
                        <a:pt x="20" y="104"/>
                      </a:cubicBezTo>
                      <a:cubicBezTo>
                        <a:pt x="17" y="103"/>
                        <a:pt x="14" y="104"/>
                        <a:pt x="12" y="102"/>
                      </a:cubicBezTo>
                      <a:cubicBezTo>
                        <a:pt x="9" y="99"/>
                        <a:pt x="8" y="90"/>
                        <a:pt x="8" y="90"/>
                      </a:cubicBezTo>
                      <a:cubicBezTo>
                        <a:pt x="13" y="75"/>
                        <a:pt x="14" y="64"/>
                        <a:pt x="0" y="54"/>
                      </a:cubicBezTo>
                      <a:cubicBezTo>
                        <a:pt x="1" y="46"/>
                        <a:pt x="1" y="38"/>
                        <a:pt x="2" y="30"/>
                      </a:cubicBezTo>
                      <a:cubicBezTo>
                        <a:pt x="2" y="27"/>
                        <a:pt x="13" y="2"/>
                        <a:pt x="8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57" name="Freeform 17"/>
                <p:cNvSpPr/>
                <p:nvPr userDrawn="1"/>
              </p:nvSpPr>
              <p:spPr>
                <a:xfrm>
                  <a:off x="2497" y="793"/>
                  <a:ext cx="37" cy="49"/>
                </a:xfrm>
                <a:custGeom>
                  <a:avLst/>
                  <a:gdLst/>
                  <a:ahLst/>
                  <a:cxnLst>
                    <a:cxn ang="0">
                      <a:pos x="3" y="22"/>
                    </a:cxn>
                    <a:cxn ang="0">
                      <a:pos x="13" y="0"/>
                    </a:cxn>
                    <a:cxn ang="0">
                      <a:pos x="15" y="22"/>
                    </a:cxn>
                    <a:cxn ang="0">
                      <a:pos x="37" y="31"/>
                    </a:cxn>
                    <a:cxn ang="0">
                      <a:pos x="19" y="35"/>
                    </a:cxn>
                    <a:cxn ang="0">
                      <a:pos x="5" y="47"/>
                    </a:cxn>
                    <a:cxn ang="0">
                      <a:pos x="1" y="27"/>
                    </a:cxn>
                    <a:cxn ang="0">
                      <a:pos x="3" y="22"/>
                    </a:cxn>
                  </a:cxnLst>
                  <a:pathLst>
                    <a:path w="37" h="61">
                      <a:moveTo>
                        <a:pt x="3" y="28"/>
                      </a:moveTo>
                      <a:cubicBezTo>
                        <a:pt x="5" y="14"/>
                        <a:pt x="2" y="7"/>
                        <a:pt x="13" y="0"/>
                      </a:cubicBezTo>
                      <a:cubicBezTo>
                        <a:pt x="26" y="9"/>
                        <a:pt x="23" y="17"/>
                        <a:pt x="15" y="28"/>
                      </a:cubicBezTo>
                      <a:cubicBezTo>
                        <a:pt x="25" y="31"/>
                        <a:pt x="33" y="27"/>
                        <a:pt x="37" y="38"/>
                      </a:cubicBezTo>
                      <a:cubicBezTo>
                        <a:pt x="30" y="45"/>
                        <a:pt x="28" y="47"/>
                        <a:pt x="19" y="44"/>
                      </a:cubicBezTo>
                      <a:cubicBezTo>
                        <a:pt x="13" y="54"/>
                        <a:pt x="18" y="61"/>
                        <a:pt x="5" y="58"/>
                      </a:cubicBezTo>
                      <a:cubicBezTo>
                        <a:pt x="0" y="50"/>
                        <a:pt x="3" y="44"/>
                        <a:pt x="1" y="34"/>
                      </a:cubicBezTo>
                      <a:cubicBezTo>
                        <a:pt x="2" y="32"/>
                        <a:pt x="3" y="28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58" name="Freeform 18"/>
                <p:cNvSpPr/>
                <p:nvPr userDrawn="1"/>
              </p:nvSpPr>
              <p:spPr>
                <a:xfrm>
                  <a:off x="2506" y="869"/>
                  <a:ext cx="47" cy="24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28" y="0"/>
                    </a:cxn>
                    <a:cxn ang="0">
                      <a:pos x="47" y="13"/>
                    </a:cxn>
                    <a:cxn ang="0">
                      <a:pos x="34" y="12"/>
                    </a:cxn>
                    <a:cxn ang="0">
                      <a:pos x="3" y="13"/>
                    </a:cxn>
                    <a:cxn ang="0">
                      <a:pos x="7" y="0"/>
                    </a:cxn>
                  </a:cxnLst>
                  <a:pathLst>
                    <a:path w="49" h="29">
                      <a:moveTo>
                        <a:pt x="7" y="0"/>
                      </a:moveTo>
                      <a:cubicBezTo>
                        <a:pt x="15" y="6"/>
                        <a:pt x="19" y="2"/>
                        <a:pt x="29" y="0"/>
                      </a:cubicBezTo>
                      <a:cubicBezTo>
                        <a:pt x="45" y="5"/>
                        <a:pt x="40" y="3"/>
                        <a:pt x="49" y="16"/>
                      </a:cubicBezTo>
                      <a:cubicBezTo>
                        <a:pt x="46" y="29"/>
                        <a:pt x="42" y="21"/>
                        <a:pt x="35" y="14"/>
                      </a:cubicBezTo>
                      <a:cubicBezTo>
                        <a:pt x="26" y="15"/>
                        <a:pt x="12" y="19"/>
                        <a:pt x="3" y="16"/>
                      </a:cubicBezTo>
                      <a:cubicBezTo>
                        <a:pt x="0" y="6"/>
                        <a:pt x="7" y="10"/>
                        <a:pt x="7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59" name="Freeform 19"/>
                <p:cNvSpPr/>
                <p:nvPr userDrawn="1"/>
              </p:nvSpPr>
              <p:spPr>
                <a:xfrm>
                  <a:off x="2555" y="832"/>
                  <a:ext cx="61" cy="42"/>
                </a:xfrm>
                <a:custGeom>
                  <a:avLst/>
                  <a:gdLst/>
                  <a:ahLst/>
                  <a:cxnLst>
                    <a:cxn ang="0">
                      <a:pos x="21" y="33"/>
                    </a:cxn>
                    <a:cxn ang="0">
                      <a:pos x="15" y="23"/>
                    </a:cxn>
                    <a:cxn ang="0">
                      <a:pos x="3" y="19"/>
                    </a:cxn>
                    <a:cxn ang="0">
                      <a:pos x="13" y="7"/>
                    </a:cxn>
                    <a:cxn ang="0">
                      <a:pos x="25" y="0"/>
                    </a:cxn>
                    <a:cxn ang="0">
                      <a:pos x="49" y="9"/>
                    </a:cxn>
                    <a:cxn ang="0">
                      <a:pos x="53" y="18"/>
                    </a:cxn>
                    <a:cxn ang="0">
                      <a:pos x="61" y="28"/>
                    </a:cxn>
                    <a:cxn ang="0">
                      <a:pos x="41" y="33"/>
                    </a:cxn>
                    <a:cxn ang="0">
                      <a:pos x="23" y="39"/>
                    </a:cxn>
                    <a:cxn ang="0">
                      <a:pos x="21" y="33"/>
                    </a:cxn>
                  </a:cxnLst>
                  <a:pathLst>
                    <a:path w="61" h="48">
                      <a:moveTo>
                        <a:pt x="21" y="38"/>
                      </a:moveTo>
                      <a:cubicBezTo>
                        <a:pt x="19" y="34"/>
                        <a:pt x="19" y="29"/>
                        <a:pt x="15" y="26"/>
                      </a:cubicBezTo>
                      <a:cubicBezTo>
                        <a:pt x="12" y="24"/>
                        <a:pt x="3" y="22"/>
                        <a:pt x="3" y="22"/>
                      </a:cubicBezTo>
                      <a:cubicBezTo>
                        <a:pt x="0" y="12"/>
                        <a:pt x="5" y="12"/>
                        <a:pt x="13" y="8"/>
                      </a:cubicBezTo>
                      <a:cubicBezTo>
                        <a:pt x="17" y="6"/>
                        <a:pt x="25" y="0"/>
                        <a:pt x="25" y="0"/>
                      </a:cubicBezTo>
                      <a:cubicBezTo>
                        <a:pt x="37" y="2"/>
                        <a:pt x="41" y="2"/>
                        <a:pt x="49" y="10"/>
                      </a:cubicBezTo>
                      <a:cubicBezTo>
                        <a:pt x="45" y="21"/>
                        <a:pt x="46" y="12"/>
                        <a:pt x="53" y="20"/>
                      </a:cubicBezTo>
                      <a:cubicBezTo>
                        <a:pt x="56" y="24"/>
                        <a:pt x="61" y="32"/>
                        <a:pt x="61" y="32"/>
                      </a:cubicBezTo>
                      <a:cubicBezTo>
                        <a:pt x="56" y="47"/>
                        <a:pt x="53" y="42"/>
                        <a:pt x="41" y="38"/>
                      </a:cubicBezTo>
                      <a:cubicBezTo>
                        <a:pt x="27" y="47"/>
                        <a:pt x="34" y="48"/>
                        <a:pt x="23" y="44"/>
                      </a:cubicBezTo>
                      <a:cubicBezTo>
                        <a:pt x="22" y="42"/>
                        <a:pt x="21" y="38"/>
                        <a:pt x="21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60" name="Freeform 20"/>
                <p:cNvSpPr/>
                <p:nvPr userDrawn="1"/>
              </p:nvSpPr>
              <p:spPr>
                <a:xfrm>
                  <a:off x="2572" y="852"/>
                  <a:ext cx="286" cy="149"/>
                </a:xfrm>
                <a:custGeom>
                  <a:avLst/>
                  <a:gdLst/>
                  <a:ahLst/>
                  <a:cxnLst>
                    <a:cxn ang="0">
                      <a:pos x="46" y="23"/>
                    </a:cxn>
                    <a:cxn ang="0">
                      <a:pos x="36" y="11"/>
                    </a:cxn>
                    <a:cxn ang="0">
                      <a:pos x="26" y="25"/>
                    </a:cxn>
                    <a:cxn ang="0">
                      <a:pos x="0" y="20"/>
                    </a:cxn>
                    <a:cxn ang="0">
                      <a:pos x="10" y="34"/>
                    </a:cxn>
                    <a:cxn ang="0">
                      <a:pos x="16" y="51"/>
                    </a:cxn>
                    <a:cxn ang="0">
                      <a:pos x="24" y="39"/>
                    </a:cxn>
                    <a:cxn ang="0">
                      <a:pos x="30" y="36"/>
                    </a:cxn>
                    <a:cxn ang="0">
                      <a:pos x="48" y="46"/>
                    </a:cxn>
                    <a:cxn ang="0">
                      <a:pos x="70" y="51"/>
                    </a:cxn>
                    <a:cxn ang="0">
                      <a:pos x="88" y="59"/>
                    </a:cxn>
                    <a:cxn ang="0">
                      <a:pos x="106" y="84"/>
                    </a:cxn>
                    <a:cxn ang="0">
                      <a:pos x="104" y="100"/>
                    </a:cxn>
                    <a:cxn ang="0">
                      <a:pos x="98" y="110"/>
                    </a:cxn>
                    <a:cxn ang="0">
                      <a:pos x="122" y="105"/>
                    </a:cxn>
                    <a:cxn ang="0">
                      <a:pos x="140" y="115"/>
                    </a:cxn>
                    <a:cxn ang="0">
                      <a:pos x="168" y="121"/>
                    </a:cxn>
                    <a:cxn ang="0">
                      <a:pos x="174" y="120"/>
                    </a:cxn>
                    <a:cxn ang="0">
                      <a:pos x="168" y="110"/>
                    </a:cxn>
                    <a:cxn ang="0">
                      <a:pos x="178" y="111"/>
                    </a:cxn>
                    <a:cxn ang="0">
                      <a:pos x="186" y="97"/>
                    </a:cxn>
                    <a:cxn ang="0">
                      <a:pos x="202" y="100"/>
                    </a:cxn>
                    <a:cxn ang="0">
                      <a:pos x="214" y="106"/>
                    </a:cxn>
                    <a:cxn ang="0">
                      <a:pos x="244" y="138"/>
                    </a:cxn>
                    <a:cxn ang="0">
                      <a:pos x="262" y="146"/>
                    </a:cxn>
                    <a:cxn ang="0">
                      <a:pos x="284" y="139"/>
                    </a:cxn>
                    <a:cxn ang="0">
                      <a:pos x="268" y="131"/>
                    </a:cxn>
                    <a:cxn ang="0">
                      <a:pos x="256" y="113"/>
                    </a:cxn>
                    <a:cxn ang="0">
                      <a:pos x="250" y="108"/>
                    </a:cxn>
                    <a:cxn ang="0">
                      <a:pos x="248" y="100"/>
                    </a:cxn>
                    <a:cxn ang="0">
                      <a:pos x="236" y="95"/>
                    </a:cxn>
                    <a:cxn ang="0">
                      <a:pos x="240" y="79"/>
                    </a:cxn>
                    <a:cxn ang="0">
                      <a:pos x="220" y="70"/>
                    </a:cxn>
                    <a:cxn ang="0">
                      <a:pos x="210" y="57"/>
                    </a:cxn>
                    <a:cxn ang="0">
                      <a:pos x="190" y="44"/>
                    </a:cxn>
                    <a:cxn ang="0">
                      <a:pos x="168" y="31"/>
                    </a:cxn>
                    <a:cxn ang="0">
                      <a:pos x="156" y="28"/>
                    </a:cxn>
                    <a:cxn ang="0">
                      <a:pos x="120" y="13"/>
                    </a:cxn>
                    <a:cxn ang="0">
                      <a:pos x="102" y="3"/>
                    </a:cxn>
                    <a:cxn ang="0">
                      <a:pos x="96" y="0"/>
                    </a:cxn>
                    <a:cxn ang="0">
                      <a:pos x="70" y="8"/>
                    </a:cxn>
                    <a:cxn ang="0">
                      <a:pos x="56" y="26"/>
                    </a:cxn>
                    <a:cxn ang="0">
                      <a:pos x="46" y="23"/>
                    </a:cxn>
                  </a:cxnLst>
                  <a:pathLst>
                    <a:path w="286" h="182">
                      <a:moveTo>
                        <a:pt x="46" y="28"/>
                      </a:moveTo>
                      <a:cubicBezTo>
                        <a:pt x="41" y="14"/>
                        <a:pt x="46" y="17"/>
                        <a:pt x="36" y="14"/>
                      </a:cubicBezTo>
                      <a:cubicBezTo>
                        <a:pt x="31" y="17"/>
                        <a:pt x="26" y="30"/>
                        <a:pt x="26" y="30"/>
                      </a:cubicBezTo>
                      <a:cubicBezTo>
                        <a:pt x="12" y="25"/>
                        <a:pt x="19" y="21"/>
                        <a:pt x="0" y="24"/>
                      </a:cubicBezTo>
                      <a:cubicBezTo>
                        <a:pt x="2" y="33"/>
                        <a:pt x="2" y="37"/>
                        <a:pt x="10" y="42"/>
                      </a:cubicBezTo>
                      <a:cubicBezTo>
                        <a:pt x="12" y="49"/>
                        <a:pt x="14" y="55"/>
                        <a:pt x="16" y="62"/>
                      </a:cubicBezTo>
                      <a:cubicBezTo>
                        <a:pt x="24" y="59"/>
                        <a:pt x="27" y="57"/>
                        <a:pt x="24" y="48"/>
                      </a:cubicBezTo>
                      <a:cubicBezTo>
                        <a:pt x="26" y="47"/>
                        <a:pt x="28" y="43"/>
                        <a:pt x="30" y="44"/>
                      </a:cubicBezTo>
                      <a:cubicBezTo>
                        <a:pt x="48" y="48"/>
                        <a:pt x="36" y="52"/>
                        <a:pt x="48" y="56"/>
                      </a:cubicBezTo>
                      <a:cubicBezTo>
                        <a:pt x="74" y="65"/>
                        <a:pt x="47" y="56"/>
                        <a:pt x="70" y="62"/>
                      </a:cubicBezTo>
                      <a:cubicBezTo>
                        <a:pt x="77" y="64"/>
                        <a:pt x="88" y="72"/>
                        <a:pt x="88" y="72"/>
                      </a:cubicBezTo>
                      <a:cubicBezTo>
                        <a:pt x="96" y="84"/>
                        <a:pt x="102" y="87"/>
                        <a:pt x="106" y="102"/>
                      </a:cubicBezTo>
                      <a:cubicBezTo>
                        <a:pt x="105" y="109"/>
                        <a:pt x="106" y="115"/>
                        <a:pt x="104" y="122"/>
                      </a:cubicBezTo>
                      <a:cubicBezTo>
                        <a:pt x="103" y="126"/>
                        <a:pt x="94" y="132"/>
                        <a:pt x="98" y="134"/>
                      </a:cubicBezTo>
                      <a:cubicBezTo>
                        <a:pt x="106" y="137"/>
                        <a:pt x="122" y="128"/>
                        <a:pt x="122" y="128"/>
                      </a:cubicBezTo>
                      <a:cubicBezTo>
                        <a:pt x="130" y="131"/>
                        <a:pt x="133" y="135"/>
                        <a:pt x="140" y="140"/>
                      </a:cubicBezTo>
                      <a:cubicBezTo>
                        <a:pt x="148" y="145"/>
                        <a:pt x="159" y="145"/>
                        <a:pt x="168" y="148"/>
                      </a:cubicBezTo>
                      <a:cubicBezTo>
                        <a:pt x="170" y="147"/>
                        <a:pt x="173" y="148"/>
                        <a:pt x="174" y="146"/>
                      </a:cubicBezTo>
                      <a:cubicBezTo>
                        <a:pt x="176" y="142"/>
                        <a:pt x="164" y="136"/>
                        <a:pt x="168" y="134"/>
                      </a:cubicBezTo>
                      <a:cubicBezTo>
                        <a:pt x="171" y="132"/>
                        <a:pt x="175" y="135"/>
                        <a:pt x="178" y="136"/>
                      </a:cubicBezTo>
                      <a:cubicBezTo>
                        <a:pt x="182" y="131"/>
                        <a:pt x="186" y="118"/>
                        <a:pt x="186" y="118"/>
                      </a:cubicBezTo>
                      <a:cubicBezTo>
                        <a:pt x="189" y="119"/>
                        <a:pt x="199" y="120"/>
                        <a:pt x="202" y="122"/>
                      </a:cubicBezTo>
                      <a:cubicBezTo>
                        <a:pt x="206" y="124"/>
                        <a:pt x="214" y="130"/>
                        <a:pt x="214" y="130"/>
                      </a:cubicBezTo>
                      <a:cubicBezTo>
                        <a:pt x="224" y="145"/>
                        <a:pt x="228" y="158"/>
                        <a:pt x="244" y="168"/>
                      </a:cubicBezTo>
                      <a:cubicBezTo>
                        <a:pt x="250" y="172"/>
                        <a:pt x="262" y="178"/>
                        <a:pt x="262" y="178"/>
                      </a:cubicBezTo>
                      <a:cubicBezTo>
                        <a:pt x="265" y="178"/>
                        <a:pt x="286" y="182"/>
                        <a:pt x="284" y="170"/>
                      </a:cubicBezTo>
                      <a:cubicBezTo>
                        <a:pt x="283" y="164"/>
                        <a:pt x="268" y="160"/>
                        <a:pt x="268" y="160"/>
                      </a:cubicBezTo>
                      <a:cubicBezTo>
                        <a:pt x="261" y="150"/>
                        <a:pt x="270" y="143"/>
                        <a:pt x="256" y="138"/>
                      </a:cubicBezTo>
                      <a:cubicBezTo>
                        <a:pt x="254" y="136"/>
                        <a:pt x="251" y="135"/>
                        <a:pt x="250" y="132"/>
                      </a:cubicBezTo>
                      <a:cubicBezTo>
                        <a:pt x="248" y="129"/>
                        <a:pt x="250" y="125"/>
                        <a:pt x="248" y="122"/>
                      </a:cubicBezTo>
                      <a:cubicBezTo>
                        <a:pt x="246" y="118"/>
                        <a:pt x="240" y="118"/>
                        <a:pt x="236" y="116"/>
                      </a:cubicBezTo>
                      <a:cubicBezTo>
                        <a:pt x="230" y="107"/>
                        <a:pt x="227" y="100"/>
                        <a:pt x="240" y="96"/>
                      </a:cubicBezTo>
                      <a:cubicBezTo>
                        <a:pt x="236" y="83"/>
                        <a:pt x="236" y="84"/>
                        <a:pt x="220" y="86"/>
                      </a:cubicBezTo>
                      <a:cubicBezTo>
                        <a:pt x="209" y="82"/>
                        <a:pt x="208" y="82"/>
                        <a:pt x="210" y="70"/>
                      </a:cubicBezTo>
                      <a:cubicBezTo>
                        <a:pt x="207" y="60"/>
                        <a:pt x="199" y="57"/>
                        <a:pt x="190" y="54"/>
                      </a:cubicBezTo>
                      <a:cubicBezTo>
                        <a:pt x="181" y="45"/>
                        <a:pt x="181" y="42"/>
                        <a:pt x="168" y="38"/>
                      </a:cubicBezTo>
                      <a:cubicBezTo>
                        <a:pt x="164" y="37"/>
                        <a:pt x="156" y="34"/>
                        <a:pt x="156" y="34"/>
                      </a:cubicBezTo>
                      <a:cubicBezTo>
                        <a:pt x="146" y="24"/>
                        <a:pt x="134" y="21"/>
                        <a:pt x="120" y="16"/>
                      </a:cubicBezTo>
                      <a:cubicBezTo>
                        <a:pt x="113" y="14"/>
                        <a:pt x="108" y="8"/>
                        <a:pt x="102" y="4"/>
                      </a:cubicBezTo>
                      <a:cubicBezTo>
                        <a:pt x="100" y="3"/>
                        <a:pt x="96" y="0"/>
                        <a:pt x="96" y="0"/>
                      </a:cubicBezTo>
                      <a:cubicBezTo>
                        <a:pt x="83" y="2"/>
                        <a:pt x="79" y="1"/>
                        <a:pt x="70" y="10"/>
                      </a:cubicBezTo>
                      <a:cubicBezTo>
                        <a:pt x="67" y="19"/>
                        <a:pt x="63" y="27"/>
                        <a:pt x="56" y="32"/>
                      </a:cubicBezTo>
                      <a:cubicBezTo>
                        <a:pt x="49" y="30"/>
                        <a:pt x="52" y="31"/>
                        <a:pt x="4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61" name="Freeform 21"/>
                <p:cNvSpPr/>
                <p:nvPr userDrawn="1"/>
              </p:nvSpPr>
              <p:spPr>
                <a:xfrm>
                  <a:off x="2820" y="866"/>
                  <a:ext cx="78" cy="64"/>
                </a:xfrm>
                <a:custGeom>
                  <a:avLst/>
                  <a:gdLst/>
                  <a:ahLst/>
                  <a:cxnLst>
                    <a:cxn ang="0">
                      <a:pos x="1" y="48"/>
                    </a:cxn>
                    <a:cxn ang="0">
                      <a:pos x="27" y="49"/>
                    </a:cxn>
                    <a:cxn ang="0">
                      <a:pos x="45" y="39"/>
                    </a:cxn>
                    <a:cxn ang="0">
                      <a:pos x="57" y="25"/>
                    </a:cxn>
                    <a:cxn ang="0">
                      <a:pos x="43" y="11"/>
                    </a:cxn>
                    <a:cxn ang="0">
                      <a:pos x="43" y="3"/>
                    </a:cxn>
                    <a:cxn ang="0">
                      <a:pos x="71" y="21"/>
                    </a:cxn>
                    <a:cxn ang="0">
                      <a:pos x="67" y="44"/>
                    </a:cxn>
                    <a:cxn ang="0">
                      <a:pos x="33" y="64"/>
                    </a:cxn>
                    <a:cxn ang="0">
                      <a:pos x="9" y="54"/>
                    </a:cxn>
                    <a:cxn ang="0">
                      <a:pos x="3" y="51"/>
                    </a:cxn>
                    <a:cxn ang="0">
                      <a:pos x="1" y="48"/>
                    </a:cxn>
                  </a:cxnLst>
                  <a:pathLst>
                    <a:path w="78" h="78">
                      <a:moveTo>
                        <a:pt x="1" y="58"/>
                      </a:moveTo>
                      <a:cubicBezTo>
                        <a:pt x="6" y="44"/>
                        <a:pt x="18" y="57"/>
                        <a:pt x="27" y="60"/>
                      </a:cubicBezTo>
                      <a:cubicBezTo>
                        <a:pt x="35" y="57"/>
                        <a:pt x="38" y="52"/>
                        <a:pt x="45" y="48"/>
                      </a:cubicBezTo>
                      <a:cubicBezTo>
                        <a:pt x="48" y="40"/>
                        <a:pt x="51" y="36"/>
                        <a:pt x="57" y="30"/>
                      </a:cubicBezTo>
                      <a:cubicBezTo>
                        <a:pt x="55" y="23"/>
                        <a:pt x="43" y="14"/>
                        <a:pt x="43" y="14"/>
                      </a:cubicBezTo>
                      <a:cubicBezTo>
                        <a:pt x="33" y="0"/>
                        <a:pt x="30" y="1"/>
                        <a:pt x="43" y="4"/>
                      </a:cubicBezTo>
                      <a:cubicBezTo>
                        <a:pt x="54" y="11"/>
                        <a:pt x="58" y="22"/>
                        <a:pt x="71" y="26"/>
                      </a:cubicBezTo>
                      <a:cubicBezTo>
                        <a:pt x="78" y="37"/>
                        <a:pt x="78" y="46"/>
                        <a:pt x="67" y="54"/>
                      </a:cubicBezTo>
                      <a:cubicBezTo>
                        <a:pt x="51" y="49"/>
                        <a:pt x="53" y="71"/>
                        <a:pt x="33" y="78"/>
                      </a:cubicBezTo>
                      <a:cubicBezTo>
                        <a:pt x="16" y="72"/>
                        <a:pt x="25" y="76"/>
                        <a:pt x="9" y="66"/>
                      </a:cubicBezTo>
                      <a:cubicBezTo>
                        <a:pt x="7" y="65"/>
                        <a:pt x="3" y="62"/>
                        <a:pt x="3" y="62"/>
                      </a:cubicBezTo>
                      <a:cubicBezTo>
                        <a:pt x="0" y="54"/>
                        <a:pt x="13" y="42"/>
                        <a:pt x="1" y="5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62" name="Freeform 22"/>
                <p:cNvSpPr/>
                <p:nvPr userDrawn="1"/>
              </p:nvSpPr>
              <p:spPr>
                <a:xfrm>
                  <a:off x="2984" y="732"/>
                  <a:ext cx="19" cy="14"/>
                </a:xfrm>
                <a:custGeom>
                  <a:avLst/>
                  <a:gdLst/>
                  <a:ahLst/>
                  <a:cxnLst>
                    <a:cxn ang="0">
                      <a:pos x="3" y="3"/>
                    </a:cxn>
                    <a:cxn ang="0">
                      <a:pos x="3" y="11"/>
                    </a:cxn>
                    <a:cxn ang="0">
                      <a:pos x="3" y="3"/>
                    </a:cxn>
                  </a:cxnLst>
                  <a:pathLst>
                    <a:path w="17" h="18">
                      <a:moveTo>
                        <a:pt x="3" y="4"/>
                      </a:moveTo>
                      <a:cubicBezTo>
                        <a:pt x="17" y="7"/>
                        <a:pt x="16" y="18"/>
                        <a:pt x="3" y="14"/>
                      </a:cubicBezTo>
                      <a:cubicBezTo>
                        <a:pt x="0" y="6"/>
                        <a:pt x="7" y="0"/>
                        <a:pt x="3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63" name="Freeform 23"/>
                <p:cNvSpPr/>
                <p:nvPr userDrawn="1"/>
              </p:nvSpPr>
              <p:spPr>
                <a:xfrm>
                  <a:off x="3083" y="830"/>
                  <a:ext cx="26" cy="19"/>
                </a:xfrm>
                <a:custGeom>
                  <a:avLst/>
                  <a:gdLst/>
                  <a:ahLst/>
                  <a:cxnLst>
                    <a:cxn ang="0">
                      <a:pos x="8" y="12"/>
                    </a:cxn>
                    <a:cxn ang="0">
                      <a:pos x="14" y="0"/>
                    </a:cxn>
                    <a:cxn ang="0">
                      <a:pos x="14" y="19"/>
                    </a:cxn>
                    <a:cxn ang="0">
                      <a:pos x="8" y="12"/>
                    </a:cxn>
                  </a:cxnLst>
                  <a:pathLst>
                    <a:path w="26" h="22">
                      <a:moveTo>
                        <a:pt x="8" y="14"/>
                      </a:moveTo>
                      <a:cubicBezTo>
                        <a:pt x="5" y="6"/>
                        <a:pt x="5" y="3"/>
                        <a:pt x="14" y="0"/>
                      </a:cubicBezTo>
                      <a:cubicBezTo>
                        <a:pt x="26" y="4"/>
                        <a:pt x="23" y="16"/>
                        <a:pt x="14" y="22"/>
                      </a:cubicBezTo>
                      <a:cubicBezTo>
                        <a:pt x="0" y="17"/>
                        <a:pt x="13" y="3"/>
                        <a:pt x="8" y="1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64" name="Freeform 24"/>
                <p:cNvSpPr/>
                <p:nvPr userDrawn="1"/>
              </p:nvSpPr>
              <p:spPr>
                <a:xfrm>
                  <a:off x="2766" y="610"/>
                  <a:ext cx="19" cy="12"/>
                </a:xfrm>
                <a:custGeom>
                  <a:avLst/>
                  <a:gdLst/>
                  <a:ahLst/>
                  <a:cxnLst>
                    <a:cxn ang="0">
                      <a:pos x="7" y="10"/>
                    </a:cxn>
                    <a:cxn ang="0">
                      <a:pos x="16" y="2"/>
                    </a:cxn>
                    <a:cxn ang="0">
                      <a:pos x="9" y="10"/>
                    </a:cxn>
                    <a:cxn ang="0">
                      <a:pos x="7" y="10"/>
                    </a:cxn>
                  </a:cxnLst>
                  <a:pathLst>
                    <a:path w="20" h="15">
                      <a:moveTo>
                        <a:pt x="7" y="12"/>
                      </a:moveTo>
                      <a:cubicBezTo>
                        <a:pt x="0" y="1"/>
                        <a:pt x="6" y="0"/>
                        <a:pt x="17" y="2"/>
                      </a:cubicBezTo>
                      <a:cubicBezTo>
                        <a:pt x="20" y="10"/>
                        <a:pt x="18" y="15"/>
                        <a:pt x="9" y="12"/>
                      </a:cubicBezTo>
                      <a:cubicBezTo>
                        <a:pt x="4" y="4"/>
                        <a:pt x="4" y="4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65" name="Freeform 25"/>
                <p:cNvSpPr/>
                <p:nvPr userDrawn="1"/>
              </p:nvSpPr>
              <p:spPr>
                <a:xfrm>
                  <a:off x="2600" y="712"/>
                  <a:ext cx="19" cy="12"/>
                </a:xfrm>
                <a:custGeom>
                  <a:avLst/>
                  <a:gdLst/>
                  <a:ahLst/>
                  <a:cxnLst>
                    <a:cxn ang="0">
                      <a:pos x="7" y="10"/>
                    </a:cxn>
                    <a:cxn ang="0">
                      <a:pos x="14" y="2"/>
                    </a:cxn>
                    <a:cxn ang="0">
                      <a:pos x="14" y="11"/>
                    </a:cxn>
                    <a:cxn ang="0">
                      <a:pos x="7" y="10"/>
                    </a:cxn>
                  </a:cxnLst>
                  <a:pathLst>
                    <a:path w="20" h="15">
                      <a:moveTo>
                        <a:pt x="7" y="12"/>
                      </a:moveTo>
                      <a:cubicBezTo>
                        <a:pt x="0" y="2"/>
                        <a:pt x="3" y="0"/>
                        <a:pt x="15" y="2"/>
                      </a:cubicBezTo>
                      <a:cubicBezTo>
                        <a:pt x="16" y="4"/>
                        <a:pt x="20" y="12"/>
                        <a:pt x="15" y="14"/>
                      </a:cubicBezTo>
                      <a:cubicBezTo>
                        <a:pt x="12" y="15"/>
                        <a:pt x="7" y="12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66" name="Freeform 26"/>
                <p:cNvSpPr/>
                <p:nvPr userDrawn="1"/>
              </p:nvSpPr>
              <p:spPr>
                <a:xfrm>
                  <a:off x="2417" y="680"/>
                  <a:ext cx="80" cy="66"/>
                </a:xfrm>
                <a:custGeom>
                  <a:avLst/>
                  <a:gdLst/>
                  <a:ahLst/>
                  <a:cxnLst>
                    <a:cxn ang="0">
                      <a:pos x="0" y="41"/>
                    </a:cxn>
                    <a:cxn ang="0">
                      <a:pos x="14" y="20"/>
                    </a:cxn>
                    <a:cxn ang="0">
                      <a:pos x="26" y="17"/>
                    </a:cxn>
                    <a:cxn ang="0">
                      <a:pos x="48" y="15"/>
                    </a:cxn>
                    <a:cxn ang="0">
                      <a:pos x="58" y="0"/>
                    </a:cxn>
                    <a:cxn ang="0">
                      <a:pos x="80" y="33"/>
                    </a:cxn>
                    <a:cxn ang="0">
                      <a:pos x="70" y="46"/>
                    </a:cxn>
                    <a:cxn ang="0">
                      <a:pos x="54" y="51"/>
                    </a:cxn>
                    <a:cxn ang="0">
                      <a:pos x="48" y="66"/>
                    </a:cxn>
                    <a:cxn ang="0">
                      <a:pos x="32" y="56"/>
                    </a:cxn>
                    <a:cxn ang="0">
                      <a:pos x="38" y="43"/>
                    </a:cxn>
                    <a:cxn ang="0">
                      <a:pos x="30" y="23"/>
                    </a:cxn>
                    <a:cxn ang="0">
                      <a:pos x="20" y="40"/>
                    </a:cxn>
                    <a:cxn ang="0">
                      <a:pos x="8" y="46"/>
                    </a:cxn>
                    <a:cxn ang="0">
                      <a:pos x="0" y="41"/>
                    </a:cxn>
                  </a:cxnLst>
                  <a:pathLst>
                    <a:path w="80" h="80">
                      <a:moveTo>
                        <a:pt x="0" y="50"/>
                      </a:moveTo>
                      <a:cubicBezTo>
                        <a:pt x="1" y="47"/>
                        <a:pt x="12" y="25"/>
                        <a:pt x="14" y="24"/>
                      </a:cubicBezTo>
                      <a:cubicBezTo>
                        <a:pt x="17" y="22"/>
                        <a:pt x="26" y="20"/>
                        <a:pt x="26" y="20"/>
                      </a:cubicBezTo>
                      <a:cubicBezTo>
                        <a:pt x="34" y="23"/>
                        <a:pt x="40" y="21"/>
                        <a:pt x="48" y="18"/>
                      </a:cubicBezTo>
                      <a:cubicBezTo>
                        <a:pt x="52" y="12"/>
                        <a:pt x="54" y="6"/>
                        <a:pt x="58" y="0"/>
                      </a:cubicBezTo>
                      <a:cubicBezTo>
                        <a:pt x="70" y="4"/>
                        <a:pt x="76" y="28"/>
                        <a:pt x="80" y="40"/>
                      </a:cubicBezTo>
                      <a:cubicBezTo>
                        <a:pt x="75" y="54"/>
                        <a:pt x="80" y="50"/>
                        <a:pt x="70" y="56"/>
                      </a:cubicBezTo>
                      <a:cubicBezTo>
                        <a:pt x="61" y="53"/>
                        <a:pt x="59" y="54"/>
                        <a:pt x="54" y="62"/>
                      </a:cubicBezTo>
                      <a:cubicBezTo>
                        <a:pt x="57" y="71"/>
                        <a:pt x="56" y="75"/>
                        <a:pt x="48" y="80"/>
                      </a:cubicBezTo>
                      <a:cubicBezTo>
                        <a:pt x="40" y="77"/>
                        <a:pt x="39" y="72"/>
                        <a:pt x="32" y="68"/>
                      </a:cubicBezTo>
                      <a:cubicBezTo>
                        <a:pt x="26" y="59"/>
                        <a:pt x="30" y="57"/>
                        <a:pt x="38" y="52"/>
                      </a:cubicBezTo>
                      <a:cubicBezTo>
                        <a:pt x="41" y="42"/>
                        <a:pt x="39" y="34"/>
                        <a:pt x="30" y="28"/>
                      </a:cubicBezTo>
                      <a:cubicBezTo>
                        <a:pt x="20" y="31"/>
                        <a:pt x="30" y="40"/>
                        <a:pt x="20" y="48"/>
                      </a:cubicBezTo>
                      <a:cubicBezTo>
                        <a:pt x="16" y="51"/>
                        <a:pt x="8" y="56"/>
                        <a:pt x="8" y="56"/>
                      </a:cubicBezTo>
                      <a:cubicBezTo>
                        <a:pt x="2" y="50"/>
                        <a:pt x="5" y="50"/>
                        <a:pt x="0" y="5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67" name="Freeform 27"/>
                <p:cNvSpPr/>
                <p:nvPr userDrawn="1"/>
              </p:nvSpPr>
              <p:spPr>
                <a:xfrm>
                  <a:off x="2391" y="541"/>
                  <a:ext cx="94" cy="142"/>
                </a:xfrm>
                <a:custGeom>
                  <a:avLst/>
                  <a:gdLst/>
                  <a:ahLst/>
                  <a:cxnLst>
                    <a:cxn ang="0">
                      <a:pos x="14" y="78"/>
                    </a:cxn>
                    <a:cxn ang="0">
                      <a:pos x="26" y="104"/>
                    </a:cxn>
                    <a:cxn ang="0">
                      <a:pos x="32" y="88"/>
                    </a:cxn>
                    <a:cxn ang="0">
                      <a:pos x="52" y="82"/>
                    </a:cxn>
                    <a:cxn ang="0">
                      <a:pos x="46" y="101"/>
                    </a:cxn>
                    <a:cxn ang="0">
                      <a:pos x="66" y="103"/>
                    </a:cxn>
                    <a:cxn ang="0">
                      <a:pos x="76" y="116"/>
                    </a:cxn>
                    <a:cxn ang="0">
                      <a:pos x="58" y="121"/>
                    </a:cxn>
                    <a:cxn ang="0">
                      <a:pos x="74" y="142"/>
                    </a:cxn>
                    <a:cxn ang="0">
                      <a:pos x="84" y="126"/>
                    </a:cxn>
                    <a:cxn ang="0">
                      <a:pos x="82" y="91"/>
                    </a:cxn>
                    <a:cxn ang="0">
                      <a:pos x="60" y="87"/>
                    </a:cxn>
                    <a:cxn ang="0">
                      <a:pos x="50" y="67"/>
                    </a:cxn>
                    <a:cxn ang="0">
                      <a:pos x="34" y="67"/>
                    </a:cxn>
                    <a:cxn ang="0">
                      <a:pos x="30" y="57"/>
                    </a:cxn>
                    <a:cxn ang="0">
                      <a:pos x="42" y="34"/>
                    </a:cxn>
                    <a:cxn ang="0">
                      <a:pos x="30" y="0"/>
                    </a:cxn>
                    <a:cxn ang="0">
                      <a:pos x="18" y="18"/>
                    </a:cxn>
                    <a:cxn ang="0">
                      <a:pos x="4" y="38"/>
                    </a:cxn>
                    <a:cxn ang="0">
                      <a:pos x="14" y="62"/>
                    </a:cxn>
                    <a:cxn ang="0">
                      <a:pos x="14" y="78"/>
                    </a:cxn>
                  </a:cxnLst>
                  <a:pathLst>
                    <a:path w="94" h="174">
                      <a:moveTo>
                        <a:pt x="14" y="96"/>
                      </a:moveTo>
                      <a:cubicBezTo>
                        <a:pt x="11" y="109"/>
                        <a:pt x="15" y="120"/>
                        <a:pt x="26" y="128"/>
                      </a:cubicBezTo>
                      <a:cubicBezTo>
                        <a:pt x="34" y="120"/>
                        <a:pt x="35" y="119"/>
                        <a:pt x="32" y="108"/>
                      </a:cubicBezTo>
                      <a:cubicBezTo>
                        <a:pt x="35" y="92"/>
                        <a:pt x="39" y="92"/>
                        <a:pt x="52" y="100"/>
                      </a:cubicBezTo>
                      <a:cubicBezTo>
                        <a:pt x="59" y="110"/>
                        <a:pt x="49" y="114"/>
                        <a:pt x="46" y="124"/>
                      </a:cubicBezTo>
                      <a:cubicBezTo>
                        <a:pt x="50" y="137"/>
                        <a:pt x="57" y="129"/>
                        <a:pt x="66" y="126"/>
                      </a:cubicBezTo>
                      <a:cubicBezTo>
                        <a:pt x="77" y="129"/>
                        <a:pt x="79" y="131"/>
                        <a:pt x="76" y="142"/>
                      </a:cubicBezTo>
                      <a:cubicBezTo>
                        <a:pt x="67" y="139"/>
                        <a:pt x="65" y="141"/>
                        <a:pt x="58" y="148"/>
                      </a:cubicBezTo>
                      <a:cubicBezTo>
                        <a:pt x="60" y="160"/>
                        <a:pt x="62" y="170"/>
                        <a:pt x="74" y="174"/>
                      </a:cubicBezTo>
                      <a:cubicBezTo>
                        <a:pt x="77" y="165"/>
                        <a:pt x="74" y="157"/>
                        <a:pt x="84" y="154"/>
                      </a:cubicBezTo>
                      <a:cubicBezTo>
                        <a:pt x="91" y="143"/>
                        <a:pt x="94" y="122"/>
                        <a:pt x="82" y="112"/>
                      </a:cubicBezTo>
                      <a:cubicBezTo>
                        <a:pt x="77" y="108"/>
                        <a:pt x="66" y="108"/>
                        <a:pt x="60" y="106"/>
                      </a:cubicBezTo>
                      <a:cubicBezTo>
                        <a:pt x="65" y="92"/>
                        <a:pt x="66" y="87"/>
                        <a:pt x="50" y="82"/>
                      </a:cubicBezTo>
                      <a:cubicBezTo>
                        <a:pt x="48" y="82"/>
                        <a:pt x="37" y="86"/>
                        <a:pt x="34" y="82"/>
                      </a:cubicBezTo>
                      <a:cubicBezTo>
                        <a:pt x="32" y="79"/>
                        <a:pt x="30" y="70"/>
                        <a:pt x="30" y="70"/>
                      </a:cubicBezTo>
                      <a:cubicBezTo>
                        <a:pt x="32" y="54"/>
                        <a:pt x="32" y="52"/>
                        <a:pt x="42" y="42"/>
                      </a:cubicBezTo>
                      <a:cubicBezTo>
                        <a:pt x="41" y="30"/>
                        <a:pt x="45" y="5"/>
                        <a:pt x="30" y="0"/>
                      </a:cubicBezTo>
                      <a:cubicBezTo>
                        <a:pt x="14" y="4"/>
                        <a:pt x="16" y="4"/>
                        <a:pt x="18" y="22"/>
                      </a:cubicBezTo>
                      <a:cubicBezTo>
                        <a:pt x="16" y="39"/>
                        <a:pt x="15" y="35"/>
                        <a:pt x="4" y="46"/>
                      </a:cubicBezTo>
                      <a:cubicBezTo>
                        <a:pt x="0" y="59"/>
                        <a:pt x="5" y="67"/>
                        <a:pt x="14" y="76"/>
                      </a:cubicBezTo>
                      <a:cubicBezTo>
                        <a:pt x="15" y="80"/>
                        <a:pt x="17" y="93"/>
                        <a:pt x="14" y="9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68" name="Freeform 28"/>
                <p:cNvSpPr/>
                <p:nvPr userDrawn="1"/>
              </p:nvSpPr>
              <p:spPr>
                <a:xfrm>
                  <a:off x="2415" y="644"/>
                  <a:ext cx="32" cy="41"/>
                </a:xfrm>
                <a:custGeom>
                  <a:avLst/>
                  <a:gdLst/>
                  <a:ahLst/>
                  <a:cxnLst>
                    <a:cxn ang="0">
                      <a:pos x="6" y="20"/>
                    </a:cxn>
                    <a:cxn ang="0">
                      <a:pos x="12" y="0"/>
                    </a:cxn>
                    <a:cxn ang="0">
                      <a:pos x="20" y="13"/>
                    </a:cxn>
                    <a:cxn ang="0">
                      <a:pos x="22" y="20"/>
                    </a:cxn>
                    <a:cxn ang="0">
                      <a:pos x="28" y="21"/>
                    </a:cxn>
                    <a:cxn ang="0">
                      <a:pos x="32" y="31"/>
                    </a:cxn>
                    <a:cxn ang="0">
                      <a:pos x="18" y="41"/>
                    </a:cxn>
                    <a:cxn ang="0">
                      <a:pos x="6" y="20"/>
                    </a:cxn>
                  </a:cxnLst>
                  <a:pathLst>
                    <a:path w="32" h="50">
                      <a:moveTo>
                        <a:pt x="6" y="24"/>
                      </a:moveTo>
                      <a:cubicBezTo>
                        <a:pt x="0" y="15"/>
                        <a:pt x="3" y="6"/>
                        <a:pt x="12" y="0"/>
                      </a:cubicBezTo>
                      <a:cubicBezTo>
                        <a:pt x="23" y="3"/>
                        <a:pt x="23" y="5"/>
                        <a:pt x="20" y="16"/>
                      </a:cubicBezTo>
                      <a:cubicBezTo>
                        <a:pt x="21" y="19"/>
                        <a:pt x="20" y="22"/>
                        <a:pt x="22" y="24"/>
                      </a:cubicBezTo>
                      <a:cubicBezTo>
                        <a:pt x="23" y="26"/>
                        <a:pt x="27" y="24"/>
                        <a:pt x="28" y="26"/>
                      </a:cubicBezTo>
                      <a:cubicBezTo>
                        <a:pt x="30" y="29"/>
                        <a:pt x="32" y="38"/>
                        <a:pt x="32" y="38"/>
                      </a:cubicBezTo>
                      <a:cubicBezTo>
                        <a:pt x="29" y="46"/>
                        <a:pt x="26" y="47"/>
                        <a:pt x="18" y="50"/>
                      </a:cubicBezTo>
                      <a:cubicBezTo>
                        <a:pt x="12" y="41"/>
                        <a:pt x="18" y="24"/>
                        <a:pt x="6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69" name="Freeform 29"/>
                <p:cNvSpPr/>
                <p:nvPr userDrawn="1"/>
              </p:nvSpPr>
              <p:spPr>
                <a:xfrm>
                  <a:off x="2349" y="654"/>
                  <a:ext cx="45" cy="41"/>
                </a:xfrm>
                <a:custGeom>
                  <a:avLst/>
                  <a:gdLst/>
                  <a:ahLst/>
                  <a:cxnLst>
                    <a:cxn ang="0">
                      <a:pos x="0" y="36"/>
                    </a:cxn>
                    <a:cxn ang="0">
                      <a:pos x="23" y="16"/>
                    </a:cxn>
                    <a:cxn ang="0">
                      <a:pos x="38" y="0"/>
                    </a:cxn>
                    <a:cxn ang="0">
                      <a:pos x="25" y="23"/>
                    </a:cxn>
                    <a:cxn ang="0">
                      <a:pos x="2" y="41"/>
                    </a:cxn>
                    <a:cxn ang="0">
                      <a:pos x="0" y="36"/>
                    </a:cxn>
                  </a:cxnLst>
                  <a:pathLst>
                    <a:path w="43" h="50">
                      <a:moveTo>
                        <a:pt x="0" y="44"/>
                      </a:moveTo>
                      <a:cubicBezTo>
                        <a:pt x="6" y="38"/>
                        <a:pt x="18" y="29"/>
                        <a:pt x="22" y="20"/>
                      </a:cubicBezTo>
                      <a:cubicBezTo>
                        <a:pt x="27" y="10"/>
                        <a:pt x="25" y="4"/>
                        <a:pt x="36" y="0"/>
                      </a:cubicBezTo>
                      <a:cubicBezTo>
                        <a:pt x="43" y="11"/>
                        <a:pt x="36" y="24"/>
                        <a:pt x="24" y="28"/>
                      </a:cubicBezTo>
                      <a:cubicBezTo>
                        <a:pt x="21" y="38"/>
                        <a:pt x="12" y="47"/>
                        <a:pt x="2" y="50"/>
                      </a:cubicBezTo>
                      <a:cubicBezTo>
                        <a:pt x="1" y="48"/>
                        <a:pt x="0" y="44"/>
                        <a:pt x="0" y="4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70" name="Freeform 30"/>
                <p:cNvSpPr/>
                <p:nvPr userDrawn="1"/>
              </p:nvSpPr>
              <p:spPr>
                <a:xfrm>
                  <a:off x="4808" y="597"/>
                  <a:ext cx="701" cy="438"/>
                </a:xfrm>
                <a:custGeom>
                  <a:avLst/>
                  <a:gdLst/>
                  <a:ahLst/>
                  <a:cxnLst>
                    <a:cxn ang="0">
                      <a:pos x="31" y="436"/>
                    </a:cxn>
                    <a:cxn ang="0">
                      <a:pos x="36" y="390"/>
                    </a:cxn>
                    <a:cxn ang="0">
                      <a:pos x="33" y="382"/>
                    </a:cxn>
                    <a:cxn ang="0">
                      <a:pos x="24" y="340"/>
                    </a:cxn>
                    <a:cxn ang="0">
                      <a:pos x="6" y="335"/>
                    </a:cxn>
                    <a:cxn ang="0">
                      <a:pos x="0" y="298"/>
                    </a:cxn>
                    <a:cxn ang="0">
                      <a:pos x="18" y="281"/>
                    </a:cxn>
                    <a:cxn ang="0">
                      <a:pos x="9" y="257"/>
                    </a:cxn>
                    <a:cxn ang="0">
                      <a:pos x="3" y="249"/>
                    </a:cxn>
                    <a:cxn ang="0">
                      <a:pos x="42" y="187"/>
                    </a:cxn>
                    <a:cxn ang="0">
                      <a:pos x="65" y="150"/>
                    </a:cxn>
                    <a:cxn ang="0">
                      <a:pos x="63" y="109"/>
                    </a:cxn>
                    <a:cxn ang="0">
                      <a:pos x="36" y="67"/>
                    </a:cxn>
                    <a:cxn ang="0">
                      <a:pos x="30" y="50"/>
                    </a:cxn>
                    <a:cxn ang="0">
                      <a:pos x="39" y="56"/>
                    </a:cxn>
                    <a:cxn ang="0">
                      <a:pos x="71" y="55"/>
                    </a:cxn>
                    <a:cxn ang="0">
                      <a:pos x="95" y="17"/>
                    </a:cxn>
                    <a:cxn ang="0">
                      <a:pos x="122" y="0"/>
                    </a:cxn>
                    <a:cxn ang="0">
                      <a:pos x="131" y="3"/>
                    </a:cxn>
                    <a:cxn ang="0">
                      <a:pos x="137" y="14"/>
                    </a:cxn>
                    <a:cxn ang="0">
                      <a:pos x="146" y="8"/>
                    </a:cxn>
                    <a:cxn ang="0">
                      <a:pos x="164" y="12"/>
                    </a:cxn>
                    <a:cxn ang="0">
                      <a:pos x="173" y="14"/>
                    </a:cxn>
                    <a:cxn ang="0">
                      <a:pos x="210" y="22"/>
                    </a:cxn>
                    <a:cxn ang="0">
                      <a:pos x="231" y="37"/>
                    </a:cxn>
                    <a:cxn ang="0">
                      <a:pos x="249" y="26"/>
                    </a:cxn>
                    <a:cxn ang="0">
                      <a:pos x="257" y="22"/>
                    </a:cxn>
                    <a:cxn ang="0">
                      <a:pos x="290" y="22"/>
                    </a:cxn>
                    <a:cxn ang="0">
                      <a:pos x="314" y="50"/>
                    </a:cxn>
                    <a:cxn ang="0">
                      <a:pos x="344" y="92"/>
                    </a:cxn>
                    <a:cxn ang="0">
                      <a:pos x="365" y="109"/>
                    </a:cxn>
                    <a:cxn ang="0">
                      <a:pos x="382" y="106"/>
                    </a:cxn>
                    <a:cxn ang="0">
                      <a:pos x="402" y="101"/>
                    </a:cxn>
                    <a:cxn ang="0">
                      <a:pos x="432" y="111"/>
                    </a:cxn>
                    <a:cxn ang="0">
                      <a:pos x="446" y="126"/>
                    </a:cxn>
                    <a:cxn ang="0">
                      <a:pos x="458" y="140"/>
                    </a:cxn>
                    <a:cxn ang="0">
                      <a:pos x="473" y="173"/>
                    </a:cxn>
                    <a:cxn ang="0">
                      <a:pos x="479" y="187"/>
                    </a:cxn>
                    <a:cxn ang="0">
                      <a:pos x="482" y="195"/>
                    </a:cxn>
                    <a:cxn ang="0">
                      <a:pos x="461" y="221"/>
                    </a:cxn>
                    <a:cxn ang="0">
                      <a:pos x="479" y="220"/>
                    </a:cxn>
                    <a:cxn ang="0">
                      <a:pos x="509" y="242"/>
                    </a:cxn>
                    <a:cxn ang="0">
                      <a:pos x="542" y="245"/>
                    </a:cxn>
                    <a:cxn ang="0">
                      <a:pos x="566" y="262"/>
                    </a:cxn>
                    <a:cxn ang="0">
                      <a:pos x="569" y="268"/>
                    </a:cxn>
                    <a:cxn ang="0">
                      <a:pos x="569" y="274"/>
                    </a:cxn>
                    <a:cxn ang="0">
                      <a:pos x="586" y="268"/>
                    </a:cxn>
                    <a:cxn ang="0">
                      <a:pos x="595" y="267"/>
                    </a:cxn>
                    <a:cxn ang="0">
                      <a:pos x="653" y="288"/>
                    </a:cxn>
                    <a:cxn ang="0">
                      <a:pos x="665" y="310"/>
                    </a:cxn>
                    <a:cxn ang="0">
                      <a:pos x="692" y="313"/>
                    </a:cxn>
                    <a:cxn ang="0">
                      <a:pos x="701" y="335"/>
                    </a:cxn>
                    <a:cxn ang="0">
                      <a:pos x="671" y="402"/>
                    </a:cxn>
                    <a:cxn ang="0">
                      <a:pos x="647" y="438"/>
                    </a:cxn>
                  </a:cxnLst>
                  <a:pathLst>
                    <a:path w="471" h="281">
                      <a:moveTo>
                        <a:pt x="21" y="280"/>
                      </a:moveTo>
                      <a:cubicBezTo>
                        <a:pt x="32" y="281"/>
                        <a:pt x="25" y="253"/>
                        <a:pt x="24" y="250"/>
                      </a:cubicBezTo>
                      <a:cubicBezTo>
                        <a:pt x="23" y="248"/>
                        <a:pt x="22" y="245"/>
                        <a:pt x="22" y="245"/>
                      </a:cubicBezTo>
                      <a:cubicBezTo>
                        <a:pt x="21" y="243"/>
                        <a:pt x="20" y="221"/>
                        <a:pt x="16" y="218"/>
                      </a:cubicBezTo>
                      <a:cubicBezTo>
                        <a:pt x="13" y="216"/>
                        <a:pt x="4" y="215"/>
                        <a:pt x="4" y="215"/>
                      </a:cubicBezTo>
                      <a:cubicBezTo>
                        <a:pt x="0" y="207"/>
                        <a:pt x="3" y="200"/>
                        <a:pt x="0" y="191"/>
                      </a:cubicBezTo>
                      <a:cubicBezTo>
                        <a:pt x="2" y="185"/>
                        <a:pt x="7" y="186"/>
                        <a:pt x="12" y="180"/>
                      </a:cubicBezTo>
                      <a:cubicBezTo>
                        <a:pt x="14" y="172"/>
                        <a:pt x="14" y="169"/>
                        <a:pt x="6" y="165"/>
                      </a:cubicBezTo>
                      <a:cubicBezTo>
                        <a:pt x="4" y="163"/>
                        <a:pt x="2" y="162"/>
                        <a:pt x="2" y="160"/>
                      </a:cubicBezTo>
                      <a:cubicBezTo>
                        <a:pt x="2" y="150"/>
                        <a:pt x="16" y="123"/>
                        <a:pt x="28" y="120"/>
                      </a:cubicBezTo>
                      <a:cubicBezTo>
                        <a:pt x="32" y="111"/>
                        <a:pt x="40" y="105"/>
                        <a:pt x="44" y="96"/>
                      </a:cubicBezTo>
                      <a:cubicBezTo>
                        <a:pt x="39" y="83"/>
                        <a:pt x="38" y="85"/>
                        <a:pt x="42" y="70"/>
                      </a:cubicBezTo>
                      <a:cubicBezTo>
                        <a:pt x="38" y="60"/>
                        <a:pt x="34" y="48"/>
                        <a:pt x="24" y="43"/>
                      </a:cubicBezTo>
                      <a:cubicBezTo>
                        <a:pt x="18" y="36"/>
                        <a:pt x="10" y="37"/>
                        <a:pt x="20" y="32"/>
                      </a:cubicBezTo>
                      <a:cubicBezTo>
                        <a:pt x="27" y="34"/>
                        <a:pt x="26" y="32"/>
                        <a:pt x="26" y="36"/>
                      </a:cubicBezTo>
                      <a:cubicBezTo>
                        <a:pt x="34" y="41"/>
                        <a:pt x="39" y="39"/>
                        <a:pt x="48" y="35"/>
                      </a:cubicBezTo>
                      <a:cubicBezTo>
                        <a:pt x="45" y="22"/>
                        <a:pt x="48" y="14"/>
                        <a:pt x="64" y="11"/>
                      </a:cubicBezTo>
                      <a:cubicBezTo>
                        <a:pt x="71" y="8"/>
                        <a:pt x="75" y="3"/>
                        <a:pt x="82" y="0"/>
                      </a:cubicBezTo>
                      <a:cubicBezTo>
                        <a:pt x="84" y="1"/>
                        <a:pt x="88" y="0"/>
                        <a:pt x="88" y="2"/>
                      </a:cubicBezTo>
                      <a:cubicBezTo>
                        <a:pt x="90" y="12"/>
                        <a:pt x="75" y="13"/>
                        <a:pt x="92" y="9"/>
                      </a:cubicBezTo>
                      <a:cubicBezTo>
                        <a:pt x="94" y="8"/>
                        <a:pt x="96" y="5"/>
                        <a:pt x="98" y="5"/>
                      </a:cubicBezTo>
                      <a:cubicBezTo>
                        <a:pt x="102" y="4"/>
                        <a:pt x="106" y="7"/>
                        <a:pt x="110" y="8"/>
                      </a:cubicBezTo>
                      <a:cubicBezTo>
                        <a:pt x="112" y="8"/>
                        <a:pt x="116" y="9"/>
                        <a:pt x="116" y="9"/>
                      </a:cubicBezTo>
                      <a:cubicBezTo>
                        <a:pt x="122" y="16"/>
                        <a:pt x="129" y="13"/>
                        <a:pt x="141" y="14"/>
                      </a:cubicBezTo>
                      <a:cubicBezTo>
                        <a:pt x="143" y="21"/>
                        <a:pt x="147" y="22"/>
                        <a:pt x="155" y="24"/>
                      </a:cubicBezTo>
                      <a:cubicBezTo>
                        <a:pt x="159" y="22"/>
                        <a:pt x="163" y="20"/>
                        <a:pt x="167" y="17"/>
                      </a:cubicBezTo>
                      <a:cubicBezTo>
                        <a:pt x="169" y="16"/>
                        <a:pt x="173" y="14"/>
                        <a:pt x="173" y="14"/>
                      </a:cubicBezTo>
                      <a:cubicBezTo>
                        <a:pt x="195" y="26"/>
                        <a:pt x="175" y="20"/>
                        <a:pt x="195" y="14"/>
                      </a:cubicBezTo>
                      <a:cubicBezTo>
                        <a:pt x="207" y="17"/>
                        <a:pt x="201" y="26"/>
                        <a:pt x="211" y="32"/>
                      </a:cubicBezTo>
                      <a:cubicBezTo>
                        <a:pt x="214" y="38"/>
                        <a:pt x="224" y="55"/>
                        <a:pt x="231" y="59"/>
                      </a:cubicBezTo>
                      <a:cubicBezTo>
                        <a:pt x="241" y="70"/>
                        <a:pt x="235" y="67"/>
                        <a:pt x="245" y="70"/>
                      </a:cubicBezTo>
                      <a:cubicBezTo>
                        <a:pt x="249" y="69"/>
                        <a:pt x="253" y="69"/>
                        <a:pt x="257" y="68"/>
                      </a:cubicBezTo>
                      <a:cubicBezTo>
                        <a:pt x="261" y="67"/>
                        <a:pt x="270" y="65"/>
                        <a:pt x="270" y="65"/>
                      </a:cubicBezTo>
                      <a:cubicBezTo>
                        <a:pt x="278" y="66"/>
                        <a:pt x="283" y="67"/>
                        <a:pt x="290" y="71"/>
                      </a:cubicBezTo>
                      <a:cubicBezTo>
                        <a:pt x="304" y="88"/>
                        <a:pt x="282" y="62"/>
                        <a:pt x="300" y="81"/>
                      </a:cubicBezTo>
                      <a:cubicBezTo>
                        <a:pt x="302" y="84"/>
                        <a:pt x="308" y="90"/>
                        <a:pt x="308" y="90"/>
                      </a:cubicBezTo>
                      <a:cubicBezTo>
                        <a:pt x="311" y="98"/>
                        <a:pt x="315" y="103"/>
                        <a:pt x="318" y="111"/>
                      </a:cubicBezTo>
                      <a:cubicBezTo>
                        <a:pt x="319" y="114"/>
                        <a:pt x="321" y="117"/>
                        <a:pt x="322" y="120"/>
                      </a:cubicBezTo>
                      <a:cubicBezTo>
                        <a:pt x="323" y="122"/>
                        <a:pt x="324" y="125"/>
                        <a:pt x="324" y="125"/>
                      </a:cubicBezTo>
                      <a:cubicBezTo>
                        <a:pt x="321" y="132"/>
                        <a:pt x="313" y="134"/>
                        <a:pt x="310" y="142"/>
                      </a:cubicBezTo>
                      <a:cubicBezTo>
                        <a:pt x="313" y="151"/>
                        <a:pt x="317" y="146"/>
                        <a:pt x="322" y="141"/>
                      </a:cubicBezTo>
                      <a:cubicBezTo>
                        <a:pt x="341" y="143"/>
                        <a:pt x="339" y="142"/>
                        <a:pt x="342" y="155"/>
                      </a:cubicBezTo>
                      <a:cubicBezTo>
                        <a:pt x="351" y="150"/>
                        <a:pt x="355" y="152"/>
                        <a:pt x="364" y="157"/>
                      </a:cubicBezTo>
                      <a:cubicBezTo>
                        <a:pt x="369" y="162"/>
                        <a:pt x="372" y="166"/>
                        <a:pt x="380" y="168"/>
                      </a:cubicBezTo>
                      <a:cubicBezTo>
                        <a:pt x="381" y="169"/>
                        <a:pt x="383" y="171"/>
                        <a:pt x="382" y="172"/>
                      </a:cubicBezTo>
                      <a:cubicBezTo>
                        <a:pt x="380" y="176"/>
                        <a:pt x="368" y="172"/>
                        <a:pt x="382" y="176"/>
                      </a:cubicBezTo>
                      <a:cubicBezTo>
                        <a:pt x="386" y="175"/>
                        <a:pt x="390" y="173"/>
                        <a:pt x="394" y="172"/>
                      </a:cubicBezTo>
                      <a:cubicBezTo>
                        <a:pt x="396" y="172"/>
                        <a:pt x="400" y="171"/>
                        <a:pt x="400" y="171"/>
                      </a:cubicBezTo>
                      <a:cubicBezTo>
                        <a:pt x="413" y="177"/>
                        <a:pt x="427" y="179"/>
                        <a:pt x="439" y="185"/>
                      </a:cubicBezTo>
                      <a:cubicBezTo>
                        <a:pt x="441" y="190"/>
                        <a:pt x="445" y="194"/>
                        <a:pt x="447" y="199"/>
                      </a:cubicBezTo>
                      <a:cubicBezTo>
                        <a:pt x="453" y="198"/>
                        <a:pt x="460" y="195"/>
                        <a:pt x="465" y="201"/>
                      </a:cubicBezTo>
                      <a:cubicBezTo>
                        <a:pt x="468" y="205"/>
                        <a:pt x="471" y="215"/>
                        <a:pt x="471" y="215"/>
                      </a:cubicBezTo>
                      <a:cubicBezTo>
                        <a:pt x="468" y="231"/>
                        <a:pt x="469" y="248"/>
                        <a:pt x="451" y="258"/>
                      </a:cubicBezTo>
                      <a:cubicBezTo>
                        <a:pt x="447" y="262"/>
                        <a:pt x="437" y="275"/>
                        <a:pt x="435" y="281"/>
                      </a:cubicBezTo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71" name="Freeform 31"/>
                <p:cNvSpPr/>
                <p:nvPr userDrawn="1"/>
              </p:nvSpPr>
              <p:spPr>
                <a:xfrm>
                  <a:off x="3880" y="-7"/>
                  <a:ext cx="984" cy="692"/>
                </a:xfrm>
                <a:custGeom>
                  <a:avLst/>
                  <a:gdLst/>
                  <a:ahLst/>
                  <a:cxnLst>
                    <a:cxn ang="0">
                      <a:pos x="406" y="5"/>
                    </a:cxn>
                    <a:cxn ang="0">
                      <a:pos x="502" y="28"/>
                    </a:cxn>
                    <a:cxn ang="0">
                      <a:pos x="550" y="31"/>
                    </a:cxn>
                    <a:cxn ang="0">
                      <a:pos x="578" y="107"/>
                    </a:cxn>
                    <a:cxn ang="0">
                      <a:pos x="586" y="74"/>
                    </a:cxn>
                    <a:cxn ang="0">
                      <a:pos x="606" y="57"/>
                    </a:cxn>
                    <a:cxn ang="0">
                      <a:pos x="642" y="103"/>
                    </a:cxn>
                    <a:cxn ang="0">
                      <a:pos x="682" y="80"/>
                    </a:cxn>
                    <a:cxn ang="0">
                      <a:pos x="706" y="71"/>
                    </a:cxn>
                    <a:cxn ang="0">
                      <a:pos x="762" y="2"/>
                    </a:cxn>
                    <a:cxn ang="0">
                      <a:pos x="798" y="57"/>
                    </a:cxn>
                    <a:cxn ang="0">
                      <a:pos x="798" y="107"/>
                    </a:cxn>
                    <a:cxn ang="0">
                      <a:pos x="790" y="130"/>
                    </a:cxn>
                    <a:cxn ang="0">
                      <a:pos x="766" y="133"/>
                    </a:cxn>
                    <a:cxn ang="0">
                      <a:pos x="762" y="153"/>
                    </a:cxn>
                    <a:cxn ang="0">
                      <a:pos x="802" y="185"/>
                    </a:cxn>
                    <a:cxn ang="0">
                      <a:pos x="786" y="264"/>
                    </a:cxn>
                    <a:cxn ang="0">
                      <a:pos x="830" y="339"/>
                    </a:cxn>
                    <a:cxn ang="0">
                      <a:pos x="854" y="369"/>
                    </a:cxn>
                    <a:cxn ang="0">
                      <a:pos x="830" y="369"/>
                    </a:cxn>
                    <a:cxn ang="0">
                      <a:pos x="746" y="310"/>
                    </a:cxn>
                    <a:cxn ang="0">
                      <a:pos x="678" y="330"/>
                    </a:cxn>
                    <a:cxn ang="0">
                      <a:pos x="590" y="362"/>
                    </a:cxn>
                    <a:cxn ang="0">
                      <a:pos x="642" y="474"/>
                    </a:cxn>
                    <a:cxn ang="0">
                      <a:pos x="710" y="500"/>
                    </a:cxn>
                    <a:cxn ang="0">
                      <a:pos x="738" y="451"/>
                    </a:cxn>
                    <a:cxn ang="0">
                      <a:pos x="774" y="467"/>
                    </a:cxn>
                    <a:cxn ang="0">
                      <a:pos x="766" y="517"/>
                    </a:cxn>
                    <a:cxn ang="0">
                      <a:pos x="802" y="549"/>
                    </a:cxn>
                    <a:cxn ang="0">
                      <a:pos x="838" y="539"/>
                    </a:cxn>
                    <a:cxn ang="0">
                      <a:pos x="922" y="661"/>
                    </a:cxn>
                    <a:cxn ang="0">
                      <a:pos x="942" y="677"/>
                    </a:cxn>
                    <a:cxn ang="0">
                      <a:pos x="874" y="664"/>
                    </a:cxn>
                    <a:cxn ang="0">
                      <a:pos x="830" y="621"/>
                    </a:cxn>
                    <a:cxn ang="0">
                      <a:pos x="778" y="582"/>
                    </a:cxn>
                    <a:cxn ang="0">
                      <a:pos x="702" y="543"/>
                    </a:cxn>
                    <a:cxn ang="0">
                      <a:pos x="614" y="530"/>
                    </a:cxn>
                    <a:cxn ang="0">
                      <a:pos x="506" y="487"/>
                    </a:cxn>
                    <a:cxn ang="0">
                      <a:pos x="462" y="415"/>
                    </a:cxn>
                    <a:cxn ang="0">
                      <a:pos x="430" y="379"/>
                    </a:cxn>
                    <a:cxn ang="0">
                      <a:pos x="382" y="353"/>
                    </a:cxn>
                    <a:cxn ang="0">
                      <a:pos x="342" y="303"/>
                    </a:cxn>
                    <a:cxn ang="0">
                      <a:pos x="354" y="339"/>
                    </a:cxn>
                    <a:cxn ang="0">
                      <a:pos x="418" y="405"/>
                    </a:cxn>
                    <a:cxn ang="0">
                      <a:pos x="422" y="431"/>
                    </a:cxn>
                    <a:cxn ang="0">
                      <a:pos x="394" y="408"/>
                    </a:cxn>
                    <a:cxn ang="0">
                      <a:pos x="354" y="382"/>
                    </a:cxn>
                    <a:cxn ang="0">
                      <a:pos x="314" y="330"/>
                    </a:cxn>
                    <a:cxn ang="0">
                      <a:pos x="266" y="284"/>
                    </a:cxn>
                    <a:cxn ang="0">
                      <a:pos x="210" y="257"/>
                    </a:cxn>
                    <a:cxn ang="0">
                      <a:pos x="154" y="195"/>
                    </a:cxn>
                    <a:cxn ang="0">
                      <a:pos x="66" y="54"/>
                    </a:cxn>
                    <a:cxn ang="0">
                      <a:pos x="34" y="31"/>
                    </a:cxn>
                    <a:cxn ang="0">
                      <a:pos x="46" y="18"/>
                    </a:cxn>
                    <a:cxn ang="0">
                      <a:pos x="102" y="57"/>
                    </a:cxn>
                  </a:cxnLst>
                  <a:pathLst>
                    <a:path w="984" h="844">
                      <a:moveTo>
                        <a:pt x="82" y="38"/>
                      </a:moveTo>
                      <a:lnTo>
                        <a:pt x="406" y="6"/>
                      </a:lnTo>
                      <a:cubicBezTo>
                        <a:pt x="497" y="22"/>
                        <a:pt x="465" y="0"/>
                        <a:pt x="474" y="54"/>
                      </a:cubicBezTo>
                      <a:cubicBezTo>
                        <a:pt x="492" y="48"/>
                        <a:pt x="484" y="40"/>
                        <a:pt x="502" y="34"/>
                      </a:cubicBezTo>
                      <a:cubicBezTo>
                        <a:pt x="510" y="37"/>
                        <a:pt x="517" y="46"/>
                        <a:pt x="526" y="46"/>
                      </a:cubicBezTo>
                      <a:cubicBezTo>
                        <a:pt x="534" y="46"/>
                        <a:pt x="550" y="38"/>
                        <a:pt x="550" y="38"/>
                      </a:cubicBezTo>
                      <a:cubicBezTo>
                        <a:pt x="556" y="55"/>
                        <a:pt x="552" y="60"/>
                        <a:pt x="542" y="74"/>
                      </a:cubicBezTo>
                      <a:cubicBezTo>
                        <a:pt x="555" y="114"/>
                        <a:pt x="550" y="102"/>
                        <a:pt x="578" y="130"/>
                      </a:cubicBezTo>
                      <a:cubicBezTo>
                        <a:pt x="584" y="148"/>
                        <a:pt x="590" y="148"/>
                        <a:pt x="606" y="138"/>
                      </a:cubicBezTo>
                      <a:cubicBezTo>
                        <a:pt x="600" y="119"/>
                        <a:pt x="594" y="107"/>
                        <a:pt x="586" y="90"/>
                      </a:cubicBezTo>
                      <a:cubicBezTo>
                        <a:pt x="583" y="82"/>
                        <a:pt x="578" y="66"/>
                        <a:pt x="578" y="66"/>
                      </a:cubicBezTo>
                      <a:cubicBezTo>
                        <a:pt x="585" y="44"/>
                        <a:pt x="597" y="56"/>
                        <a:pt x="606" y="70"/>
                      </a:cubicBezTo>
                      <a:cubicBezTo>
                        <a:pt x="609" y="86"/>
                        <a:pt x="608" y="117"/>
                        <a:pt x="626" y="90"/>
                      </a:cubicBezTo>
                      <a:cubicBezTo>
                        <a:pt x="648" y="97"/>
                        <a:pt x="646" y="104"/>
                        <a:pt x="642" y="126"/>
                      </a:cubicBezTo>
                      <a:cubicBezTo>
                        <a:pt x="650" y="150"/>
                        <a:pt x="665" y="141"/>
                        <a:pt x="682" y="130"/>
                      </a:cubicBezTo>
                      <a:cubicBezTo>
                        <a:pt x="689" y="108"/>
                        <a:pt x="673" y="124"/>
                        <a:pt x="682" y="98"/>
                      </a:cubicBezTo>
                      <a:cubicBezTo>
                        <a:pt x="683" y="94"/>
                        <a:pt x="690" y="96"/>
                        <a:pt x="694" y="94"/>
                      </a:cubicBezTo>
                      <a:cubicBezTo>
                        <a:pt x="698" y="92"/>
                        <a:pt x="702" y="89"/>
                        <a:pt x="706" y="86"/>
                      </a:cubicBezTo>
                      <a:cubicBezTo>
                        <a:pt x="717" y="54"/>
                        <a:pt x="688" y="54"/>
                        <a:pt x="742" y="46"/>
                      </a:cubicBezTo>
                      <a:cubicBezTo>
                        <a:pt x="748" y="27"/>
                        <a:pt x="741" y="9"/>
                        <a:pt x="762" y="2"/>
                      </a:cubicBezTo>
                      <a:cubicBezTo>
                        <a:pt x="788" y="11"/>
                        <a:pt x="777" y="38"/>
                        <a:pt x="802" y="46"/>
                      </a:cubicBezTo>
                      <a:cubicBezTo>
                        <a:pt x="831" y="36"/>
                        <a:pt x="805" y="63"/>
                        <a:pt x="798" y="70"/>
                      </a:cubicBezTo>
                      <a:cubicBezTo>
                        <a:pt x="789" y="96"/>
                        <a:pt x="787" y="96"/>
                        <a:pt x="802" y="118"/>
                      </a:cubicBezTo>
                      <a:cubicBezTo>
                        <a:pt x="801" y="122"/>
                        <a:pt x="801" y="127"/>
                        <a:pt x="798" y="130"/>
                      </a:cubicBezTo>
                      <a:cubicBezTo>
                        <a:pt x="794" y="133"/>
                        <a:pt x="784" y="129"/>
                        <a:pt x="782" y="134"/>
                      </a:cubicBezTo>
                      <a:cubicBezTo>
                        <a:pt x="780" y="142"/>
                        <a:pt x="790" y="158"/>
                        <a:pt x="790" y="158"/>
                      </a:cubicBezTo>
                      <a:cubicBezTo>
                        <a:pt x="786" y="161"/>
                        <a:pt x="783" y="165"/>
                        <a:pt x="778" y="166"/>
                      </a:cubicBezTo>
                      <a:cubicBezTo>
                        <a:pt x="774" y="167"/>
                        <a:pt x="769" y="159"/>
                        <a:pt x="766" y="162"/>
                      </a:cubicBezTo>
                      <a:cubicBezTo>
                        <a:pt x="758" y="170"/>
                        <a:pt x="794" y="182"/>
                        <a:pt x="794" y="182"/>
                      </a:cubicBezTo>
                      <a:cubicBezTo>
                        <a:pt x="804" y="211"/>
                        <a:pt x="775" y="190"/>
                        <a:pt x="762" y="186"/>
                      </a:cubicBezTo>
                      <a:cubicBezTo>
                        <a:pt x="767" y="194"/>
                        <a:pt x="773" y="202"/>
                        <a:pt x="778" y="210"/>
                      </a:cubicBezTo>
                      <a:cubicBezTo>
                        <a:pt x="783" y="218"/>
                        <a:pt x="802" y="226"/>
                        <a:pt x="802" y="226"/>
                      </a:cubicBezTo>
                      <a:cubicBezTo>
                        <a:pt x="813" y="242"/>
                        <a:pt x="804" y="245"/>
                        <a:pt x="810" y="262"/>
                      </a:cubicBezTo>
                      <a:cubicBezTo>
                        <a:pt x="803" y="282"/>
                        <a:pt x="793" y="301"/>
                        <a:pt x="786" y="322"/>
                      </a:cubicBezTo>
                      <a:cubicBezTo>
                        <a:pt x="783" y="330"/>
                        <a:pt x="778" y="346"/>
                        <a:pt x="778" y="346"/>
                      </a:cubicBezTo>
                      <a:cubicBezTo>
                        <a:pt x="785" y="366"/>
                        <a:pt x="817" y="394"/>
                        <a:pt x="830" y="414"/>
                      </a:cubicBezTo>
                      <a:cubicBezTo>
                        <a:pt x="835" y="422"/>
                        <a:pt x="841" y="430"/>
                        <a:pt x="846" y="438"/>
                      </a:cubicBezTo>
                      <a:cubicBezTo>
                        <a:pt x="849" y="442"/>
                        <a:pt x="854" y="450"/>
                        <a:pt x="854" y="450"/>
                      </a:cubicBezTo>
                      <a:cubicBezTo>
                        <a:pt x="853" y="457"/>
                        <a:pt x="855" y="466"/>
                        <a:pt x="850" y="470"/>
                      </a:cubicBezTo>
                      <a:cubicBezTo>
                        <a:pt x="844" y="475"/>
                        <a:pt x="831" y="451"/>
                        <a:pt x="830" y="450"/>
                      </a:cubicBezTo>
                      <a:cubicBezTo>
                        <a:pt x="811" y="431"/>
                        <a:pt x="789" y="421"/>
                        <a:pt x="774" y="398"/>
                      </a:cubicBezTo>
                      <a:cubicBezTo>
                        <a:pt x="769" y="379"/>
                        <a:pt x="766" y="371"/>
                        <a:pt x="746" y="378"/>
                      </a:cubicBezTo>
                      <a:cubicBezTo>
                        <a:pt x="717" y="368"/>
                        <a:pt x="730" y="368"/>
                        <a:pt x="706" y="374"/>
                      </a:cubicBezTo>
                      <a:cubicBezTo>
                        <a:pt x="688" y="402"/>
                        <a:pt x="699" y="395"/>
                        <a:pt x="678" y="402"/>
                      </a:cubicBezTo>
                      <a:cubicBezTo>
                        <a:pt x="654" y="386"/>
                        <a:pt x="650" y="390"/>
                        <a:pt x="618" y="394"/>
                      </a:cubicBezTo>
                      <a:cubicBezTo>
                        <a:pt x="607" y="411"/>
                        <a:pt x="601" y="426"/>
                        <a:pt x="590" y="442"/>
                      </a:cubicBezTo>
                      <a:cubicBezTo>
                        <a:pt x="600" y="471"/>
                        <a:pt x="593" y="459"/>
                        <a:pt x="606" y="478"/>
                      </a:cubicBezTo>
                      <a:cubicBezTo>
                        <a:pt x="593" y="518"/>
                        <a:pt x="622" y="548"/>
                        <a:pt x="642" y="578"/>
                      </a:cubicBezTo>
                      <a:cubicBezTo>
                        <a:pt x="651" y="591"/>
                        <a:pt x="651" y="601"/>
                        <a:pt x="666" y="606"/>
                      </a:cubicBezTo>
                      <a:cubicBezTo>
                        <a:pt x="680" y="627"/>
                        <a:pt x="691" y="623"/>
                        <a:pt x="710" y="610"/>
                      </a:cubicBezTo>
                      <a:cubicBezTo>
                        <a:pt x="729" y="616"/>
                        <a:pt x="729" y="606"/>
                        <a:pt x="734" y="590"/>
                      </a:cubicBezTo>
                      <a:cubicBezTo>
                        <a:pt x="735" y="577"/>
                        <a:pt x="731" y="562"/>
                        <a:pt x="738" y="550"/>
                      </a:cubicBezTo>
                      <a:cubicBezTo>
                        <a:pt x="742" y="543"/>
                        <a:pt x="762" y="542"/>
                        <a:pt x="762" y="542"/>
                      </a:cubicBezTo>
                      <a:cubicBezTo>
                        <a:pt x="783" y="547"/>
                        <a:pt x="786" y="552"/>
                        <a:pt x="774" y="570"/>
                      </a:cubicBezTo>
                      <a:cubicBezTo>
                        <a:pt x="779" y="590"/>
                        <a:pt x="790" y="605"/>
                        <a:pt x="770" y="618"/>
                      </a:cubicBezTo>
                      <a:cubicBezTo>
                        <a:pt x="769" y="622"/>
                        <a:pt x="764" y="626"/>
                        <a:pt x="766" y="630"/>
                      </a:cubicBezTo>
                      <a:cubicBezTo>
                        <a:pt x="768" y="634"/>
                        <a:pt x="775" y="634"/>
                        <a:pt x="778" y="638"/>
                      </a:cubicBezTo>
                      <a:cubicBezTo>
                        <a:pt x="788" y="651"/>
                        <a:pt x="786" y="660"/>
                        <a:pt x="802" y="670"/>
                      </a:cubicBezTo>
                      <a:cubicBezTo>
                        <a:pt x="810" y="667"/>
                        <a:pt x="818" y="665"/>
                        <a:pt x="826" y="662"/>
                      </a:cubicBezTo>
                      <a:cubicBezTo>
                        <a:pt x="830" y="661"/>
                        <a:pt x="838" y="658"/>
                        <a:pt x="838" y="658"/>
                      </a:cubicBezTo>
                      <a:cubicBezTo>
                        <a:pt x="857" y="664"/>
                        <a:pt x="864" y="680"/>
                        <a:pt x="870" y="698"/>
                      </a:cubicBezTo>
                      <a:cubicBezTo>
                        <a:pt x="859" y="731"/>
                        <a:pt x="887" y="794"/>
                        <a:pt x="922" y="806"/>
                      </a:cubicBezTo>
                      <a:cubicBezTo>
                        <a:pt x="938" y="801"/>
                        <a:pt x="941" y="792"/>
                        <a:pt x="958" y="798"/>
                      </a:cubicBezTo>
                      <a:cubicBezTo>
                        <a:pt x="984" y="837"/>
                        <a:pt x="928" y="784"/>
                        <a:pt x="942" y="826"/>
                      </a:cubicBezTo>
                      <a:cubicBezTo>
                        <a:pt x="936" y="844"/>
                        <a:pt x="930" y="844"/>
                        <a:pt x="914" y="834"/>
                      </a:cubicBezTo>
                      <a:cubicBezTo>
                        <a:pt x="903" y="817"/>
                        <a:pt x="890" y="821"/>
                        <a:pt x="874" y="810"/>
                      </a:cubicBezTo>
                      <a:cubicBezTo>
                        <a:pt x="851" y="776"/>
                        <a:pt x="882" y="816"/>
                        <a:pt x="854" y="794"/>
                      </a:cubicBezTo>
                      <a:cubicBezTo>
                        <a:pt x="843" y="785"/>
                        <a:pt x="840" y="768"/>
                        <a:pt x="830" y="758"/>
                      </a:cubicBezTo>
                      <a:cubicBezTo>
                        <a:pt x="824" y="739"/>
                        <a:pt x="817" y="724"/>
                        <a:pt x="798" y="718"/>
                      </a:cubicBezTo>
                      <a:cubicBezTo>
                        <a:pt x="791" y="696"/>
                        <a:pt x="800" y="712"/>
                        <a:pt x="778" y="710"/>
                      </a:cubicBezTo>
                      <a:cubicBezTo>
                        <a:pt x="767" y="709"/>
                        <a:pt x="746" y="702"/>
                        <a:pt x="746" y="702"/>
                      </a:cubicBezTo>
                      <a:cubicBezTo>
                        <a:pt x="729" y="691"/>
                        <a:pt x="720" y="674"/>
                        <a:pt x="702" y="662"/>
                      </a:cubicBezTo>
                      <a:cubicBezTo>
                        <a:pt x="694" y="665"/>
                        <a:pt x="687" y="673"/>
                        <a:pt x="678" y="674"/>
                      </a:cubicBezTo>
                      <a:cubicBezTo>
                        <a:pt x="657" y="677"/>
                        <a:pt x="630" y="657"/>
                        <a:pt x="614" y="646"/>
                      </a:cubicBezTo>
                      <a:cubicBezTo>
                        <a:pt x="600" y="637"/>
                        <a:pt x="580" y="639"/>
                        <a:pt x="566" y="630"/>
                      </a:cubicBezTo>
                      <a:cubicBezTo>
                        <a:pt x="546" y="617"/>
                        <a:pt x="525" y="607"/>
                        <a:pt x="506" y="594"/>
                      </a:cubicBezTo>
                      <a:cubicBezTo>
                        <a:pt x="513" y="572"/>
                        <a:pt x="509" y="551"/>
                        <a:pt x="490" y="538"/>
                      </a:cubicBezTo>
                      <a:cubicBezTo>
                        <a:pt x="485" y="522"/>
                        <a:pt x="476" y="515"/>
                        <a:pt x="462" y="506"/>
                      </a:cubicBezTo>
                      <a:cubicBezTo>
                        <a:pt x="441" y="474"/>
                        <a:pt x="469" y="513"/>
                        <a:pt x="442" y="486"/>
                      </a:cubicBezTo>
                      <a:cubicBezTo>
                        <a:pt x="436" y="480"/>
                        <a:pt x="436" y="468"/>
                        <a:pt x="430" y="462"/>
                      </a:cubicBezTo>
                      <a:cubicBezTo>
                        <a:pt x="427" y="459"/>
                        <a:pt x="422" y="459"/>
                        <a:pt x="418" y="458"/>
                      </a:cubicBezTo>
                      <a:cubicBezTo>
                        <a:pt x="407" y="447"/>
                        <a:pt x="382" y="430"/>
                        <a:pt x="382" y="430"/>
                      </a:cubicBezTo>
                      <a:cubicBezTo>
                        <a:pt x="371" y="413"/>
                        <a:pt x="358" y="399"/>
                        <a:pt x="346" y="382"/>
                      </a:cubicBezTo>
                      <a:cubicBezTo>
                        <a:pt x="344" y="378"/>
                        <a:pt x="345" y="373"/>
                        <a:pt x="342" y="370"/>
                      </a:cubicBezTo>
                      <a:cubicBezTo>
                        <a:pt x="339" y="367"/>
                        <a:pt x="334" y="367"/>
                        <a:pt x="330" y="366"/>
                      </a:cubicBezTo>
                      <a:cubicBezTo>
                        <a:pt x="322" y="390"/>
                        <a:pt x="342" y="398"/>
                        <a:pt x="354" y="414"/>
                      </a:cubicBezTo>
                      <a:cubicBezTo>
                        <a:pt x="368" y="432"/>
                        <a:pt x="372" y="446"/>
                        <a:pt x="390" y="458"/>
                      </a:cubicBezTo>
                      <a:cubicBezTo>
                        <a:pt x="409" y="487"/>
                        <a:pt x="399" y="475"/>
                        <a:pt x="418" y="494"/>
                      </a:cubicBezTo>
                      <a:cubicBezTo>
                        <a:pt x="423" y="510"/>
                        <a:pt x="428" y="517"/>
                        <a:pt x="442" y="526"/>
                      </a:cubicBezTo>
                      <a:cubicBezTo>
                        <a:pt x="450" y="550"/>
                        <a:pt x="432" y="533"/>
                        <a:pt x="422" y="526"/>
                      </a:cubicBezTo>
                      <a:cubicBezTo>
                        <a:pt x="399" y="492"/>
                        <a:pt x="430" y="532"/>
                        <a:pt x="402" y="510"/>
                      </a:cubicBezTo>
                      <a:cubicBezTo>
                        <a:pt x="398" y="507"/>
                        <a:pt x="397" y="501"/>
                        <a:pt x="394" y="498"/>
                      </a:cubicBezTo>
                      <a:cubicBezTo>
                        <a:pt x="391" y="495"/>
                        <a:pt x="386" y="493"/>
                        <a:pt x="382" y="490"/>
                      </a:cubicBezTo>
                      <a:cubicBezTo>
                        <a:pt x="377" y="474"/>
                        <a:pt x="370" y="471"/>
                        <a:pt x="354" y="466"/>
                      </a:cubicBezTo>
                      <a:cubicBezTo>
                        <a:pt x="344" y="452"/>
                        <a:pt x="340" y="447"/>
                        <a:pt x="346" y="430"/>
                      </a:cubicBezTo>
                      <a:cubicBezTo>
                        <a:pt x="338" y="418"/>
                        <a:pt x="314" y="402"/>
                        <a:pt x="314" y="402"/>
                      </a:cubicBezTo>
                      <a:cubicBezTo>
                        <a:pt x="306" y="390"/>
                        <a:pt x="298" y="378"/>
                        <a:pt x="290" y="366"/>
                      </a:cubicBezTo>
                      <a:cubicBezTo>
                        <a:pt x="284" y="357"/>
                        <a:pt x="273" y="354"/>
                        <a:pt x="266" y="346"/>
                      </a:cubicBezTo>
                      <a:cubicBezTo>
                        <a:pt x="263" y="342"/>
                        <a:pt x="262" y="337"/>
                        <a:pt x="258" y="334"/>
                      </a:cubicBezTo>
                      <a:cubicBezTo>
                        <a:pt x="243" y="324"/>
                        <a:pt x="225" y="324"/>
                        <a:pt x="210" y="314"/>
                      </a:cubicBezTo>
                      <a:cubicBezTo>
                        <a:pt x="201" y="300"/>
                        <a:pt x="194" y="291"/>
                        <a:pt x="178" y="286"/>
                      </a:cubicBezTo>
                      <a:cubicBezTo>
                        <a:pt x="160" y="260"/>
                        <a:pt x="192" y="247"/>
                        <a:pt x="154" y="238"/>
                      </a:cubicBezTo>
                      <a:cubicBezTo>
                        <a:pt x="111" y="209"/>
                        <a:pt x="106" y="149"/>
                        <a:pt x="90" y="102"/>
                      </a:cubicBezTo>
                      <a:cubicBezTo>
                        <a:pt x="86" y="90"/>
                        <a:pt x="76" y="73"/>
                        <a:pt x="66" y="66"/>
                      </a:cubicBezTo>
                      <a:cubicBezTo>
                        <a:pt x="58" y="60"/>
                        <a:pt x="42" y="50"/>
                        <a:pt x="42" y="50"/>
                      </a:cubicBezTo>
                      <a:cubicBezTo>
                        <a:pt x="39" y="46"/>
                        <a:pt x="38" y="41"/>
                        <a:pt x="34" y="38"/>
                      </a:cubicBezTo>
                      <a:cubicBezTo>
                        <a:pt x="27" y="34"/>
                        <a:pt x="10" y="30"/>
                        <a:pt x="10" y="30"/>
                      </a:cubicBezTo>
                      <a:cubicBezTo>
                        <a:pt x="0" y="1"/>
                        <a:pt x="31" y="17"/>
                        <a:pt x="46" y="22"/>
                      </a:cubicBezTo>
                      <a:cubicBezTo>
                        <a:pt x="65" y="51"/>
                        <a:pt x="61" y="41"/>
                        <a:pt x="86" y="58"/>
                      </a:cubicBezTo>
                      <a:cubicBezTo>
                        <a:pt x="94" y="70"/>
                        <a:pt x="94" y="93"/>
                        <a:pt x="102" y="70"/>
                      </a:cubicBezTo>
                      <a:cubicBezTo>
                        <a:pt x="95" y="49"/>
                        <a:pt x="82" y="62"/>
                        <a:pt x="82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72" name="Freeform 32"/>
                <p:cNvSpPr/>
                <p:nvPr userDrawn="1"/>
              </p:nvSpPr>
              <p:spPr>
                <a:xfrm>
                  <a:off x="3577" y="490"/>
                  <a:ext cx="36" cy="39"/>
                </a:xfrm>
                <a:custGeom>
                  <a:avLst/>
                  <a:gdLst/>
                  <a:ahLst/>
                  <a:cxnLst>
                    <a:cxn ang="0">
                      <a:pos x="6" y="23"/>
                    </a:cxn>
                    <a:cxn ang="0">
                      <a:pos x="10" y="39"/>
                    </a:cxn>
                    <a:cxn ang="0">
                      <a:pos x="6" y="23"/>
                    </a:cxn>
                  </a:cxnLst>
                  <a:pathLst>
                    <a:path w="36" h="48">
                      <a:moveTo>
                        <a:pt x="6" y="28"/>
                      </a:moveTo>
                      <a:cubicBezTo>
                        <a:pt x="25" y="0"/>
                        <a:pt x="36" y="31"/>
                        <a:pt x="10" y="48"/>
                      </a:cubicBezTo>
                      <a:cubicBezTo>
                        <a:pt x="0" y="34"/>
                        <a:pt x="0" y="40"/>
                        <a:pt x="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73" name="Freeform 33"/>
                <p:cNvSpPr/>
                <p:nvPr userDrawn="1"/>
              </p:nvSpPr>
              <p:spPr>
                <a:xfrm>
                  <a:off x="3549" y="475"/>
                  <a:ext cx="38" cy="29"/>
                </a:xfrm>
                <a:custGeom>
                  <a:avLst/>
                  <a:gdLst/>
                  <a:ahLst/>
                  <a:cxnLst>
                    <a:cxn ang="0">
                      <a:pos x="0" y="4"/>
                    </a:cxn>
                    <a:cxn ang="0">
                      <a:pos x="13" y="1"/>
                    </a:cxn>
                    <a:cxn ang="0">
                      <a:pos x="38" y="13"/>
                    </a:cxn>
                    <a:cxn ang="0">
                      <a:pos x="8" y="13"/>
                    </a:cxn>
                    <a:cxn ang="0">
                      <a:pos x="0" y="4"/>
                    </a:cxn>
                  </a:cxnLst>
                  <a:pathLst>
                    <a:path w="36" h="37">
                      <a:moveTo>
                        <a:pt x="0" y="5"/>
                      </a:moveTo>
                      <a:cubicBezTo>
                        <a:pt x="4" y="4"/>
                        <a:pt x="8" y="0"/>
                        <a:pt x="12" y="1"/>
                      </a:cubicBezTo>
                      <a:cubicBezTo>
                        <a:pt x="21" y="4"/>
                        <a:pt x="36" y="17"/>
                        <a:pt x="36" y="17"/>
                      </a:cubicBezTo>
                      <a:cubicBezTo>
                        <a:pt x="29" y="37"/>
                        <a:pt x="22" y="26"/>
                        <a:pt x="8" y="17"/>
                      </a:cubicBezTo>
                      <a:cubicBezTo>
                        <a:pt x="5" y="13"/>
                        <a:pt x="0" y="5"/>
                        <a:pt x="0" y="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74" name="Freeform 34"/>
                <p:cNvSpPr/>
                <p:nvPr userDrawn="1"/>
              </p:nvSpPr>
              <p:spPr>
                <a:xfrm>
                  <a:off x="4686" y="394"/>
                  <a:ext cx="171" cy="81"/>
                </a:xfrm>
                <a:custGeom>
                  <a:avLst/>
                  <a:gdLst/>
                  <a:ahLst/>
                  <a:cxnLst>
                    <a:cxn ang="0">
                      <a:pos x="0" y="41"/>
                    </a:cxn>
                    <a:cxn ang="0">
                      <a:pos x="28" y="21"/>
                    </a:cxn>
                    <a:cxn ang="0">
                      <a:pos x="56" y="18"/>
                    </a:cxn>
                    <a:cxn ang="0">
                      <a:pos x="80" y="8"/>
                    </a:cxn>
                    <a:cxn ang="0">
                      <a:pos x="64" y="21"/>
                    </a:cxn>
                    <a:cxn ang="0">
                      <a:pos x="125" y="41"/>
                    </a:cxn>
                    <a:cxn ang="0">
                      <a:pos x="161" y="55"/>
                    </a:cxn>
                    <a:cxn ang="0">
                      <a:pos x="117" y="65"/>
                    </a:cxn>
                    <a:cxn ang="0">
                      <a:pos x="89" y="48"/>
                    </a:cxn>
                    <a:cxn ang="0">
                      <a:pos x="76" y="45"/>
                    </a:cxn>
                    <a:cxn ang="0">
                      <a:pos x="24" y="35"/>
                    </a:cxn>
                    <a:cxn ang="0">
                      <a:pos x="0" y="41"/>
                    </a:cxn>
                  </a:cxnLst>
                  <a:pathLst>
                    <a:path w="170" h="96">
                      <a:moveTo>
                        <a:pt x="0" y="49"/>
                      </a:moveTo>
                      <a:cubicBezTo>
                        <a:pt x="5" y="33"/>
                        <a:pt x="12" y="30"/>
                        <a:pt x="28" y="25"/>
                      </a:cubicBezTo>
                      <a:cubicBezTo>
                        <a:pt x="20" y="0"/>
                        <a:pt x="42" y="16"/>
                        <a:pt x="56" y="21"/>
                      </a:cubicBezTo>
                      <a:cubicBezTo>
                        <a:pt x="56" y="21"/>
                        <a:pt x="77" y="6"/>
                        <a:pt x="80" y="9"/>
                      </a:cubicBezTo>
                      <a:cubicBezTo>
                        <a:pt x="85" y="14"/>
                        <a:pt x="71" y="23"/>
                        <a:pt x="64" y="25"/>
                      </a:cubicBezTo>
                      <a:cubicBezTo>
                        <a:pt x="82" y="37"/>
                        <a:pt x="103" y="42"/>
                        <a:pt x="124" y="49"/>
                      </a:cubicBezTo>
                      <a:cubicBezTo>
                        <a:pt x="136" y="53"/>
                        <a:pt x="160" y="65"/>
                        <a:pt x="160" y="65"/>
                      </a:cubicBezTo>
                      <a:cubicBezTo>
                        <a:pt x="170" y="96"/>
                        <a:pt x="134" y="83"/>
                        <a:pt x="116" y="77"/>
                      </a:cubicBezTo>
                      <a:cubicBezTo>
                        <a:pt x="109" y="57"/>
                        <a:pt x="116" y="66"/>
                        <a:pt x="88" y="57"/>
                      </a:cubicBezTo>
                      <a:cubicBezTo>
                        <a:pt x="84" y="56"/>
                        <a:pt x="76" y="53"/>
                        <a:pt x="76" y="53"/>
                      </a:cubicBezTo>
                      <a:cubicBezTo>
                        <a:pt x="57" y="34"/>
                        <a:pt x="53" y="37"/>
                        <a:pt x="24" y="41"/>
                      </a:cubicBezTo>
                      <a:cubicBezTo>
                        <a:pt x="9" y="51"/>
                        <a:pt x="17" y="49"/>
                        <a:pt x="0" y="4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75" name="Freeform 35"/>
                <p:cNvSpPr/>
                <p:nvPr userDrawn="1"/>
              </p:nvSpPr>
              <p:spPr>
                <a:xfrm>
                  <a:off x="4867" y="460"/>
                  <a:ext cx="138" cy="3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2" y="3"/>
                    </a:cxn>
                    <a:cxn ang="0">
                      <a:pos x="88" y="20"/>
                    </a:cxn>
                    <a:cxn ang="0">
                      <a:pos x="112" y="17"/>
                    </a:cxn>
                    <a:cxn ang="0">
                      <a:pos x="108" y="37"/>
                    </a:cxn>
                    <a:cxn ang="0">
                      <a:pos x="64" y="34"/>
                    </a:cxn>
                    <a:cxn ang="0">
                      <a:pos x="0" y="30"/>
                    </a:cxn>
                    <a:cxn ang="0">
                      <a:pos x="28" y="17"/>
                    </a:cxn>
                    <a:cxn ang="0">
                      <a:pos x="0" y="0"/>
                    </a:cxn>
                  </a:cxnLst>
                  <a:pathLst>
                    <a:path w="138" h="44">
                      <a:moveTo>
                        <a:pt x="0" y="0"/>
                      </a:moveTo>
                      <a:cubicBezTo>
                        <a:pt x="19" y="3"/>
                        <a:pt x="35" y="10"/>
                        <a:pt x="52" y="4"/>
                      </a:cubicBezTo>
                      <a:cubicBezTo>
                        <a:pt x="87" y="11"/>
                        <a:pt x="61" y="15"/>
                        <a:pt x="88" y="24"/>
                      </a:cubicBezTo>
                      <a:cubicBezTo>
                        <a:pt x="96" y="23"/>
                        <a:pt x="104" y="19"/>
                        <a:pt x="112" y="20"/>
                      </a:cubicBezTo>
                      <a:cubicBezTo>
                        <a:pt x="138" y="23"/>
                        <a:pt x="118" y="41"/>
                        <a:pt x="108" y="44"/>
                      </a:cubicBezTo>
                      <a:cubicBezTo>
                        <a:pt x="78" y="34"/>
                        <a:pt x="92" y="34"/>
                        <a:pt x="64" y="40"/>
                      </a:cubicBezTo>
                      <a:cubicBezTo>
                        <a:pt x="41" y="37"/>
                        <a:pt x="22" y="41"/>
                        <a:pt x="0" y="36"/>
                      </a:cubicBezTo>
                      <a:cubicBezTo>
                        <a:pt x="6" y="11"/>
                        <a:pt x="7" y="27"/>
                        <a:pt x="28" y="20"/>
                      </a:cubicBezTo>
                      <a:cubicBezTo>
                        <a:pt x="17" y="13"/>
                        <a:pt x="0" y="13"/>
                        <a:pt x="0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76" name="Freeform 36"/>
                <p:cNvSpPr/>
                <p:nvPr userDrawn="1"/>
              </p:nvSpPr>
              <p:spPr>
                <a:xfrm>
                  <a:off x="4794" y="480"/>
                  <a:ext cx="56" cy="34"/>
                </a:xfrm>
                <a:custGeom>
                  <a:avLst/>
                  <a:gdLst/>
                  <a:ahLst/>
                  <a:cxnLst>
                    <a:cxn ang="0">
                      <a:pos x="17" y="20"/>
                    </a:cxn>
                    <a:cxn ang="0">
                      <a:pos x="36" y="11"/>
                    </a:cxn>
                    <a:cxn ang="0">
                      <a:pos x="17" y="20"/>
                    </a:cxn>
                  </a:cxnLst>
                  <a:pathLst>
                    <a:path w="57" h="42">
                      <a:moveTo>
                        <a:pt x="17" y="25"/>
                      </a:moveTo>
                      <a:cubicBezTo>
                        <a:pt x="0" y="0"/>
                        <a:pt x="21" y="9"/>
                        <a:pt x="37" y="13"/>
                      </a:cubicBezTo>
                      <a:cubicBezTo>
                        <a:pt x="57" y="42"/>
                        <a:pt x="30" y="25"/>
                        <a:pt x="1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77" name="Freeform 37"/>
                <p:cNvSpPr/>
                <p:nvPr userDrawn="1"/>
              </p:nvSpPr>
              <p:spPr>
                <a:xfrm>
                  <a:off x="4757" y="375"/>
                  <a:ext cx="37" cy="44"/>
                </a:xfrm>
                <a:custGeom>
                  <a:avLst/>
                  <a:gdLst/>
                  <a:ahLst/>
                  <a:cxnLst>
                    <a:cxn ang="0">
                      <a:pos x="18" y="27"/>
                    </a:cxn>
                    <a:cxn ang="0">
                      <a:pos x="18" y="0"/>
                    </a:cxn>
                    <a:cxn ang="0">
                      <a:pos x="18" y="27"/>
                    </a:cxn>
                  </a:cxnLst>
                  <a:pathLst>
                    <a:path w="39" h="52">
                      <a:moveTo>
                        <a:pt x="19" y="32"/>
                      </a:moveTo>
                      <a:cubicBezTo>
                        <a:pt x="13" y="14"/>
                        <a:pt x="0" y="13"/>
                        <a:pt x="19" y="0"/>
                      </a:cubicBezTo>
                      <a:cubicBezTo>
                        <a:pt x="23" y="5"/>
                        <a:pt x="39" y="52"/>
                        <a:pt x="19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78" name="Freeform 38"/>
                <p:cNvSpPr/>
                <p:nvPr userDrawn="1"/>
              </p:nvSpPr>
              <p:spPr>
                <a:xfrm>
                  <a:off x="5054" y="507"/>
                  <a:ext cx="45" cy="66"/>
                </a:xfrm>
                <a:custGeom>
                  <a:avLst/>
                  <a:gdLst/>
                  <a:ahLst/>
                  <a:cxnLst>
                    <a:cxn ang="0">
                      <a:pos x="4" y="7"/>
                    </a:cxn>
                    <a:cxn ang="0">
                      <a:pos x="20" y="27"/>
                    </a:cxn>
                    <a:cxn ang="0">
                      <a:pos x="25" y="40"/>
                    </a:cxn>
                    <a:cxn ang="0">
                      <a:pos x="37" y="44"/>
                    </a:cxn>
                    <a:cxn ang="0">
                      <a:pos x="25" y="60"/>
                    </a:cxn>
                    <a:cxn ang="0">
                      <a:pos x="0" y="17"/>
                    </a:cxn>
                    <a:cxn ang="0">
                      <a:pos x="4" y="7"/>
                    </a:cxn>
                  </a:cxnLst>
                  <a:pathLst>
                    <a:path w="44" h="80">
                      <a:moveTo>
                        <a:pt x="4" y="9"/>
                      </a:moveTo>
                      <a:cubicBezTo>
                        <a:pt x="9" y="17"/>
                        <a:pt x="18" y="24"/>
                        <a:pt x="20" y="33"/>
                      </a:cubicBezTo>
                      <a:cubicBezTo>
                        <a:pt x="21" y="38"/>
                        <a:pt x="21" y="45"/>
                        <a:pt x="24" y="49"/>
                      </a:cubicBezTo>
                      <a:cubicBezTo>
                        <a:pt x="27" y="52"/>
                        <a:pt x="32" y="52"/>
                        <a:pt x="36" y="53"/>
                      </a:cubicBezTo>
                      <a:cubicBezTo>
                        <a:pt x="41" y="68"/>
                        <a:pt x="44" y="80"/>
                        <a:pt x="24" y="73"/>
                      </a:cubicBezTo>
                      <a:cubicBezTo>
                        <a:pt x="19" y="55"/>
                        <a:pt x="11" y="37"/>
                        <a:pt x="0" y="21"/>
                      </a:cubicBezTo>
                      <a:cubicBezTo>
                        <a:pt x="4" y="4"/>
                        <a:pt x="4" y="0"/>
                        <a:pt x="4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79" name="Freeform 39"/>
                <p:cNvSpPr/>
                <p:nvPr userDrawn="1"/>
              </p:nvSpPr>
              <p:spPr>
                <a:xfrm>
                  <a:off x="4260" y="6"/>
                  <a:ext cx="480" cy="100"/>
                </a:xfrm>
                <a:custGeom>
                  <a:avLst/>
                  <a:gdLst/>
                  <a:ahLst/>
                  <a:cxnLst>
                    <a:cxn ang="0">
                      <a:pos x="327" y="2"/>
                    </a:cxn>
                    <a:cxn ang="0">
                      <a:pos x="343" y="13"/>
                    </a:cxn>
                    <a:cxn ang="0">
                      <a:pos x="349" y="0"/>
                    </a:cxn>
                    <a:cxn ang="0">
                      <a:pos x="394" y="0"/>
                    </a:cxn>
                    <a:cxn ang="0">
                      <a:pos x="427" y="27"/>
                    </a:cxn>
                    <a:cxn ang="0">
                      <a:pos x="474" y="16"/>
                    </a:cxn>
                    <a:cxn ang="0">
                      <a:pos x="467" y="45"/>
                    </a:cxn>
                    <a:cxn ang="0">
                      <a:pos x="443" y="72"/>
                    </a:cxn>
                    <a:cxn ang="0">
                      <a:pos x="438" y="45"/>
                    </a:cxn>
                    <a:cxn ang="0">
                      <a:pos x="427" y="48"/>
                    </a:cxn>
                    <a:cxn ang="0">
                      <a:pos x="415" y="45"/>
                    </a:cxn>
                    <a:cxn ang="0">
                      <a:pos x="391" y="33"/>
                    </a:cxn>
                    <a:cxn ang="0">
                      <a:pos x="339" y="59"/>
                    </a:cxn>
                    <a:cxn ang="0">
                      <a:pos x="299" y="69"/>
                    </a:cxn>
                    <a:cxn ang="0">
                      <a:pos x="315" y="89"/>
                    </a:cxn>
                    <a:cxn ang="0">
                      <a:pos x="279" y="98"/>
                    </a:cxn>
                    <a:cxn ang="0">
                      <a:pos x="251" y="95"/>
                    </a:cxn>
                    <a:cxn ang="0">
                      <a:pos x="263" y="89"/>
                    </a:cxn>
                    <a:cxn ang="0">
                      <a:pos x="254" y="63"/>
                    </a:cxn>
                    <a:cxn ang="0">
                      <a:pos x="251" y="48"/>
                    </a:cxn>
                    <a:cxn ang="0">
                      <a:pos x="235" y="36"/>
                    </a:cxn>
                    <a:cxn ang="0">
                      <a:pos x="211" y="42"/>
                    </a:cxn>
                    <a:cxn ang="0">
                      <a:pos x="199" y="42"/>
                    </a:cxn>
                    <a:cxn ang="0">
                      <a:pos x="183" y="39"/>
                    </a:cxn>
                    <a:cxn ang="0">
                      <a:pos x="123" y="3"/>
                    </a:cxn>
                    <a:cxn ang="0">
                      <a:pos x="88" y="22"/>
                    </a:cxn>
                    <a:cxn ang="0">
                      <a:pos x="1" y="0"/>
                    </a:cxn>
                    <a:cxn ang="0">
                      <a:pos x="327" y="2"/>
                    </a:cxn>
                  </a:cxnLst>
                  <a:pathLst>
                    <a:path w="323" h="64">
                      <a:moveTo>
                        <a:pt x="220" y="1"/>
                      </a:moveTo>
                      <a:cubicBezTo>
                        <a:pt x="215" y="12"/>
                        <a:pt x="225" y="17"/>
                        <a:pt x="231" y="8"/>
                      </a:cubicBezTo>
                      <a:cubicBezTo>
                        <a:pt x="235" y="0"/>
                        <a:pt x="229" y="7"/>
                        <a:pt x="235" y="0"/>
                      </a:cubicBezTo>
                      <a:lnTo>
                        <a:pt x="265" y="0"/>
                      </a:lnTo>
                      <a:cubicBezTo>
                        <a:pt x="277" y="6"/>
                        <a:pt x="276" y="11"/>
                        <a:pt x="287" y="17"/>
                      </a:cubicBezTo>
                      <a:cubicBezTo>
                        <a:pt x="308" y="11"/>
                        <a:pt x="293" y="7"/>
                        <a:pt x="319" y="10"/>
                      </a:cubicBezTo>
                      <a:cubicBezTo>
                        <a:pt x="323" y="19"/>
                        <a:pt x="321" y="22"/>
                        <a:pt x="314" y="29"/>
                      </a:cubicBezTo>
                      <a:cubicBezTo>
                        <a:pt x="312" y="39"/>
                        <a:pt x="313" y="50"/>
                        <a:pt x="298" y="46"/>
                      </a:cubicBezTo>
                      <a:cubicBezTo>
                        <a:pt x="297" y="40"/>
                        <a:pt x="298" y="34"/>
                        <a:pt x="295" y="29"/>
                      </a:cubicBezTo>
                      <a:cubicBezTo>
                        <a:pt x="294" y="27"/>
                        <a:pt x="290" y="31"/>
                        <a:pt x="287" y="31"/>
                      </a:cubicBezTo>
                      <a:cubicBezTo>
                        <a:pt x="284" y="31"/>
                        <a:pt x="282" y="30"/>
                        <a:pt x="279" y="29"/>
                      </a:cubicBezTo>
                      <a:cubicBezTo>
                        <a:pt x="274" y="27"/>
                        <a:pt x="263" y="21"/>
                        <a:pt x="263" y="21"/>
                      </a:cubicBezTo>
                      <a:cubicBezTo>
                        <a:pt x="249" y="23"/>
                        <a:pt x="241" y="31"/>
                        <a:pt x="228" y="38"/>
                      </a:cubicBezTo>
                      <a:cubicBezTo>
                        <a:pt x="220" y="41"/>
                        <a:pt x="209" y="42"/>
                        <a:pt x="201" y="44"/>
                      </a:cubicBezTo>
                      <a:cubicBezTo>
                        <a:pt x="193" y="54"/>
                        <a:pt x="200" y="53"/>
                        <a:pt x="212" y="57"/>
                      </a:cubicBezTo>
                      <a:cubicBezTo>
                        <a:pt x="200" y="62"/>
                        <a:pt x="199" y="57"/>
                        <a:pt x="188" y="63"/>
                      </a:cubicBezTo>
                      <a:cubicBezTo>
                        <a:pt x="181" y="62"/>
                        <a:pt x="174" y="64"/>
                        <a:pt x="169" y="61"/>
                      </a:cubicBezTo>
                      <a:cubicBezTo>
                        <a:pt x="166" y="59"/>
                        <a:pt x="175" y="59"/>
                        <a:pt x="177" y="57"/>
                      </a:cubicBezTo>
                      <a:cubicBezTo>
                        <a:pt x="181" y="48"/>
                        <a:pt x="149" y="28"/>
                        <a:pt x="171" y="40"/>
                      </a:cubicBezTo>
                      <a:cubicBezTo>
                        <a:pt x="184" y="55"/>
                        <a:pt x="184" y="36"/>
                        <a:pt x="169" y="31"/>
                      </a:cubicBezTo>
                      <a:cubicBezTo>
                        <a:pt x="167" y="27"/>
                        <a:pt x="167" y="22"/>
                        <a:pt x="158" y="23"/>
                      </a:cubicBezTo>
                      <a:cubicBezTo>
                        <a:pt x="153" y="23"/>
                        <a:pt x="142" y="27"/>
                        <a:pt x="142" y="27"/>
                      </a:cubicBezTo>
                      <a:cubicBezTo>
                        <a:pt x="136" y="39"/>
                        <a:pt x="143" y="31"/>
                        <a:pt x="134" y="27"/>
                      </a:cubicBezTo>
                      <a:cubicBezTo>
                        <a:pt x="130" y="25"/>
                        <a:pt x="126" y="25"/>
                        <a:pt x="123" y="25"/>
                      </a:cubicBezTo>
                      <a:cubicBezTo>
                        <a:pt x="117" y="11"/>
                        <a:pt x="100" y="6"/>
                        <a:pt x="83" y="2"/>
                      </a:cubicBezTo>
                      <a:cubicBezTo>
                        <a:pt x="70" y="4"/>
                        <a:pt x="69" y="9"/>
                        <a:pt x="59" y="14"/>
                      </a:cubicBezTo>
                      <a:cubicBezTo>
                        <a:pt x="45" y="14"/>
                        <a:pt x="0" y="12"/>
                        <a:pt x="1" y="0"/>
                      </a:cubicBezTo>
                      <a:lnTo>
                        <a:pt x="220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80" name="Freeform 40"/>
                <p:cNvSpPr/>
                <p:nvPr userDrawn="1"/>
              </p:nvSpPr>
              <p:spPr>
                <a:xfrm>
                  <a:off x="3835" y="3"/>
                  <a:ext cx="446" cy="49"/>
                </a:xfrm>
                <a:custGeom>
                  <a:avLst/>
                  <a:gdLst/>
                  <a:ahLst/>
                  <a:cxnLst>
                    <a:cxn ang="0">
                      <a:pos x="156" y="49"/>
                    </a:cxn>
                    <a:cxn ang="0">
                      <a:pos x="45" y="2"/>
                    </a:cxn>
                    <a:cxn ang="0">
                      <a:pos x="424" y="0"/>
                    </a:cxn>
                    <a:cxn ang="0">
                      <a:pos x="440" y="22"/>
                    </a:cxn>
                    <a:cxn ang="0">
                      <a:pos x="392" y="25"/>
                    </a:cxn>
                    <a:cxn ang="0">
                      <a:pos x="156" y="49"/>
                    </a:cxn>
                  </a:cxnLst>
                  <a:pathLst>
                    <a:path w="300" h="31">
                      <a:moveTo>
                        <a:pt x="105" y="31"/>
                      </a:moveTo>
                      <a:cubicBezTo>
                        <a:pt x="83" y="19"/>
                        <a:pt x="0" y="6"/>
                        <a:pt x="30" y="1"/>
                      </a:cubicBezTo>
                      <a:lnTo>
                        <a:pt x="285" y="0"/>
                      </a:lnTo>
                      <a:cubicBezTo>
                        <a:pt x="296" y="4"/>
                        <a:pt x="300" y="5"/>
                        <a:pt x="296" y="14"/>
                      </a:cubicBezTo>
                      <a:cubicBezTo>
                        <a:pt x="285" y="11"/>
                        <a:pt x="276" y="16"/>
                        <a:pt x="264" y="16"/>
                      </a:cubicBezTo>
                      <a:lnTo>
                        <a:pt x="105" y="3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81" name="Freeform 41"/>
                <p:cNvSpPr/>
                <p:nvPr userDrawn="1"/>
              </p:nvSpPr>
              <p:spPr>
                <a:xfrm>
                  <a:off x="2853" y="74"/>
                  <a:ext cx="42" cy="25"/>
                </a:xfrm>
                <a:custGeom>
                  <a:avLst/>
                  <a:gdLst/>
                  <a:ahLst/>
                  <a:cxnLst>
                    <a:cxn ang="0">
                      <a:pos x="0" y="22"/>
                    </a:cxn>
                    <a:cxn ang="0">
                      <a:pos x="12" y="25"/>
                    </a:cxn>
                    <a:cxn ang="0">
                      <a:pos x="0" y="22"/>
                    </a:cxn>
                  </a:cxnLst>
                  <a:pathLst>
                    <a:path w="41" h="29">
                      <a:moveTo>
                        <a:pt x="0" y="25"/>
                      </a:moveTo>
                      <a:cubicBezTo>
                        <a:pt x="10" y="11"/>
                        <a:pt x="41" y="0"/>
                        <a:pt x="12" y="29"/>
                      </a:cubicBezTo>
                      <a:cubicBezTo>
                        <a:pt x="8" y="28"/>
                        <a:pt x="0" y="25"/>
                        <a:pt x="0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82" name="Freeform 42"/>
                <p:cNvSpPr/>
                <p:nvPr userDrawn="1"/>
              </p:nvSpPr>
              <p:spPr>
                <a:xfrm>
                  <a:off x="1704" y="3"/>
                  <a:ext cx="1022" cy="372"/>
                </a:xfrm>
                <a:custGeom>
                  <a:avLst/>
                  <a:gdLst/>
                  <a:ahLst/>
                  <a:cxnLst>
                    <a:cxn ang="0">
                      <a:pos x="171" y="2"/>
                    </a:cxn>
                    <a:cxn ang="0">
                      <a:pos x="1022" y="0"/>
                    </a:cxn>
                    <a:cxn ang="0">
                      <a:pos x="975" y="132"/>
                    </a:cxn>
                    <a:cxn ang="0">
                      <a:pos x="931" y="166"/>
                    </a:cxn>
                    <a:cxn ang="0">
                      <a:pos x="919" y="171"/>
                    </a:cxn>
                    <a:cxn ang="0">
                      <a:pos x="879" y="179"/>
                    </a:cxn>
                    <a:cxn ang="0">
                      <a:pos x="846" y="215"/>
                    </a:cxn>
                    <a:cxn ang="0">
                      <a:pos x="849" y="242"/>
                    </a:cxn>
                    <a:cxn ang="0">
                      <a:pos x="853" y="262"/>
                    </a:cxn>
                    <a:cxn ang="0">
                      <a:pos x="858" y="277"/>
                    </a:cxn>
                    <a:cxn ang="0">
                      <a:pos x="849" y="299"/>
                    </a:cxn>
                    <a:cxn ang="0">
                      <a:pos x="823" y="294"/>
                    </a:cxn>
                    <a:cxn ang="0">
                      <a:pos x="802" y="316"/>
                    </a:cxn>
                    <a:cxn ang="0">
                      <a:pos x="813" y="257"/>
                    </a:cxn>
                    <a:cxn ang="0">
                      <a:pos x="792" y="245"/>
                    </a:cxn>
                    <a:cxn ang="0">
                      <a:pos x="806" y="228"/>
                    </a:cxn>
                    <a:cxn ang="0">
                      <a:pos x="802" y="218"/>
                    </a:cxn>
                    <a:cxn ang="0">
                      <a:pos x="750" y="230"/>
                    </a:cxn>
                    <a:cxn ang="0">
                      <a:pos x="743" y="208"/>
                    </a:cxn>
                    <a:cxn ang="0">
                      <a:pos x="696" y="230"/>
                    </a:cxn>
                    <a:cxn ang="0">
                      <a:pos x="750" y="252"/>
                    </a:cxn>
                    <a:cxn ang="0">
                      <a:pos x="715" y="286"/>
                    </a:cxn>
                    <a:cxn ang="0">
                      <a:pos x="729" y="308"/>
                    </a:cxn>
                    <a:cxn ang="0">
                      <a:pos x="738" y="338"/>
                    </a:cxn>
                    <a:cxn ang="0">
                      <a:pos x="724" y="340"/>
                    </a:cxn>
                    <a:cxn ang="0">
                      <a:pos x="736" y="352"/>
                    </a:cxn>
                    <a:cxn ang="0">
                      <a:pos x="720" y="372"/>
                    </a:cxn>
                    <a:cxn ang="0">
                      <a:pos x="0" y="365"/>
                    </a:cxn>
                    <a:cxn ang="0">
                      <a:pos x="171" y="2"/>
                    </a:cxn>
                  </a:cxnLst>
                  <a:pathLst>
                    <a:path w="436" h="152">
                      <a:moveTo>
                        <a:pt x="73" y="1"/>
                      </a:moveTo>
                      <a:lnTo>
                        <a:pt x="436" y="0"/>
                      </a:lnTo>
                      <a:cubicBezTo>
                        <a:pt x="430" y="15"/>
                        <a:pt x="429" y="42"/>
                        <a:pt x="416" y="54"/>
                      </a:cubicBezTo>
                      <a:cubicBezTo>
                        <a:pt x="410" y="60"/>
                        <a:pt x="405" y="63"/>
                        <a:pt x="397" y="68"/>
                      </a:cubicBezTo>
                      <a:cubicBezTo>
                        <a:pt x="396" y="69"/>
                        <a:pt x="392" y="70"/>
                        <a:pt x="392" y="70"/>
                      </a:cubicBezTo>
                      <a:cubicBezTo>
                        <a:pt x="377" y="63"/>
                        <a:pt x="385" y="68"/>
                        <a:pt x="375" y="73"/>
                      </a:cubicBezTo>
                      <a:cubicBezTo>
                        <a:pt x="371" y="82"/>
                        <a:pt x="371" y="83"/>
                        <a:pt x="361" y="88"/>
                      </a:cubicBezTo>
                      <a:cubicBezTo>
                        <a:pt x="359" y="92"/>
                        <a:pt x="364" y="93"/>
                        <a:pt x="362" y="99"/>
                      </a:cubicBezTo>
                      <a:cubicBezTo>
                        <a:pt x="363" y="102"/>
                        <a:pt x="364" y="105"/>
                        <a:pt x="364" y="107"/>
                      </a:cubicBezTo>
                      <a:cubicBezTo>
                        <a:pt x="365" y="109"/>
                        <a:pt x="366" y="111"/>
                        <a:pt x="366" y="113"/>
                      </a:cubicBezTo>
                      <a:cubicBezTo>
                        <a:pt x="365" y="115"/>
                        <a:pt x="364" y="120"/>
                        <a:pt x="362" y="122"/>
                      </a:cubicBezTo>
                      <a:cubicBezTo>
                        <a:pt x="359" y="123"/>
                        <a:pt x="354" y="119"/>
                        <a:pt x="351" y="120"/>
                      </a:cubicBezTo>
                      <a:cubicBezTo>
                        <a:pt x="347" y="129"/>
                        <a:pt x="352" y="127"/>
                        <a:pt x="342" y="129"/>
                      </a:cubicBezTo>
                      <a:cubicBezTo>
                        <a:pt x="340" y="123"/>
                        <a:pt x="345" y="111"/>
                        <a:pt x="347" y="105"/>
                      </a:cubicBezTo>
                      <a:cubicBezTo>
                        <a:pt x="347" y="100"/>
                        <a:pt x="338" y="102"/>
                        <a:pt x="338" y="100"/>
                      </a:cubicBezTo>
                      <a:cubicBezTo>
                        <a:pt x="338" y="98"/>
                        <a:pt x="344" y="95"/>
                        <a:pt x="344" y="93"/>
                      </a:cubicBezTo>
                      <a:cubicBezTo>
                        <a:pt x="344" y="92"/>
                        <a:pt x="344" y="89"/>
                        <a:pt x="342" y="89"/>
                      </a:cubicBezTo>
                      <a:cubicBezTo>
                        <a:pt x="339" y="89"/>
                        <a:pt x="324" y="94"/>
                        <a:pt x="320" y="94"/>
                      </a:cubicBezTo>
                      <a:cubicBezTo>
                        <a:pt x="317" y="86"/>
                        <a:pt x="328" y="88"/>
                        <a:pt x="317" y="85"/>
                      </a:cubicBezTo>
                      <a:cubicBezTo>
                        <a:pt x="311" y="91"/>
                        <a:pt x="306" y="93"/>
                        <a:pt x="297" y="94"/>
                      </a:cubicBezTo>
                      <a:cubicBezTo>
                        <a:pt x="300" y="104"/>
                        <a:pt x="307" y="101"/>
                        <a:pt x="320" y="103"/>
                      </a:cubicBezTo>
                      <a:cubicBezTo>
                        <a:pt x="318" y="109"/>
                        <a:pt x="311" y="111"/>
                        <a:pt x="305" y="117"/>
                      </a:cubicBezTo>
                      <a:lnTo>
                        <a:pt x="311" y="126"/>
                      </a:lnTo>
                      <a:lnTo>
                        <a:pt x="315" y="138"/>
                      </a:lnTo>
                      <a:lnTo>
                        <a:pt x="309" y="139"/>
                      </a:lnTo>
                      <a:lnTo>
                        <a:pt x="314" y="144"/>
                      </a:lnTo>
                      <a:lnTo>
                        <a:pt x="307" y="152"/>
                      </a:lnTo>
                      <a:lnTo>
                        <a:pt x="0" y="149"/>
                      </a:lnTo>
                      <a:lnTo>
                        <a:pt x="73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83" name="Freeform 43"/>
                <p:cNvSpPr/>
                <p:nvPr userDrawn="1"/>
              </p:nvSpPr>
              <p:spPr>
                <a:xfrm>
                  <a:off x="2729" y="-9"/>
                  <a:ext cx="47" cy="134"/>
                </a:xfrm>
                <a:custGeom>
                  <a:avLst/>
                  <a:gdLst/>
                  <a:ahLst/>
                  <a:cxnLst>
                    <a:cxn ang="0">
                      <a:pos x="5" y="127"/>
                    </a:cxn>
                    <a:cxn ang="0">
                      <a:pos x="15" y="88"/>
                    </a:cxn>
                    <a:cxn ang="0">
                      <a:pos x="17" y="55"/>
                    </a:cxn>
                    <a:cxn ang="0">
                      <a:pos x="11" y="32"/>
                    </a:cxn>
                    <a:cxn ang="0">
                      <a:pos x="17" y="10"/>
                    </a:cxn>
                    <a:cxn ang="0">
                      <a:pos x="21" y="0"/>
                    </a:cxn>
                    <a:cxn ang="0">
                      <a:pos x="31" y="24"/>
                    </a:cxn>
                    <a:cxn ang="0">
                      <a:pos x="47" y="80"/>
                    </a:cxn>
                    <a:cxn ang="0">
                      <a:pos x="31" y="88"/>
                    </a:cxn>
                    <a:cxn ang="0">
                      <a:pos x="23" y="102"/>
                    </a:cxn>
                    <a:cxn ang="0">
                      <a:pos x="21" y="107"/>
                    </a:cxn>
                    <a:cxn ang="0">
                      <a:pos x="27" y="109"/>
                    </a:cxn>
                    <a:cxn ang="0">
                      <a:pos x="31" y="119"/>
                    </a:cxn>
                    <a:cxn ang="0">
                      <a:pos x="13" y="120"/>
                    </a:cxn>
                    <a:cxn ang="0">
                      <a:pos x="7" y="130"/>
                    </a:cxn>
                    <a:cxn ang="0">
                      <a:pos x="3" y="125"/>
                    </a:cxn>
                    <a:cxn ang="0">
                      <a:pos x="5" y="127"/>
                    </a:cxn>
                  </a:cxnLst>
                  <a:pathLst>
                    <a:path w="47" h="165">
                      <a:moveTo>
                        <a:pt x="5" y="156"/>
                      </a:moveTo>
                      <a:cubicBezTo>
                        <a:pt x="0" y="141"/>
                        <a:pt x="1" y="118"/>
                        <a:pt x="15" y="108"/>
                      </a:cubicBezTo>
                      <a:cubicBezTo>
                        <a:pt x="16" y="95"/>
                        <a:pt x="17" y="81"/>
                        <a:pt x="17" y="68"/>
                      </a:cubicBezTo>
                      <a:cubicBezTo>
                        <a:pt x="17" y="58"/>
                        <a:pt x="11" y="40"/>
                        <a:pt x="11" y="40"/>
                      </a:cubicBezTo>
                      <a:cubicBezTo>
                        <a:pt x="14" y="20"/>
                        <a:pt x="11" y="29"/>
                        <a:pt x="17" y="12"/>
                      </a:cubicBezTo>
                      <a:cubicBezTo>
                        <a:pt x="18" y="8"/>
                        <a:pt x="21" y="0"/>
                        <a:pt x="21" y="0"/>
                      </a:cubicBezTo>
                      <a:cubicBezTo>
                        <a:pt x="38" y="6"/>
                        <a:pt x="33" y="7"/>
                        <a:pt x="31" y="30"/>
                      </a:cubicBezTo>
                      <a:cubicBezTo>
                        <a:pt x="38" y="52"/>
                        <a:pt x="40" y="76"/>
                        <a:pt x="47" y="98"/>
                      </a:cubicBezTo>
                      <a:cubicBezTo>
                        <a:pt x="44" y="116"/>
                        <a:pt x="45" y="113"/>
                        <a:pt x="31" y="108"/>
                      </a:cubicBezTo>
                      <a:cubicBezTo>
                        <a:pt x="25" y="118"/>
                        <a:pt x="28" y="112"/>
                        <a:pt x="23" y="126"/>
                      </a:cubicBezTo>
                      <a:cubicBezTo>
                        <a:pt x="22" y="128"/>
                        <a:pt x="21" y="132"/>
                        <a:pt x="21" y="132"/>
                      </a:cubicBezTo>
                      <a:cubicBezTo>
                        <a:pt x="23" y="133"/>
                        <a:pt x="26" y="132"/>
                        <a:pt x="27" y="134"/>
                      </a:cubicBezTo>
                      <a:cubicBezTo>
                        <a:pt x="29" y="137"/>
                        <a:pt x="31" y="146"/>
                        <a:pt x="31" y="146"/>
                      </a:cubicBezTo>
                      <a:cubicBezTo>
                        <a:pt x="27" y="165"/>
                        <a:pt x="23" y="155"/>
                        <a:pt x="13" y="148"/>
                      </a:cubicBezTo>
                      <a:cubicBezTo>
                        <a:pt x="11" y="152"/>
                        <a:pt x="11" y="160"/>
                        <a:pt x="7" y="160"/>
                      </a:cubicBezTo>
                      <a:cubicBezTo>
                        <a:pt x="5" y="160"/>
                        <a:pt x="4" y="156"/>
                        <a:pt x="3" y="154"/>
                      </a:cubicBezTo>
                      <a:cubicBezTo>
                        <a:pt x="3" y="153"/>
                        <a:pt x="4" y="155"/>
                        <a:pt x="5" y="15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84" name="Freeform 44"/>
                <p:cNvSpPr/>
                <p:nvPr userDrawn="1"/>
              </p:nvSpPr>
              <p:spPr>
                <a:xfrm>
                  <a:off x="2701" y="103"/>
                  <a:ext cx="138" cy="84"/>
                </a:xfrm>
                <a:custGeom>
                  <a:avLst/>
                  <a:gdLst/>
                  <a:ahLst/>
                  <a:cxnLst>
                    <a:cxn ang="0">
                      <a:pos x="26" y="50"/>
                    </a:cxn>
                    <a:cxn ang="0">
                      <a:pos x="30" y="35"/>
                    </a:cxn>
                    <a:cxn ang="0">
                      <a:pos x="50" y="27"/>
                    </a:cxn>
                    <a:cxn ang="0">
                      <a:pos x="54" y="37"/>
                    </a:cxn>
                    <a:cxn ang="0">
                      <a:pos x="66" y="40"/>
                    </a:cxn>
                    <a:cxn ang="0">
                      <a:pos x="80" y="45"/>
                    </a:cxn>
                    <a:cxn ang="0">
                      <a:pos x="116" y="27"/>
                    </a:cxn>
                    <a:cxn ang="0">
                      <a:pos x="130" y="14"/>
                    </a:cxn>
                    <a:cxn ang="0">
                      <a:pos x="138" y="9"/>
                    </a:cxn>
                    <a:cxn ang="0">
                      <a:pos x="106" y="40"/>
                    </a:cxn>
                    <a:cxn ang="0">
                      <a:pos x="84" y="55"/>
                    </a:cxn>
                    <a:cxn ang="0">
                      <a:pos x="66" y="66"/>
                    </a:cxn>
                    <a:cxn ang="0">
                      <a:pos x="48" y="84"/>
                    </a:cxn>
                    <a:cxn ang="0">
                      <a:pos x="26" y="73"/>
                    </a:cxn>
                    <a:cxn ang="0">
                      <a:pos x="20" y="71"/>
                    </a:cxn>
                    <a:cxn ang="0">
                      <a:pos x="22" y="79"/>
                    </a:cxn>
                    <a:cxn ang="0">
                      <a:pos x="0" y="79"/>
                    </a:cxn>
                    <a:cxn ang="0">
                      <a:pos x="10" y="64"/>
                    </a:cxn>
                    <a:cxn ang="0">
                      <a:pos x="26" y="50"/>
                    </a:cxn>
                  </a:cxnLst>
                  <a:pathLst>
                    <a:path w="138" h="103">
                      <a:moveTo>
                        <a:pt x="26" y="61"/>
                      </a:moveTo>
                      <a:cubicBezTo>
                        <a:pt x="29" y="53"/>
                        <a:pt x="33" y="51"/>
                        <a:pt x="30" y="43"/>
                      </a:cubicBezTo>
                      <a:cubicBezTo>
                        <a:pt x="33" y="27"/>
                        <a:pt x="37" y="24"/>
                        <a:pt x="50" y="33"/>
                      </a:cubicBezTo>
                      <a:cubicBezTo>
                        <a:pt x="51" y="37"/>
                        <a:pt x="53" y="41"/>
                        <a:pt x="54" y="45"/>
                      </a:cubicBezTo>
                      <a:cubicBezTo>
                        <a:pt x="55" y="49"/>
                        <a:pt x="66" y="49"/>
                        <a:pt x="66" y="49"/>
                      </a:cubicBezTo>
                      <a:cubicBezTo>
                        <a:pt x="75" y="43"/>
                        <a:pt x="77" y="45"/>
                        <a:pt x="80" y="55"/>
                      </a:cubicBezTo>
                      <a:cubicBezTo>
                        <a:pt x="92" y="47"/>
                        <a:pt x="101" y="37"/>
                        <a:pt x="116" y="33"/>
                      </a:cubicBezTo>
                      <a:cubicBezTo>
                        <a:pt x="125" y="19"/>
                        <a:pt x="120" y="24"/>
                        <a:pt x="130" y="17"/>
                      </a:cubicBezTo>
                      <a:cubicBezTo>
                        <a:pt x="134" y="11"/>
                        <a:pt x="134" y="0"/>
                        <a:pt x="138" y="11"/>
                      </a:cubicBezTo>
                      <a:cubicBezTo>
                        <a:pt x="135" y="31"/>
                        <a:pt x="126" y="45"/>
                        <a:pt x="106" y="49"/>
                      </a:cubicBezTo>
                      <a:cubicBezTo>
                        <a:pt x="97" y="55"/>
                        <a:pt x="93" y="61"/>
                        <a:pt x="84" y="67"/>
                      </a:cubicBezTo>
                      <a:cubicBezTo>
                        <a:pt x="80" y="79"/>
                        <a:pt x="79" y="79"/>
                        <a:pt x="66" y="81"/>
                      </a:cubicBezTo>
                      <a:cubicBezTo>
                        <a:pt x="60" y="90"/>
                        <a:pt x="57" y="97"/>
                        <a:pt x="48" y="103"/>
                      </a:cubicBezTo>
                      <a:cubicBezTo>
                        <a:pt x="42" y="94"/>
                        <a:pt x="37" y="93"/>
                        <a:pt x="26" y="89"/>
                      </a:cubicBezTo>
                      <a:cubicBezTo>
                        <a:pt x="24" y="88"/>
                        <a:pt x="20" y="87"/>
                        <a:pt x="20" y="87"/>
                      </a:cubicBezTo>
                      <a:cubicBezTo>
                        <a:pt x="10" y="90"/>
                        <a:pt x="14" y="94"/>
                        <a:pt x="22" y="97"/>
                      </a:cubicBezTo>
                      <a:cubicBezTo>
                        <a:pt x="14" y="103"/>
                        <a:pt x="9" y="100"/>
                        <a:pt x="0" y="97"/>
                      </a:cubicBezTo>
                      <a:cubicBezTo>
                        <a:pt x="2" y="87"/>
                        <a:pt x="1" y="82"/>
                        <a:pt x="10" y="79"/>
                      </a:cubicBezTo>
                      <a:cubicBezTo>
                        <a:pt x="15" y="63"/>
                        <a:pt x="14" y="69"/>
                        <a:pt x="26" y="6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85" name="Freeform 45"/>
                <p:cNvSpPr/>
                <p:nvPr userDrawn="1"/>
              </p:nvSpPr>
              <p:spPr>
                <a:xfrm>
                  <a:off x="2553" y="182"/>
                  <a:ext cx="187" cy="176"/>
                </a:xfrm>
                <a:custGeom>
                  <a:avLst/>
                  <a:gdLst/>
                  <a:ahLst/>
                  <a:cxnLst>
                    <a:cxn ang="0">
                      <a:pos x="157" y="20"/>
                    </a:cxn>
                    <a:cxn ang="0">
                      <a:pos x="159" y="5"/>
                    </a:cxn>
                    <a:cxn ang="0">
                      <a:pos x="169" y="0"/>
                    </a:cxn>
                    <a:cxn ang="0">
                      <a:pos x="181" y="20"/>
                    </a:cxn>
                    <a:cxn ang="0">
                      <a:pos x="187" y="35"/>
                    </a:cxn>
                    <a:cxn ang="0">
                      <a:pos x="177" y="48"/>
                    </a:cxn>
                    <a:cxn ang="0">
                      <a:pos x="169" y="63"/>
                    </a:cxn>
                    <a:cxn ang="0">
                      <a:pos x="161" y="104"/>
                    </a:cxn>
                    <a:cxn ang="0">
                      <a:pos x="143" y="112"/>
                    </a:cxn>
                    <a:cxn ang="0">
                      <a:pos x="119" y="113"/>
                    </a:cxn>
                    <a:cxn ang="0">
                      <a:pos x="111" y="102"/>
                    </a:cxn>
                    <a:cxn ang="0">
                      <a:pos x="101" y="120"/>
                    </a:cxn>
                    <a:cxn ang="0">
                      <a:pos x="90" y="123"/>
                    </a:cxn>
                    <a:cxn ang="0">
                      <a:pos x="80" y="109"/>
                    </a:cxn>
                    <a:cxn ang="0">
                      <a:pos x="58" y="118"/>
                    </a:cxn>
                    <a:cxn ang="0">
                      <a:pos x="76" y="117"/>
                    </a:cxn>
                    <a:cxn ang="0">
                      <a:pos x="78" y="132"/>
                    </a:cxn>
                    <a:cxn ang="0">
                      <a:pos x="58" y="137"/>
                    </a:cxn>
                    <a:cxn ang="0">
                      <a:pos x="34" y="137"/>
                    </a:cxn>
                    <a:cxn ang="0">
                      <a:pos x="36" y="127"/>
                    </a:cxn>
                    <a:cxn ang="0">
                      <a:pos x="46" y="118"/>
                    </a:cxn>
                    <a:cxn ang="0">
                      <a:pos x="34" y="122"/>
                    </a:cxn>
                    <a:cxn ang="0">
                      <a:pos x="26" y="137"/>
                    </a:cxn>
                    <a:cxn ang="0">
                      <a:pos x="30" y="156"/>
                    </a:cxn>
                    <a:cxn ang="0">
                      <a:pos x="14" y="164"/>
                    </a:cxn>
                    <a:cxn ang="0">
                      <a:pos x="0" y="176"/>
                    </a:cxn>
                    <a:cxn ang="0">
                      <a:pos x="8" y="155"/>
                    </a:cxn>
                    <a:cxn ang="0">
                      <a:pos x="0" y="135"/>
                    </a:cxn>
                    <a:cxn ang="0">
                      <a:pos x="14" y="125"/>
                    </a:cxn>
                    <a:cxn ang="0">
                      <a:pos x="32" y="110"/>
                    </a:cxn>
                    <a:cxn ang="0">
                      <a:pos x="44" y="97"/>
                    </a:cxn>
                    <a:cxn ang="0">
                      <a:pos x="72" y="95"/>
                    </a:cxn>
                    <a:cxn ang="0">
                      <a:pos x="84" y="92"/>
                    </a:cxn>
                    <a:cxn ang="0">
                      <a:pos x="113" y="64"/>
                    </a:cxn>
                    <a:cxn ang="0">
                      <a:pos x="119" y="76"/>
                    </a:cxn>
                    <a:cxn ang="0">
                      <a:pos x="131" y="63"/>
                    </a:cxn>
                    <a:cxn ang="0">
                      <a:pos x="149" y="44"/>
                    </a:cxn>
                    <a:cxn ang="0">
                      <a:pos x="153" y="35"/>
                    </a:cxn>
                    <a:cxn ang="0">
                      <a:pos x="147" y="31"/>
                    </a:cxn>
                    <a:cxn ang="0">
                      <a:pos x="151" y="26"/>
                    </a:cxn>
                    <a:cxn ang="0">
                      <a:pos x="157" y="20"/>
                    </a:cxn>
                  </a:cxnLst>
                  <a:pathLst>
                    <a:path w="188" h="214">
                      <a:moveTo>
                        <a:pt x="158" y="24"/>
                      </a:moveTo>
                      <a:cubicBezTo>
                        <a:pt x="156" y="18"/>
                        <a:pt x="160" y="6"/>
                        <a:pt x="160" y="6"/>
                      </a:cubicBezTo>
                      <a:cubicBezTo>
                        <a:pt x="167" y="16"/>
                        <a:pt x="167" y="8"/>
                        <a:pt x="170" y="0"/>
                      </a:cubicBezTo>
                      <a:cubicBezTo>
                        <a:pt x="181" y="4"/>
                        <a:pt x="179" y="14"/>
                        <a:pt x="182" y="24"/>
                      </a:cubicBezTo>
                      <a:cubicBezTo>
                        <a:pt x="184" y="30"/>
                        <a:pt x="188" y="42"/>
                        <a:pt x="188" y="42"/>
                      </a:cubicBezTo>
                      <a:cubicBezTo>
                        <a:pt x="183" y="56"/>
                        <a:pt x="188" y="52"/>
                        <a:pt x="178" y="58"/>
                      </a:cubicBezTo>
                      <a:cubicBezTo>
                        <a:pt x="174" y="63"/>
                        <a:pt x="170" y="76"/>
                        <a:pt x="170" y="76"/>
                      </a:cubicBezTo>
                      <a:cubicBezTo>
                        <a:pt x="169" y="100"/>
                        <a:pt x="173" y="110"/>
                        <a:pt x="162" y="126"/>
                      </a:cubicBezTo>
                      <a:cubicBezTo>
                        <a:pt x="150" y="118"/>
                        <a:pt x="155" y="132"/>
                        <a:pt x="144" y="136"/>
                      </a:cubicBezTo>
                      <a:cubicBezTo>
                        <a:pt x="135" y="134"/>
                        <a:pt x="129" y="135"/>
                        <a:pt x="120" y="138"/>
                      </a:cubicBezTo>
                      <a:cubicBezTo>
                        <a:pt x="114" y="129"/>
                        <a:pt x="122" y="127"/>
                        <a:pt x="112" y="124"/>
                      </a:cubicBezTo>
                      <a:cubicBezTo>
                        <a:pt x="108" y="130"/>
                        <a:pt x="108" y="142"/>
                        <a:pt x="102" y="146"/>
                      </a:cubicBezTo>
                      <a:cubicBezTo>
                        <a:pt x="98" y="148"/>
                        <a:pt x="90" y="150"/>
                        <a:pt x="90" y="150"/>
                      </a:cubicBezTo>
                      <a:cubicBezTo>
                        <a:pt x="87" y="141"/>
                        <a:pt x="89" y="135"/>
                        <a:pt x="80" y="132"/>
                      </a:cubicBezTo>
                      <a:cubicBezTo>
                        <a:pt x="68" y="134"/>
                        <a:pt x="65" y="134"/>
                        <a:pt x="58" y="144"/>
                      </a:cubicBezTo>
                      <a:cubicBezTo>
                        <a:pt x="66" y="150"/>
                        <a:pt x="68" y="147"/>
                        <a:pt x="76" y="142"/>
                      </a:cubicBezTo>
                      <a:cubicBezTo>
                        <a:pt x="81" y="146"/>
                        <a:pt x="85" y="155"/>
                        <a:pt x="78" y="160"/>
                      </a:cubicBezTo>
                      <a:cubicBezTo>
                        <a:pt x="75" y="162"/>
                        <a:pt x="62" y="165"/>
                        <a:pt x="58" y="166"/>
                      </a:cubicBezTo>
                      <a:cubicBezTo>
                        <a:pt x="48" y="173"/>
                        <a:pt x="44" y="173"/>
                        <a:pt x="34" y="166"/>
                      </a:cubicBezTo>
                      <a:cubicBezTo>
                        <a:pt x="35" y="162"/>
                        <a:pt x="34" y="158"/>
                        <a:pt x="36" y="154"/>
                      </a:cubicBezTo>
                      <a:cubicBezTo>
                        <a:pt x="38" y="150"/>
                        <a:pt x="55" y="146"/>
                        <a:pt x="46" y="144"/>
                      </a:cubicBezTo>
                      <a:cubicBezTo>
                        <a:pt x="42" y="143"/>
                        <a:pt x="34" y="148"/>
                        <a:pt x="34" y="148"/>
                      </a:cubicBezTo>
                      <a:cubicBezTo>
                        <a:pt x="32" y="155"/>
                        <a:pt x="28" y="159"/>
                        <a:pt x="26" y="166"/>
                      </a:cubicBezTo>
                      <a:cubicBezTo>
                        <a:pt x="36" y="182"/>
                        <a:pt x="36" y="173"/>
                        <a:pt x="30" y="190"/>
                      </a:cubicBezTo>
                      <a:cubicBezTo>
                        <a:pt x="28" y="196"/>
                        <a:pt x="14" y="200"/>
                        <a:pt x="14" y="200"/>
                      </a:cubicBezTo>
                      <a:cubicBezTo>
                        <a:pt x="5" y="214"/>
                        <a:pt x="11" y="210"/>
                        <a:pt x="0" y="214"/>
                      </a:cubicBezTo>
                      <a:cubicBezTo>
                        <a:pt x="2" y="202"/>
                        <a:pt x="5" y="198"/>
                        <a:pt x="8" y="188"/>
                      </a:cubicBezTo>
                      <a:cubicBezTo>
                        <a:pt x="6" y="178"/>
                        <a:pt x="3" y="173"/>
                        <a:pt x="0" y="164"/>
                      </a:cubicBezTo>
                      <a:cubicBezTo>
                        <a:pt x="3" y="156"/>
                        <a:pt x="7" y="157"/>
                        <a:pt x="14" y="152"/>
                      </a:cubicBezTo>
                      <a:cubicBezTo>
                        <a:pt x="18" y="141"/>
                        <a:pt x="23" y="140"/>
                        <a:pt x="32" y="134"/>
                      </a:cubicBezTo>
                      <a:cubicBezTo>
                        <a:pt x="37" y="127"/>
                        <a:pt x="37" y="123"/>
                        <a:pt x="44" y="118"/>
                      </a:cubicBezTo>
                      <a:cubicBezTo>
                        <a:pt x="64" y="121"/>
                        <a:pt x="55" y="122"/>
                        <a:pt x="72" y="116"/>
                      </a:cubicBezTo>
                      <a:cubicBezTo>
                        <a:pt x="76" y="115"/>
                        <a:pt x="84" y="112"/>
                        <a:pt x="84" y="112"/>
                      </a:cubicBezTo>
                      <a:cubicBezTo>
                        <a:pt x="105" y="119"/>
                        <a:pt x="97" y="84"/>
                        <a:pt x="114" y="78"/>
                      </a:cubicBezTo>
                      <a:cubicBezTo>
                        <a:pt x="117" y="87"/>
                        <a:pt x="110" y="89"/>
                        <a:pt x="120" y="92"/>
                      </a:cubicBezTo>
                      <a:cubicBezTo>
                        <a:pt x="125" y="85"/>
                        <a:pt x="125" y="81"/>
                        <a:pt x="132" y="76"/>
                      </a:cubicBezTo>
                      <a:cubicBezTo>
                        <a:pt x="138" y="68"/>
                        <a:pt x="146" y="65"/>
                        <a:pt x="150" y="54"/>
                      </a:cubicBezTo>
                      <a:cubicBezTo>
                        <a:pt x="151" y="50"/>
                        <a:pt x="154" y="42"/>
                        <a:pt x="154" y="42"/>
                      </a:cubicBezTo>
                      <a:cubicBezTo>
                        <a:pt x="152" y="41"/>
                        <a:pt x="148" y="40"/>
                        <a:pt x="148" y="38"/>
                      </a:cubicBezTo>
                      <a:cubicBezTo>
                        <a:pt x="148" y="36"/>
                        <a:pt x="161" y="33"/>
                        <a:pt x="152" y="32"/>
                      </a:cubicBezTo>
                      <a:lnTo>
                        <a:pt x="158" y="2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86" name="Freeform 46"/>
                <p:cNvSpPr/>
                <p:nvPr userDrawn="1"/>
              </p:nvSpPr>
              <p:spPr>
                <a:xfrm>
                  <a:off x="2677" y="233"/>
                  <a:ext cx="14" cy="10"/>
                </a:xfrm>
                <a:custGeom>
                  <a:avLst/>
                  <a:gdLst/>
                  <a:ahLst/>
                  <a:cxnLst>
                    <a:cxn ang="0">
                      <a:pos x="0" y="7"/>
                    </a:cxn>
                    <a:cxn ang="0">
                      <a:pos x="4" y="10"/>
                    </a:cxn>
                    <a:cxn ang="0">
                      <a:pos x="0" y="7"/>
                    </a:cxn>
                  </a:cxnLst>
                  <a:pathLst>
                    <a:path w="13" h="13">
                      <a:moveTo>
                        <a:pt x="0" y="9"/>
                      </a:moveTo>
                      <a:cubicBezTo>
                        <a:pt x="6" y="0"/>
                        <a:pt x="13" y="7"/>
                        <a:pt x="4" y="13"/>
                      </a:cubicBezTo>
                      <a:cubicBezTo>
                        <a:pt x="0" y="6"/>
                        <a:pt x="0" y="5"/>
                        <a:pt x="0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87" name="Freeform 47"/>
                <p:cNvSpPr/>
                <p:nvPr userDrawn="1"/>
              </p:nvSpPr>
              <p:spPr>
                <a:xfrm>
                  <a:off x="1627" y="353"/>
                  <a:ext cx="813" cy="462"/>
                </a:xfrm>
                <a:custGeom>
                  <a:avLst/>
                  <a:gdLst/>
                  <a:ahLst/>
                  <a:cxnLst>
                    <a:cxn ang="0">
                      <a:pos x="813" y="21"/>
                    </a:cxn>
                    <a:cxn ang="0">
                      <a:pos x="779" y="64"/>
                    </a:cxn>
                    <a:cxn ang="0">
                      <a:pos x="749" y="100"/>
                    </a:cxn>
                    <a:cxn ang="0">
                      <a:pos x="723" y="116"/>
                    </a:cxn>
                    <a:cxn ang="0">
                      <a:pos x="635" y="147"/>
                    </a:cxn>
                    <a:cxn ang="0">
                      <a:pos x="633" y="172"/>
                    </a:cxn>
                    <a:cxn ang="0">
                      <a:pos x="605" y="188"/>
                    </a:cxn>
                    <a:cxn ang="0">
                      <a:pos x="621" y="146"/>
                    </a:cxn>
                    <a:cxn ang="0">
                      <a:pos x="577" y="154"/>
                    </a:cxn>
                    <a:cxn ang="0">
                      <a:pos x="557" y="179"/>
                    </a:cxn>
                    <a:cxn ang="0">
                      <a:pos x="597" y="229"/>
                    </a:cxn>
                    <a:cxn ang="0">
                      <a:pos x="595" y="301"/>
                    </a:cxn>
                    <a:cxn ang="0">
                      <a:pos x="543" y="333"/>
                    </a:cxn>
                    <a:cxn ang="0">
                      <a:pos x="523" y="316"/>
                    </a:cxn>
                    <a:cxn ang="0">
                      <a:pos x="483" y="285"/>
                    </a:cxn>
                    <a:cxn ang="0">
                      <a:pos x="463" y="285"/>
                    </a:cxn>
                    <a:cxn ang="0">
                      <a:pos x="451" y="323"/>
                    </a:cxn>
                    <a:cxn ang="0">
                      <a:pos x="501" y="380"/>
                    </a:cxn>
                    <a:cxn ang="0">
                      <a:pos x="511" y="429"/>
                    </a:cxn>
                    <a:cxn ang="0">
                      <a:pos x="527" y="459"/>
                    </a:cxn>
                    <a:cxn ang="0">
                      <a:pos x="493" y="446"/>
                    </a:cxn>
                    <a:cxn ang="0">
                      <a:pos x="471" y="424"/>
                    </a:cxn>
                    <a:cxn ang="0">
                      <a:pos x="423" y="347"/>
                    </a:cxn>
                    <a:cxn ang="0">
                      <a:pos x="427" y="254"/>
                    </a:cxn>
                    <a:cxn ang="0">
                      <a:pos x="423" y="220"/>
                    </a:cxn>
                    <a:cxn ang="0">
                      <a:pos x="413" y="226"/>
                    </a:cxn>
                    <a:cxn ang="0">
                      <a:pos x="386" y="218"/>
                    </a:cxn>
                    <a:cxn ang="0">
                      <a:pos x="360" y="139"/>
                    </a:cxn>
                    <a:cxn ang="0">
                      <a:pos x="330" y="136"/>
                    </a:cxn>
                    <a:cxn ang="0">
                      <a:pos x="288" y="141"/>
                    </a:cxn>
                    <a:cxn ang="0">
                      <a:pos x="242" y="190"/>
                    </a:cxn>
                    <a:cxn ang="0">
                      <a:pos x="196" y="220"/>
                    </a:cxn>
                    <a:cxn ang="0">
                      <a:pos x="184" y="224"/>
                    </a:cxn>
                    <a:cxn ang="0">
                      <a:pos x="160" y="269"/>
                    </a:cxn>
                    <a:cxn ang="0">
                      <a:pos x="152" y="290"/>
                    </a:cxn>
                    <a:cxn ang="0">
                      <a:pos x="128" y="331"/>
                    </a:cxn>
                    <a:cxn ang="0">
                      <a:pos x="94" y="321"/>
                    </a:cxn>
                    <a:cxn ang="0">
                      <a:pos x="66" y="211"/>
                    </a:cxn>
                    <a:cxn ang="0">
                      <a:pos x="72" y="128"/>
                    </a:cxn>
                    <a:cxn ang="0">
                      <a:pos x="44" y="147"/>
                    </a:cxn>
                    <a:cxn ang="0">
                      <a:pos x="20" y="123"/>
                    </a:cxn>
                    <a:cxn ang="0">
                      <a:pos x="24" y="113"/>
                    </a:cxn>
                    <a:cxn ang="0">
                      <a:pos x="0" y="75"/>
                    </a:cxn>
                    <a:cxn ang="0">
                      <a:pos x="799" y="5"/>
                    </a:cxn>
                  </a:cxnLst>
                  <a:pathLst>
                    <a:path w="812" h="564">
                      <a:moveTo>
                        <a:pt x="798" y="6"/>
                      </a:moveTo>
                      <a:cubicBezTo>
                        <a:pt x="801" y="15"/>
                        <a:pt x="809" y="16"/>
                        <a:pt x="812" y="26"/>
                      </a:cubicBezTo>
                      <a:cubicBezTo>
                        <a:pt x="809" y="36"/>
                        <a:pt x="801" y="41"/>
                        <a:pt x="796" y="50"/>
                      </a:cubicBezTo>
                      <a:cubicBezTo>
                        <a:pt x="791" y="61"/>
                        <a:pt x="788" y="71"/>
                        <a:pt x="778" y="78"/>
                      </a:cubicBezTo>
                      <a:cubicBezTo>
                        <a:pt x="773" y="85"/>
                        <a:pt x="771" y="88"/>
                        <a:pt x="774" y="96"/>
                      </a:cubicBezTo>
                      <a:cubicBezTo>
                        <a:pt x="767" y="107"/>
                        <a:pt x="758" y="114"/>
                        <a:pt x="748" y="122"/>
                      </a:cubicBezTo>
                      <a:cubicBezTo>
                        <a:pt x="744" y="125"/>
                        <a:pt x="736" y="130"/>
                        <a:pt x="736" y="130"/>
                      </a:cubicBezTo>
                      <a:cubicBezTo>
                        <a:pt x="740" y="141"/>
                        <a:pt x="731" y="140"/>
                        <a:pt x="722" y="142"/>
                      </a:cubicBezTo>
                      <a:cubicBezTo>
                        <a:pt x="716" y="148"/>
                        <a:pt x="712" y="151"/>
                        <a:pt x="704" y="154"/>
                      </a:cubicBezTo>
                      <a:cubicBezTo>
                        <a:pt x="686" y="150"/>
                        <a:pt x="650" y="169"/>
                        <a:pt x="634" y="180"/>
                      </a:cubicBezTo>
                      <a:cubicBezTo>
                        <a:pt x="636" y="189"/>
                        <a:pt x="631" y="193"/>
                        <a:pt x="640" y="196"/>
                      </a:cubicBezTo>
                      <a:cubicBezTo>
                        <a:pt x="643" y="205"/>
                        <a:pt x="640" y="207"/>
                        <a:pt x="632" y="210"/>
                      </a:cubicBezTo>
                      <a:cubicBezTo>
                        <a:pt x="626" y="219"/>
                        <a:pt x="623" y="226"/>
                        <a:pt x="614" y="232"/>
                      </a:cubicBezTo>
                      <a:cubicBezTo>
                        <a:pt x="611" y="231"/>
                        <a:pt x="606" y="233"/>
                        <a:pt x="604" y="230"/>
                      </a:cubicBezTo>
                      <a:cubicBezTo>
                        <a:pt x="599" y="220"/>
                        <a:pt x="610" y="199"/>
                        <a:pt x="620" y="196"/>
                      </a:cubicBezTo>
                      <a:cubicBezTo>
                        <a:pt x="623" y="187"/>
                        <a:pt x="617" y="187"/>
                        <a:pt x="620" y="178"/>
                      </a:cubicBezTo>
                      <a:cubicBezTo>
                        <a:pt x="617" y="164"/>
                        <a:pt x="609" y="168"/>
                        <a:pt x="598" y="172"/>
                      </a:cubicBezTo>
                      <a:cubicBezTo>
                        <a:pt x="592" y="180"/>
                        <a:pt x="585" y="185"/>
                        <a:pt x="576" y="188"/>
                      </a:cubicBezTo>
                      <a:cubicBezTo>
                        <a:pt x="572" y="194"/>
                        <a:pt x="568" y="200"/>
                        <a:pt x="564" y="206"/>
                      </a:cubicBezTo>
                      <a:cubicBezTo>
                        <a:pt x="561" y="210"/>
                        <a:pt x="556" y="218"/>
                        <a:pt x="556" y="218"/>
                      </a:cubicBezTo>
                      <a:cubicBezTo>
                        <a:pt x="558" y="234"/>
                        <a:pt x="559" y="243"/>
                        <a:pt x="572" y="252"/>
                      </a:cubicBezTo>
                      <a:cubicBezTo>
                        <a:pt x="579" y="262"/>
                        <a:pt x="586" y="273"/>
                        <a:pt x="596" y="280"/>
                      </a:cubicBezTo>
                      <a:cubicBezTo>
                        <a:pt x="598" y="286"/>
                        <a:pt x="602" y="298"/>
                        <a:pt x="602" y="298"/>
                      </a:cubicBezTo>
                      <a:cubicBezTo>
                        <a:pt x="601" y="308"/>
                        <a:pt x="599" y="361"/>
                        <a:pt x="594" y="368"/>
                      </a:cubicBezTo>
                      <a:cubicBezTo>
                        <a:pt x="590" y="374"/>
                        <a:pt x="576" y="378"/>
                        <a:pt x="570" y="382"/>
                      </a:cubicBezTo>
                      <a:cubicBezTo>
                        <a:pt x="563" y="393"/>
                        <a:pt x="550" y="396"/>
                        <a:pt x="542" y="406"/>
                      </a:cubicBezTo>
                      <a:cubicBezTo>
                        <a:pt x="536" y="413"/>
                        <a:pt x="539" y="417"/>
                        <a:pt x="530" y="420"/>
                      </a:cubicBezTo>
                      <a:cubicBezTo>
                        <a:pt x="526" y="408"/>
                        <a:pt x="538" y="391"/>
                        <a:pt x="522" y="386"/>
                      </a:cubicBezTo>
                      <a:cubicBezTo>
                        <a:pt x="516" y="377"/>
                        <a:pt x="510" y="364"/>
                        <a:pt x="502" y="356"/>
                      </a:cubicBezTo>
                      <a:cubicBezTo>
                        <a:pt x="497" y="341"/>
                        <a:pt x="505" y="360"/>
                        <a:pt x="482" y="348"/>
                      </a:cubicBezTo>
                      <a:cubicBezTo>
                        <a:pt x="478" y="346"/>
                        <a:pt x="478" y="339"/>
                        <a:pt x="474" y="336"/>
                      </a:cubicBezTo>
                      <a:cubicBezTo>
                        <a:pt x="470" y="323"/>
                        <a:pt x="466" y="342"/>
                        <a:pt x="462" y="348"/>
                      </a:cubicBezTo>
                      <a:cubicBezTo>
                        <a:pt x="460" y="358"/>
                        <a:pt x="456" y="363"/>
                        <a:pt x="454" y="374"/>
                      </a:cubicBezTo>
                      <a:cubicBezTo>
                        <a:pt x="457" y="383"/>
                        <a:pt x="455" y="387"/>
                        <a:pt x="450" y="394"/>
                      </a:cubicBezTo>
                      <a:cubicBezTo>
                        <a:pt x="454" y="399"/>
                        <a:pt x="464" y="411"/>
                        <a:pt x="466" y="418"/>
                      </a:cubicBezTo>
                      <a:cubicBezTo>
                        <a:pt x="474" y="443"/>
                        <a:pt x="472" y="458"/>
                        <a:pt x="500" y="464"/>
                      </a:cubicBezTo>
                      <a:cubicBezTo>
                        <a:pt x="507" y="469"/>
                        <a:pt x="510" y="474"/>
                        <a:pt x="516" y="480"/>
                      </a:cubicBezTo>
                      <a:cubicBezTo>
                        <a:pt x="511" y="494"/>
                        <a:pt x="513" y="509"/>
                        <a:pt x="510" y="524"/>
                      </a:cubicBezTo>
                      <a:cubicBezTo>
                        <a:pt x="512" y="537"/>
                        <a:pt x="511" y="541"/>
                        <a:pt x="522" y="548"/>
                      </a:cubicBezTo>
                      <a:cubicBezTo>
                        <a:pt x="523" y="552"/>
                        <a:pt x="525" y="556"/>
                        <a:pt x="526" y="560"/>
                      </a:cubicBezTo>
                      <a:cubicBezTo>
                        <a:pt x="527" y="564"/>
                        <a:pt x="514" y="556"/>
                        <a:pt x="514" y="556"/>
                      </a:cubicBezTo>
                      <a:cubicBezTo>
                        <a:pt x="502" y="564"/>
                        <a:pt x="501" y="551"/>
                        <a:pt x="492" y="544"/>
                      </a:cubicBezTo>
                      <a:cubicBezTo>
                        <a:pt x="488" y="541"/>
                        <a:pt x="480" y="536"/>
                        <a:pt x="480" y="536"/>
                      </a:cubicBezTo>
                      <a:cubicBezTo>
                        <a:pt x="471" y="522"/>
                        <a:pt x="474" y="529"/>
                        <a:pt x="470" y="518"/>
                      </a:cubicBezTo>
                      <a:cubicBezTo>
                        <a:pt x="467" y="491"/>
                        <a:pt x="461" y="446"/>
                        <a:pt x="436" y="430"/>
                      </a:cubicBezTo>
                      <a:cubicBezTo>
                        <a:pt x="428" y="433"/>
                        <a:pt x="425" y="433"/>
                        <a:pt x="422" y="424"/>
                      </a:cubicBezTo>
                      <a:cubicBezTo>
                        <a:pt x="427" y="404"/>
                        <a:pt x="432" y="383"/>
                        <a:pt x="438" y="364"/>
                      </a:cubicBezTo>
                      <a:cubicBezTo>
                        <a:pt x="436" y="343"/>
                        <a:pt x="431" y="330"/>
                        <a:pt x="426" y="310"/>
                      </a:cubicBezTo>
                      <a:cubicBezTo>
                        <a:pt x="429" y="302"/>
                        <a:pt x="425" y="300"/>
                        <a:pt x="422" y="292"/>
                      </a:cubicBezTo>
                      <a:cubicBezTo>
                        <a:pt x="424" y="282"/>
                        <a:pt x="428" y="277"/>
                        <a:pt x="422" y="268"/>
                      </a:cubicBezTo>
                      <a:cubicBezTo>
                        <a:pt x="420" y="269"/>
                        <a:pt x="418" y="269"/>
                        <a:pt x="416" y="270"/>
                      </a:cubicBezTo>
                      <a:cubicBezTo>
                        <a:pt x="414" y="272"/>
                        <a:pt x="414" y="275"/>
                        <a:pt x="412" y="276"/>
                      </a:cubicBezTo>
                      <a:cubicBezTo>
                        <a:pt x="408" y="278"/>
                        <a:pt x="400" y="280"/>
                        <a:pt x="400" y="280"/>
                      </a:cubicBezTo>
                      <a:cubicBezTo>
                        <a:pt x="394" y="274"/>
                        <a:pt x="389" y="274"/>
                        <a:pt x="386" y="266"/>
                      </a:cubicBezTo>
                      <a:cubicBezTo>
                        <a:pt x="391" y="251"/>
                        <a:pt x="379" y="206"/>
                        <a:pt x="364" y="196"/>
                      </a:cubicBezTo>
                      <a:cubicBezTo>
                        <a:pt x="357" y="186"/>
                        <a:pt x="358" y="182"/>
                        <a:pt x="360" y="170"/>
                      </a:cubicBezTo>
                      <a:cubicBezTo>
                        <a:pt x="358" y="160"/>
                        <a:pt x="356" y="147"/>
                        <a:pt x="346" y="144"/>
                      </a:cubicBezTo>
                      <a:cubicBezTo>
                        <a:pt x="343" y="154"/>
                        <a:pt x="338" y="160"/>
                        <a:pt x="330" y="166"/>
                      </a:cubicBezTo>
                      <a:cubicBezTo>
                        <a:pt x="323" y="164"/>
                        <a:pt x="308" y="160"/>
                        <a:pt x="308" y="160"/>
                      </a:cubicBezTo>
                      <a:cubicBezTo>
                        <a:pt x="296" y="162"/>
                        <a:pt x="297" y="166"/>
                        <a:pt x="288" y="172"/>
                      </a:cubicBezTo>
                      <a:cubicBezTo>
                        <a:pt x="284" y="185"/>
                        <a:pt x="282" y="191"/>
                        <a:pt x="268" y="196"/>
                      </a:cubicBezTo>
                      <a:cubicBezTo>
                        <a:pt x="264" y="200"/>
                        <a:pt x="243" y="231"/>
                        <a:pt x="242" y="232"/>
                      </a:cubicBezTo>
                      <a:cubicBezTo>
                        <a:pt x="231" y="239"/>
                        <a:pt x="215" y="247"/>
                        <a:pt x="206" y="256"/>
                      </a:cubicBezTo>
                      <a:cubicBezTo>
                        <a:pt x="202" y="260"/>
                        <a:pt x="200" y="265"/>
                        <a:pt x="196" y="268"/>
                      </a:cubicBezTo>
                      <a:cubicBezTo>
                        <a:pt x="194" y="269"/>
                        <a:pt x="192" y="269"/>
                        <a:pt x="190" y="270"/>
                      </a:cubicBezTo>
                      <a:cubicBezTo>
                        <a:pt x="188" y="271"/>
                        <a:pt x="186" y="272"/>
                        <a:pt x="184" y="274"/>
                      </a:cubicBezTo>
                      <a:cubicBezTo>
                        <a:pt x="180" y="278"/>
                        <a:pt x="172" y="286"/>
                        <a:pt x="172" y="286"/>
                      </a:cubicBezTo>
                      <a:cubicBezTo>
                        <a:pt x="167" y="300"/>
                        <a:pt x="165" y="314"/>
                        <a:pt x="160" y="328"/>
                      </a:cubicBezTo>
                      <a:cubicBezTo>
                        <a:pt x="158" y="335"/>
                        <a:pt x="156" y="341"/>
                        <a:pt x="154" y="348"/>
                      </a:cubicBezTo>
                      <a:cubicBezTo>
                        <a:pt x="153" y="350"/>
                        <a:pt x="152" y="354"/>
                        <a:pt x="152" y="354"/>
                      </a:cubicBezTo>
                      <a:cubicBezTo>
                        <a:pt x="152" y="359"/>
                        <a:pt x="156" y="384"/>
                        <a:pt x="146" y="392"/>
                      </a:cubicBezTo>
                      <a:cubicBezTo>
                        <a:pt x="141" y="397"/>
                        <a:pt x="128" y="404"/>
                        <a:pt x="128" y="404"/>
                      </a:cubicBezTo>
                      <a:cubicBezTo>
                        <a:pt x="125" y="412"/>
                        <a:pt x="122" y="421"/>
                        <a:pt x="114" y="424"/>
                      </a:cubicBezTo>
                      <a:cubicBezTo>
                        <a:pt x="100" y="419"/>
                        <a:pt x="97" y="405"/>
                        <a:pt x="94" y="392"/>
                      </a:cubicBezTo>
                      <a:cubicBezTo>
                        <a:pt x="86" y="362"/>
                        <a:pt x="82" y="332"/>
                        <a:pt x="72" y="302"/>
                      </a:cubicBezTo>
                      <a:cubicBezTo>
                        <a:pt x="71" y="281"/>
                        <a:pt x="70" y="275"/>
                        <a:pt x="66" y="258"/>
                      </a:cubicBezTo>
                      <a:cubicBezTo>
                        <a:pt x="66" y="251"/>
                        <a:pt x="68" y="219"/>
                        <a:pt x="64" y="208"/>
                      </a:cubicBezTo>
                      <a:cubicBezTo>
                        <a:pt x="70" y="191"/>
                        <a:pt x="66" y="173"/>
                        <a:pt x="72" y="156"/>
                      </a:cubicBezTo>
                      <a:cubicBezTo>
                        <a:pt x="66" y="139"/>
                        <a:pt x="60" y="168"/>
                        <a:pt x="56" y="172"/>
                      </a:cubicBezTo>
                      <a:cubicBezTo>
                        <a:pt x="53" y="175"/>
                        <a:pt x="44" y="180"/>
                        <a:pt x="44" y="180"/>
                      </a:cubicBezTo>
                      <a:cubicBezTo>
                        <a:pt x="35" y="177"/>
                        <a:pt x="28" y="173"/>
                        <a:pt x="24" y="162"/>
                      </a:cubicBezTo>
                      <a:cubicBezTo>
                        <a:pt x="23" y="158"/>
                        <a:pt x="20" y="150"/>
                        <a:pt x="20" y="150"/>
                      </a:cubicBezTo>
                      <a:cubicBezTo>
                        <a:pt x="30" y="148"/>
                        <a:pt x="30" y="143"/>
                        <a:pt x="38" y="138"/>
                      </a:cubicBezTo>
                      <a:cubicBezTo>
                        <a:pt x="35" y="128"/>
                        <a:pt x="31" y="133"/>
                        <a:pt x="24" y="138"/>
                      </a:cubicBezTo>
                      <a:cubicBezTo>
                        <a:pt x="15" y="135"/>
                        <a:pt x="15" y="132"/>
                        <a:pt x="18" y="124"/>
                      </a:cubicBezTo>
                      <a:cubicBezTo>
                        <a:pt x="11" y="114"/>
                        <a:pt x="9" y="101"/>
                        <a:pt x="0" y="92"/>
                      </a:cubicBezTo>
                      <a:lnTo>
                        <a:pt x="76" y="0"/>
                      </a:lnTo>
                      <a:lnTo>
                        <a:pt x="798" y="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88" name="Freeform 48"/>
                <p:cNvSpPr/>
                <p:nvPr userDrawn="1"/>
              </p:nvSpPr>
              <p:spPr>
                <a:xfrm>
                  <a:off x="1770" y="671"/>
                  <a:ext cx="45" cy="71"/>
                </a:xfrm>
                <a:custGeom>
                  <a:avLst/>
                  <a:gdLst/>
                  <a:ahLst/>
                  <a:cxnLst>
                    <a:cxn ang="0">
                      <a:pos x="7" y="9"/>
                    </a:cxn>
                    <a:cxn ang="0">
                      <a:pos x="18" y="3"/>
                    </a:cxn>
                    <a:cxn ang="0">
                      <a:pos x="39" y="28"/>
                    </a:cxn>
                    <a:cxn ang="0">
                      <a:pos x="20" y="71"/>
                    </a:cxn>
                    <a:cxn ang="0">
                      <a:pos x="1" y="58"/>
                    </a:cxn>
                    <a:cxn ang="0">
                      <a:pos x="7" y="9"/>
                    </a:cxn>
                  </a:cxnLst>
                  <a:pathLst>
                    <a:path w="43" h="85">
                      <a:moveTo>
                        <a:pt x="7" y="11"/>
                      </a:moveTo>
                      <a:cubicBezTo>
                        <a:pt x="4" y="2"/>
                        <a:pt x="9" y="0"/>
                        <a:pt x="17" y="3"/>
                      </a:cubicBezTo>
                      <a:cubicBezTo>
                        <a:pt x="24" y="13"/>
                        <a:pt x="28" y="24"/>
                        <a:pt x="37" y="33"/>
                      </a:cubicBezTo>
                      <a:cubicBezTo>
                        <a:pt x="43" y="52"/>
                        <a:pt x="40" y="78"/>
                        <a:pt x="19" y="85"/>
                      </a:cubicBezTo>
                      <a:cubicBezTo>
                        <a:pt x="6" y="81"/>
                        <a:pt x="5" y="81"/>
                        <a:pt x="1" y="69"/>
                      </a:cubicBezTo>
                      <a:cubicBezTo>
                        <a:pt x="2" y="66"/>
                        <a:pt x="0" y="4"/>
                        <a:pt x="7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89" name="Freeform 49"/>
                <p:cNvSpPr/>
                <p:nvPr userDrawn="1"/>
              </p:nvSpPr>
              <p:spPr>
                <a:xfrm>
                  <a:off x="2394" y="431"/>
                  <a:ext cx="42" cy="59"/>
                </a:xfrm>
                <a:custGeom>
                  <a:avLst/>
                  <a:gdLst/>
                  <a:ahLst/>
                  <a:cxnLst>
                    <a:cxn ang="0">
                      <a:pos x="12" y="22"/>
                    </a:cxn>
                    <a:cxn ang="0">
                      <a:pos x="28" y="2"/>
                    </a:cxn>
                    <a:cxn ang="0">
                      <a:pos x="41" y="3"/>
                    </a:cxn>
                    <a:cxn ang="0">
                      <a:pos x="37" y="21"/>
                    </a:cxn>
                    <a:cxn ang="0">
                      <a:pos x="12" y="59"/>
                    </a:cxn>
                    <a:cxn ang="0">
                      <a:pos x="7" y="48"/>
                    </a:cxn>
                    <a:cxn ang="0">
                      <a:pos x="3" y="29"/>
                    </a:cxn>
                    <a:cxn ang="0">
                      <a:pos x="12" y="22"/>
                    </a:cxn>
                  </a:cxnLst>
                  <a:pathLst>
                    <a:path w="44" h="74">
                      <a:moveTo>
                        <a:pt x="13" y="28"/>
                      </a:moveTo>
                      <a:cubicBezTo>
                        <a:pt x="15" y="13"/>
                        <a:pt x="14" y="7"/>
                        <a:pt x="29" y="2"/>
                      </a:cubicBezTo>
                      <a:cubicBezTo>
                        <a:pt x="34" y="3"/>
                        <a:pt x="40" y="0"/>
                        <a:pt x="43" y="4"/>
                      </a:cubicBezTo>
                      <a:cubicBezTo>
                        <a:pt x="44" y="6"/>
                        <a:pt x="41" y="21"/>
                        <a:pt x="39" y="26"/>
                      </a:cubicBezTo>
                      <a:cubicBezTo>
                        <a:pt x="31" y="43"/>
                        <a:pt x="30" y="63"/>
                        <a:pt x="13" y="74"/>
                      </a:cubicBezTo>
                      <a:cubicBezTo>
                        <a:pt x="4" y="71"/>
                        <a:pt x="4" y="68"/>
                        <a:pt x="7" y="60"/>
                      </a:cubicBezTo>
                      <a:cubicBezTo>
                        <a:pt x="5" y="50"/>
                        <a:pt x="0" y="46"/>
                        <a:pt x="3" y="36"/>
                      </a:cubicBezTo>
                      <a:cubicBezTo>
                        <a:pt x="4" y="32"/>
                        <a:pt x="8" y="23"/>
                        <a:pt x="1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90" name="Freeform 50"/>
                <p:cNvSpPr/>
                <p:nvPr userDrawn="1"/>
              </p:nvSpPr>
              <p:spPr>
                <a:xfrm>
                  <a:off x="2513" y="402"/>
                  <a:ext cx="21" cy="24"/>
                </a:xfrm>
                <a:custGeom>
                  <a:avLst/>
                  <a:gdLst/>
                  <a:ahLst/>
                  <a:cxnLst>
                    <a:cxn ang="0">
                      <a:pos x="7" y="13"/>
                    </a:cxn>
                    <a:cxn ang="0">
                      <a:pos x="5" y="24"/>
                    </a:cxn>
                    <a:cxn ang="0">
                      <a:pos x="7" y="13"/>
                    </a:cxn>
                  </a:cxnLst>
                  <a:pathLst>
                    <a:path w="20" h="30">
                      <a:moveTo>
                        <a:pt x="7" y="16"/>
                      </a:moveTo>
                      <a:cubicBezTo>
                        <a:pt x="18" y="0"/>
                        <a:pt x="20" y="20"/>
                        <a:pt x="5" y="30"/>
                      </a:cubicBezTo>
                      <a:cubicBezTo>
                        <a:pt x="0" y="23"/>
                        <a:pt x="1" y="22"/>
                        <a:pt x="7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91" name="Freeform 51"/>
                <p:cNvSpPr/>
                <p:nvPr userDrawn="1"/>
              </p:nvSpPr>
              <p:spPr>
                <a:xfrm>
                  <a:off x="333" y="169"/>
                  <a:ext cx="1015" cy="866"/>
                </a:xfrm>
                <a:custGeom>
                  <a:avLst/>
                  <a:gdLst/>
                  <a:ahLst/>
                  <a:cxnLst>
                    <a:cxn ang="0">
                      <a:pos x="716" y="721"/>
                    </a:cxn>
                    <a:cxn ang="0">
                      <a:pos x="723" y="701"/>
                    </a:cxn>
                    <a:cxn ang="0">
                      <a:pos x="744" y="642"/>
                    </a:cxn>
                    <a:cxn ang="0">
                      <a:pos x="460" y="446"/>
                    </a:cxn>
                    <a:cxn ang="0">
                      <a:pos x="420" y="538"/>
                    </a:cxn>
                    <a:cxn ang="0">
                      <a:pos x="451" y="864"/>
                    </a:cxn>
                    <a:cxn ang="0">
                      <a:pos x="420" y="768"/>
                    </a:cxn>
                    <a:cxn ang="0">
                      <a:pos x="360" y="683"/>
                    </a:cxn>
                    <a:cxn ang="0">
                      <a:pos x="365" y="642"/>
                    </a:cxn>
                    <a:cxn ang="0">
                      <a:pos x="368" y="613"/>
                    </a:cxn>
                    <a:cxn ang="0">
                      <a:pos x="327" y="583"/>
                    </a:cxn>
                    <a:cxn ang="0">
                      <a:pos x="289" y="538"/>
                    </a:cxn>
                    <a:cxn ang="0">
                      <a:pos x="220" y="550"/>
                    </a:cxn>
                    <a:cxn ang="0">
                      <a:pos x="188" y="567"/>
                    </a:cxn>
                    <a:cxn ang="0">
                      <a:pos x="116" y="567"/>
                    </a:cxn>
                    <a:cxn ang="0">
                      <a:pos x="33" y="485"/>
                    </a:cxn>
                    <a:cxn ang="0">
                      <a:pos x="16" y="459"/>
                    </a:cxn>
                    <a:cxn ang="0">
                      <a:pos x="0" y="410"/>
                    </a:cxn>
                    <a:cxn ang="0">
                      <a:pos x="36" y="331"/>
                    </a:cxn>
                    <a:cxn ang="0">
                      <a:pos x="48" y="281"/>
                    </a:cxn>
                    <a:cxn ang="0">
                      <a:pos x="76" y="222"/>
                    </a:cxn>
                    <a:cxn ang="0">
                      <a:pos x="121" y="180"/>
                    </a:cxn>
                    <a:cxn ang="0">
                      <a:pos x="249" y="104"/>
                    </a:cxn>
                    <a:cxn ang="0">
                      <a:pos x="327" y="47"/>
                    </a:cxn>
                    <a:cxn ang="0">
                      <a:pos x="384" y="9"/>
                    </a:cxn>
                    <a:cxn ang="0">
                      <a:pos x="540" y="3"/>
                    </a:cxn>
                    <a:cxn ang="0">
                      <a:pos x="592" y="0"/>
                    </a:cxn>
                    <a:cxn ang="0">
                      <a:pos x="571" y="53"/>
                    </a:cxn>
                    <a:cxn ang="0">
                      <a:pos x="659" y="131"/>
                    </a:cxn>
                    <a:cxn ang="0">
                      <a:pos x="740" y="115"/>
                    </a:cxn>
                    <a:cxn ang="0">
                      <a:pos x="787" y="127"/>
                    </a:cxn>
                    <a:cxn ang="0">
                      <a:pos x="832" y="151"/>
                    </a:cxn>
                    <a:cxn ang="0">
                      <a:pos x="851" y="292"/>
                    </a:cxn>
                    <a:cxn ang="0">
                      <a:pos x="851" y="373"/>
                    </a:cxn>
                    <a:cxn ang="0">
                      <a:pos x="891" y="440"/>
                    </a:cxn>
                    <a:cxn ang="0">
                      <a:pos x="960" y="466"/>
                    </a:cxn>
                    <a:cxn ang="0">
                      <a:pos x="1012" y="459"/>
                    </a:cxn>
                    <a:cxn ang="0">
                      <a:pos x="988" y="529"/>
                    </a:cxn>
                    <a:cxn ang="0">
                      <a:pos x="891" y="633"/>
                    </a:cxn>
                    <a:cxn ang="0">
                      <a:pos x="816" y="754"/>
                    </a:cxn>
                    <a:cxn ang="0">
                      <a:pos x="827" y="790"/>
                    </a:cxn>
                    <a:cxn ang="0">
                      <a:pos x="647" y="864"/>
                    </a:cxn>
                  </a:cxnLst>
                  <a:pathLst>
                    <a:path w="682" h="557">
                      <a:moveTo>
                        <a:pt x="435" y="556"/>
                      </a:moveTo>
                      <a:lnTo>
                        <a:pt x="481" y="464"/>
                      </a:lnTo>
                      <a:lnTo>
                        <a:pt x="473" y="449"/>
                      </a:lnTo>
                      <a:lnTo>
                        <a:pt x="486" y="451"/>
                      </a:lnTo>
                      <a:lnTo>
                        <a:pt x="495" y="441"/>
                      </a:lnTo>
                      <a:lnTo>
                        <a:pt x="500" y="413"/>
                      </a:lnTo>
                      <a:lnTo>
                        <a:pt x="500" y="371"/>
                      </a:lnTo>
                      <a:lnTo>
                        <a:pt x="309" y="287"/>
                      </a:lnTo>
                      <a:lnTo>
                        <a:pt x="296" y="308"/>
                      </a:lnTo>
                      <a:lnTo>
                        <a:pt x="282" y="346"/>
                      </a:lnTo>
                      <a:lnTo>
                        <a:pt x="396" y="557"/>
                      </a:lnTo>
                      <a:lnTo>
                        <a:pt x="303" y="556"/>
                      </a:lnTo>
                      <a:lnTo>
                        <a:pt x="304" y="536"/>
                      </a:lnTo>
                      <a:cubicBezTo>
                        <a:pt x="284" y="520"/>
                        <a:pt x="296" y="510"/>
                        <a:pt x="282" y="494"/>
                      </a:cubicBezTo>
                      <a:cubicBezTo>
                        <a:pt x="276" y="475"/>
                        <a:pt x="267" y="468"/>
                        <a:pt x="253" y="451"/>
                      </a:cubicBezTo>
                      <a:cubicBezTo>
                        <a:pt x="249" y="447"/>
                        <a:pt x="245" y="443"/>
                        <a:pt x="242" y="439"/>
                      </a:cubicBezTo>
                      <a:lnTo>
                        <a:pt x="237" y="432"/>
                      </a:lnTo>
                      <a:cubicBezTo>
                        <a:pt x="237" y="432"/>
                        <a:pt x="245" y="413"/>
                        <a:pt x="245" y="413"/>
                      </a:cubicBezTo>
                      <a:cubicBezTo>
                        <a:pt x="247" y="409"/>
                        <a:pt x="250" y="401"/>
                        <a:pt x="250" y="401"/>
                      </a:cubicBezTo>
                      <a:cubicBezTo>
                        <a:pt x="249" y="399"/>
                        <a:pt x="247" y="397"/>
                        <a:pt x="247" y="394"/>
                      </a:cubicBezTo>
                      <a:cubicBezTo>
                        <a:pt x="248" y="390"/>
                        <a:pt x="253" y="382"/>
                        <a:pt x="253" y="382"/>
                      </a:cubicBezTo>
                      <a:cubicBezTo>
                        <a:pt x="243" y="370"/>
                        <a:pt x="237" y="371"/>
                        <a:pt x="220" y="375"/>
                      </a:cubicBezTo>
                      <a:cubicBezTo>
                        <a:pt x="217" y="371"/>
                        <a:pt x="210" y="369"/>
                        <a:pt x="207" y="365"/>
                      </a:cubicBezTo>
                      <a:cubicBezTo>
                        <a:pt x="185" y="337"/>
                        <a:pt x="216" y="363"/>
                        <a:pt x="194" y="346"/>
                      </a:cubicBezTo>
                      <a:cubicBezTo>
                        <a:pt x="167" y="349"/>
                        <a:pt x="179" y="346"/>
                        <a:pt x="156" y="352"/>
                      </a:cubicBezTo>
                      <a:cubicBezTo>
                        <a:pt x="153" y="353"/>
                        <a:pt x="148" y="354"/>
                        <a:pt x="148" y="354"/>
                      </a:cubicBezTo>
                      <a:cubicBezTo>
                        <a:pt x="146" y="356"/>
                        <a:pt x="145" y="359"/>
                        <a:pt x="142" y="361"/>
                      </a:cubicBezTo>
                      <a:cubicBezTo>
                        <a:pt x="138" y="363"/>
                        <a:pt x="126" y="365"/>
                        <a:pt x="126" y="365"/>
                      </a:cubicBezTo>
                      <a:cubicBezTo>
                        <a:pt x="105" y="354"/>
                        <a:pt x="116" y="355"/>
                        <a:pt x="94" y="361"/>
                      </a:cubicBezTo>
                      <a:cubicBezTo>
                        <a:pt x="89" y="362"/>
                        <a:pt x="78" y="365"/>
                        <a:pt x="78" y="365"/>
                      </a:cubicBezTo>
                      <a:cubicBezTo>
                        <a:pt x="62" y="383"/>
                        <a:pt x="46" y="346"/>
                        <a:pt x="35" y="337"/>
                      </a:cubicBezTo>
                      <a:cubicBezTo>
                        <a:pt x="32" y="330"/>
                        <a:pt x="24" y="320"/>
                        <a:pt x="22" y="312"/>
                      </a:cubicBezTo>
                      <a:cubicBezTo>
                        <a:pt x="20" y="308"/>
                        <a:pt x="22" y="303"/>
                        <a:pt x="19" y="300"/>
                      </a:cubicBezTo>
                      <a:cubicBezTo>
                        <a:pt x="17" y="297"/>
                        <a:pt x="13" y="297"/>
                        <a:pt x="11" y="295"/>
                      </a:cubicBezTo>
                      <a:cubicBezTo>
                        <a:pt x="3" y="277"/>
                        <a:pt x="15" y="306"/>
                        <a:pt x="5" y="276"/>
                      </a:cubicBezTo>
                      <a:cubicBezTo>
                        <a:pt x="4" y="272"/>
                        <a:pt x="0" y="264"/>
                        <a:pt x="0" y="264"/>
                      </a:cubicBezTo>
                      <a:cubicBezTo>
                        <a:pt x="3" y="253"/>
                        <a:pt x="2" y="248"/>
                        <a:pt x="13" y="243"/>
                      </a:cubicBezTo>
                      <a:cubicBezTo>
                        <a:pt x="20" y="221"/>
                        <a:pt x="17" y="231"/>
                        <a:pt x="24" y="213"/>
                      </a:cubicBezTo>
                      <a:cubicBezTo>
                        <a:pt x="26" y="209"/>
                        <a:pt x="30" y="200"/>
                        <a:pt x="30" y="200"/>
                      </a:cubicBezTo>
                      <a:cubicBezTo>
                        <a:pt x="26" y="192"/>
                        <a:pt x="24" y="191"/>
                        <a:pt x="32" y="181"/>
                      </a:cubicBezTo>
                      <a:cubicBezTo>
                        <a:pt x="36" y="177"/>
                        <a:pt x="43" y="169"/>
                        <a:pt x="43" y="169"/>
                      </a:cubicBezTo>
                      <a:cubicBezTo>
                        <a:pt x="37" y="155"/>
                        <a:pt x="36" y="153"/>
                        <a:pt x="51" y="143"/>
                      </a:cubicBezTo>
                      <a:cubicBezTo>
                        <a:pt x="56" y="140"/>
                        <a:pt x="67" y="135"/>
                        <a:pt x="67" y="135"/>
                      </a:cubicBezTo>
                      <a:cubicBezTo>
                        <a:pt x="73" y="129"/>
                        <a:pt x="75" y="122"/>
                        <a:pt x="81" y="116"/>
                      </a:cubicBezTo>
                      <a:cubicBezTo>
                        <a:pt x="89" y="107"/>
                        <a:pt x="102" y="105"/>
                        <a:pt x="113" y="99"/>
                      </a:cubicBezTo>
                      <a:cubicBezTo>
                        <a:pt x="125" y="85"/>
                        <a:pt x="149" y="76"/>
                        <a:pt x="167" y="67"/>
                      </a:cubicBezTo>
                      <a:cubicBezTo>
                        <a:pt x="174" y="59"/>
                        <a:pt x="175" y="50"/>
                        <a:pt x="188" y="46"/>
                      </a:cubicBezTo>
                      <a:cubicBezTo>
                        <a:pt x="198" y="39"/>
                        <a:pt x="208" y="36"/>
                        <a:pt x="220" y="30"/>
                      </a:cubicBezTo>
                      <a:cubicBezTo>
                        <a:pt x="223" y="28"/>
                        <a:pt x="228" y="25"/>
                        <a:pt x="228" y="25"/>
                      </a:cubicBezTo>
                      <a:cubicBezTo>
                        <a:pt x="237" y="16"/>
                        <a:pt x="245" y="10"/>
                        <a:pt x="258" y="6"/>
                      </a:cubicBezTo>
                      <a:cubicBezTo>
                        <a:pt x="269" y="31"/>
                        <a:pt x="301" y="6"/>
                        <a:pt x="320" y="4"/>
                      </a:cubicBezTo>
                      <a:cubicBezTo>
                        <a:pt x="334" y="3"/>
                        <a:pt x="349" y="3"/>
                        <a:pt x="363" y="2"/>
                      </a:cubicBezTo>
                      <a:cubicBezTo>
                        <a:pt x="369" y="3"/>
                        <a:pt x="376" y="5"/>
                        <a:pt x="382" y="4"/>
                      </a:cubicBezTo>
                      <a:cubicBezTo>
                        <a:pt x="387" y="4"/>
                        <a:pt x="398" y="0"/>
                        <a:pt x="398" y="0"/>
                      </a:cubicBezTo>
                      <a:cubicBezTo>
                        <a:pt x="415" y="8"/>
                        <a:pt x="406" y="16"/>
                        <a:pt x="400" y="30"/>
                      </a:cubicBezTo>
                      <a:cubicBezTo>
                        <a:pt x="398" y="34"/>
                        <a:pt x="384" y="34"/>
                        <a:pt x="384" y="34"/>
                      </a:cubicBezTo>
                      <a:cubicBezTo>
                        <a:pt x="379" y="47"/>
                        <a:pt x="398" y="51"/>
                        <a:pt x="411" y="55"/>
                      </a:cubicBezTo>
                      <a:cubicBezTo>
                        <a:pt x="419" y="72"/>
                        <a:pt x="421" y="79"/>
                        <a:pt x="443" y="84"/>
                      </a:cubicBezTo>
                      <a:cubicBezTo>
                        <a:pt x="461" y="71"/>
                        <a:pt x="435" y="65"/>
                        <a:pt x="468" y="57"/>
                      </a:cubicBezTo>
                      <a:cubicBezTo>
                        <a:pt x="482" y="61"/>
                        <a:pt x="485" y="70"/>
                        <a:pt x="497" y="74"/>
                      </a:cubicBezTo>
                      <a:cubicBezTo>
                        <a:pt x="505" y="76"/>
                        <a:pt x="513" y="78"/>
                        <a:pt x="521" y="80"/>
                      </a:cubicBezTo>
                      <a:cubicBezTo>
                        <a:pt x="524" y="81"/>
                        <a:pt x="529" y="82"/>
                        <a:pt x="529" y="82"/>
                      </a:cubicBezTo>
                      <a:cubicBezTo>
                        <a:pt x="547" y="78"/>
                        <a:pt x="547" y="76"/>
                        <a:pt x="562" y="84"/>
                      </a:cubicBezTo>
                      <a:cubicBezTo>
                        <a:pt x="566" y="95"/>
                        <a:pt x="565" y="86"/>
                        <a:pt x="559" y="97"/>
                      </a:cubicBezTo>
                      <a:cubicBezTo>
                        <a:pt x="557" y="101"/>
                        <a:pt x="554" y="110"/>
                        <a:pt x="554" y="110"/>
                      </a:cubicBezTo>
                      <a:cubicBezTo>
                        <a:pt x="556" y="132"/>
                        <a:pt x="556" y="168"/>
                        <a:pt x="572" y="188"/>
                      </a:cubicBezTo>
                      <a:cubicBezTo>
                        <a:pt x="568" y="198"/>
                        <a:pt x="564" y="208"/>
                        <a:pt x="562" y="219"/>
                      </a:cubicBezTo>
                      <a:cubicBezTo>
                        <a:pt x="564" y="227"/>
                        <a:pt x="569" y="233"/>
                        <a:pt x="572" y="240"/>
                      </a:cubicBezTo>
                      <a:cubicBezTo>
                        <a:pt x="573" y="247"/>
                        <a:pt x="572" y="254"/>
                        <a:pt x="575" y="259"/>
                      </a:cubicBezTo>
                      <a:cubicBezTo>
                        <a:pt x="577" y="263"/>
                        <a:pt x="595" y="272"/>
                        <a:pt x="599" y="283"/>
                      </a:cubicBezTo>
                      <a:cubicBezTo>
                        <a:pt x="594" y="295"/>
                        <a:pt x="603" y="306"/>
                        <a:pt x="618" y="310"/>
                      </a:cubicBezTo>
                      <a:cubicBezTo>
                        <a:pt x="630" y="307"/>
                        <a:pt x="638" y="308"/>
                        <a:pt x="645" y="300"/>
                      </a:cubicBezTo>
                      <a:cubicBezTo>
                        <a:pt x="660" y="302"/>
                        <a:pt x="663" y="303"/>
                        <a:pt x="672" y="293"/>
                      </a:cubicBezTo>
                      <a:cubicBezTo>
                        <a:pt x="675" y="294"/>
                        <a:pt x="679" y="293"/>
                        <a:pt x="680" y="295"/>
                      </a:cubicBezTo>
                      <a:cubicBezTo>
                        <a:pt x="682" y="301"/>
                        <a:pt x="674" y="321"/>
                        <a:pt x="672" y="327"/>
                      </a:cubicBezTo>
                      <a:cubicBezTo>
                        <a:pt x="668" y="340"/>
                        <a:pt x="671" y="326"/>
                        <a:pt x="664" y="340"/>
                      </a:cubicBezTo>
                      <a:cubicBezTo>
                        <a:pt x="652" y="360"/>
                        <a:pt x="646" y="381"/>
                        <a:pt x="621" y="394"/>
                      </a:cubicBezTo>
                      <a:cubicBezTo>
                        <a:pt x="614" y="402"/>
                        <a:pt x="609" y="402"/>
                        <a:pt x="599" y="407"/>
                      </a:cubicBezTo>
                      <a:cubicBezTo>
                        <a:pt x="590" y="418"/>
                        <a:pt x="579" y="429"/>
                        <a:pt x="567" y="439"/>
                      </a:cubicBezTo>
                      <a:cubicBezTo>
                        <a:pt x="560" y="454"/>
                        <a:pt x="555" y="470"/>
                        <a:pt x="548" y="485"/>
                      </a:cubicBezTo>
                      <a:cubicBezTo>
                        <a:pt x="549" y="489"/>
                        <a:pt x="550" y="492"/>
                        <a:pt x="551" y="496"/>
                      </a:cubicBezTo>
                      <a:cubicBezTo>
                        <a:pt x="552" y="500"/>
                        <a:pt x="556" y="508"/>
                        <a:pt x="556" y="508"/>
                      </a:cubicBezTo>
                      <a:cubicBezTo>
                        <a:pt x="559" y="524"/>
                        <a:pt x="562" y="546"/>
                        <a:pt x="576" y="557"/>
                      </a:cubicBezTo>
                      <a:lnTo>
                        <a:pt x="435" y="55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92" name="Freeform 52"/>
                <p:cNvSpPr/>
                <p:nvPr userDrawn="1"/>
              </p:nvSpPr>
              <p:spPr>
                <a:xfrm>
                  <a:off x="727" y="495"/>
                  <a:ext cx="382" cy="540"/>
                </a:xfrm>
                <a:custGeom>
                  <a:avLst/>
                  <a:gdLst/>
                  <a:ahLst/>
                  <a:cxnLst>
                    <a:cxn ang="0">
                      <a:pos x="361" y="540"/>
                    </a:cxn>
                    <a:cxn ang="0">
                      <a:pos x="346" y="468"/>
                    </a:cxn>
                    <a:cxn ang="0">
                      <a:pos x="323" y="448"/>
                    </a:cxn>
                    <a:cxn ang="0">
                      <a:pos x="320" y="419"/>
                    </a:cxn>
                    <a:cxn ang="0">
                      <a:pos x="311" y="395"/>
                    </a:cxn>
                    <a:cxn ang="0">
                      <a:pos x="311" y="356"/>
                    </a:cxn>
                    <a:cxn ang="0">
                      <a:pos x="308" y="333"/>
                    </a:cxn>
                    <a:cxn ang="0">
                      <a:pos x="339" y="314"/>
                    </a:cxn>
                    <a:cxn ang="0">
                      <a:pos x="382" y="307"/>
                    </a:cxn>
                    <a:cxn ang="0">
                      <a:pos x="382" y="212"/>
                    </a:cxn>
                    <a:cxn ang="0">
                      <a:pos x="80" y="149"/>
                    </a:cxn>
                    <a:cxn ang="0">
                      <a:pos x="48" y="153"/>
                    </a:cxn>
                    <a:cxn ang="0">
                      <a:pos x="24" y="159"/>
                    </a:cxn>
                    <a:cxn ang="0">
                      <a:pos x="0" y="232"/>
                    </a:cxn>
                    <a:cxn ang="0">
                      <a:pos x="138" y="538"/>
                    </a:cxn>
                    <a:cxn ang="0">
                      <a:pos x="361" y="540"/>
                    </a:cxn>
                  </a:cxnLst>
                  <a:pathLst>
                    <a:path w="257" h="347">
                      <a:moveTo>
                        <a:pt x="243" y="347"/>
                      </a:moveTo>
                      <a:lnTo>
                        <a:pt x="233" y="301"/>
                      </a:lnTo>
                      <a:lnTo>
                        <a:pt x="217" y="288"/>
                      </a:lnTo>
                      <a:lnTo>
                        <a:pt x="215" y="269"/>
                      </a:lnTo>
                      <a:lnTo>
                        <a:pt x="209" y="254"/>
                      </a:lnTo>
                      <a:lnTo>
                        <a:pt x="209" y="229"/>
                      </a:lnTo>
                      <a:lnTo>
                        <a:pt x="207" y="214"/>
                      </a:lnTo>
                      <a:lnTo>
                        <a:pt x="228" y="202"/>
                      </a:lnTo>
                      <a:lnTo>
                        <a:pt x="257" y="197"/>
                      </a:lnTo>
                      <a:lnTo>
                        <a:pt x="257" y="136"/>
                      </a:lnTo>
                      <a:cubicBezTo>
                        <a:pt x="209" y="119"/>
                        <a:pt x="13" y="0"/>
                        <a:pt x="54" y="96"/>
                      </a:cubicBezTo>
                      <a:cubicBezTo>
                        <a:pt x="36" y="106"/>
                        <a:pt x="57" y="97"/>
                        <a:pt x="32" y="98"/>
                      </a:cubicBezTo>
                      <a:cubicBezTo>
                        <a:pt x="27" y="99"/>
                        <a:pt x="16" y="102"/>
                        <a:pt x="16" y="102"/>
                      </a:cubicBezTo>
                      <a:lnTo>
                        <a:pt x="0" y="149"/>
                      </a:lnTo>
                      <a:lnTo>
                        <a:pt x="93" y="346"/>
                      </a:lnTo>
                      <a:lnTo>
                        <a:pt x="243" y="34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93" name="Freeform 53"/>
                <p:cNvSpPr/>
                <p:nvPr userDrawn="1"/>
              </p:nvSpPr>
              <p:spPr>
                <a:xfrm>
                  <a:off x="1400" y="896"/>
                  <a:ext cx="16" cy="29"/>
                </a:xfrm>
                <a:custGeom>
                  <a:avLst/>
                  <a:gdLst/>
                  <a:ahLst/>
                  <a:cxnLst>
                    <a:cxn ang="0">
                      <a:pos x="6" y="20"/>
                    </a:cxn>
                    <a:cxn ang="0">
                      <a:pos x="16" y="16"/>
                    </a:cxn>
                    <a:cxn ang="0">
                      <a:pos x="6" y="20"/>
                    </a:cxn>
                  </a:cxnLst>
                  <a:pathLst>
                    <a:path w="19" h="37">
                      <a:moveTo>
                        <a:pt x="7" y="25"/>
                      </a:moveTo>
                      <a:cubicBezTo>
                        <a:pt x="0" y="4"/>
                        <a:pt x="12" y="0"/>
                        <a:pt x="19" y="21"/>
                      </a:cubicBezTo>
                      <a:cubicBezTo>
                        <a:pt x="14" y="37"/>
                        <a:pt x="18" y="36"/>
                        <a:pt x="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94" name="Freeform 54"/>
                <p:cNvSpPr/>
                <p:nvPr userDrawn="1"/>
              </p:nvSpPr>
              <p:spPr>
                <a:xfrm>
                  <a:off x="1379" y="617"/>
                  <a:ext cx="21" cy="17"/>
                </a:xfrm>
                <a:custGeom>
                  <a:avLst/>
                  <a:gdLst/>
                  <a:ahLst/>
                  <a:cxnLst>
                    <a:cxn ang="0">
                      <a:pos x="11" y="10"/>
                    </a:cxn>
                    <a:cxn ang="0">
                      <a:pos x="15" y="0"/>
                    </a:cxn>
                    <a:cxn ang="0">
                      <a:pos x="19" y="10"/>
                    </a:cxn>
                    <a:cxn ang="0">
                      <a:pos x="8" y="17"/>
                    </a:cxn>
                    <a:cxn ang="0">
                      <a:pos x="11" y="10"/>
                    </a:cxn>
                  </a:cxnLst>
                  <a:pathLst>
                    <a:path w="22" h="20">
                      <a:moveTo>
                        <a:pt x="12" y="12"/>
                      </a:moveTo>
                      <a:cubicBezTo>
                        <a:pt x="13" y="8"/>
                        <a:pt x="12" y="0"/>
                        <a:pt x="16" y="0"/>
                      </a:cubicBezTo>
                      <a:cubicBezTo>
                        <a:pt x="20" y="0"/>
                        <a:pt x="22" y="8"/>
                        <a:pt x="20" y="12"/>
                      </a:cubicBezTo>
                      <a:cubicBezTo>
                        <a:pt x="18" y="16"/>
                        <a:pt x="12" y="17"/>
                        <a:pt x="8" y="20"/>
                      </a:cubicBezTo>
                      <a:cubicBezTo>
                        <a:pt x="3" y="5"/>
                        <a:pt x="0" y="6"/>
                        <a:pt x="12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95" name="Freeform 55"/>
                <p:cNvSpPr/>
                <p:nvPr userDrawn="1"/>
              </p:nvSpPr>
              <p:spPr>
                <a:xfrm>
                  <a:off x="453" y="275"/>
                  <a:ext cx="58" cy="24"/>
                </a:xfrm>
                <a:custGeom>
                  <a:avLst/>
                  <a:gdLst/>
                  <a:ahLst/>
                  <a:cxnLst>
                    <a:cxn ang="0">
                      <a:pos x="24" y="14"/>
                    </a:cxn>
                    <a:cxn ang="0">
                      <a:pos x="33" y="5"/>
                    </a:cxn>
                    <a:cxn ang="0">
                      <a:pos x="37" y="24"/>
                    </a:cxn>
                    <a:cxn ang="0">
                      <a:pos x="24" y="14"/>
                    </a:cxn>
                  </a:cxnLst>
                  <a:pathLst>
                    <a:path w="57" h="30">
                      <a:moveTo>
                        <a:pt x="24" y="18"/>
                      </a:moveTo>
                      <a:cubicBezTo>
                        <a:pt x="0" y="10"/>
                        <a:pt x="9" y="0"/>
                        <a:pt x="32" y="6"/>
                      </a:cubicBezTo>
                      <a:cubicBezTo>
                        <a:pt x="46" y="15"/>
                        <a:pt x="57" y="23"/>
                        <a:pt x="36" y="30"/>
                      </a:cubicBezTo>
                      <a:cubicBezTo>
                        <a:pt x="21" y="25"/>
                        <a:pt x="24" y="30"/>
                        <a:pt x="24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96" name="Freeform 56"/>
                <p:cNvSpPr/>
                <p:nvPr userDrawn="1"/>
              </p:nvSpPr>
              <p:spPr>
                <a:xfrm>
                  <a:off x="1161" y="50"/>
                  <a:ext cx="691" cy="569"/>
                </a:xfrm>
                <a:custGeom>
                  <a:avLst/>
                  <a:gdLst/>
                  <a:ahLst/>
                  <a:cxnLst>
                    <a:cxn ang="0">
                      <a:pos x="472" y="379"/>
                    </a:cxn>
                    <a:cxn ang="0">
                      <a:pos x="392" y="370"/>
                    </a:cxn>
                    <a:cxn ang="0">
                      <a:pos x="324" y="337"/>
                    </a:cxn>
                    <a:cxn ang="0">
                      <a:pos x="264" y="327"/>
                    </a:cxn>
                    <a:cxn ang="0">
                      <a:pos x="236" y="340"/>
                    </a:cxn>
                    <a:cxn ang="0">
                      <a:pos x="260" y="350"/>
                    </a:cxn>
                    <a:cxn ang="0">
                      <a:pos x="292" y="383"/>
                    </a:cxn>
                    <a:cxn ang="0">
                      <a:pos x="320" y="389"/>
                    </a:cxn>
                    <a:cxn ang="0">
                      <a:pos x="332" y="438"/>
                    </a:cxn>
                    <a:cxn ang="0">
                      <a:pos x="312" y="451"/>
                    </a:cxn>
                    <a:cxn ang="0">
                      <a:pos x="260" y="504"/>
                    </a:cxn>
                    <a:cxn ang="0">
                      <a:pos x="224" y="513"/>
                    </a:cxn>
                    <a:cxn ang="0">
                      <a:pos x="97" y="569"/>
                    </a:cxn>
                    <a:cxn ang="0">
                      <a:pos x="77" y="504"/>
                    </a:cxn>
                    <a:cxn ang="0">
                      <a:pos x="45" y="428"/>
                    </a:cxn>
                    <a:cxn ang="0">
                      <a:pos x="33" y="366"/>
                    </a:cxn>
                    <a:cxn ang="0">
                      <a:pos x="53" y="281"/>
                    </a:cxn>
                    <a:cxn ang="0">
                      <a:pos x="17" y="320"/>
                    </a:cxn>
                    <a:cxn ang="0">
                      <a:pos x="81" y="229"/>
                    </a:cxn>
                    <a:cxn ang="0">
                      <a:pos x="113" y="167"/>
                    </a:cxn>
                    <a:cxn ang="0">
                      <a:pos x="37" y="167"/>
                    </a:cxn>
                    <a:cxn ang="0">
                      <a:pos x="1" y="160"/>
                    </a:cxn>
                    <a:cxn ang="0">
                      <a:pos x="25" y="114"/>
                    </a:cxn>
                    <a:cxn ang="0">
                      <a:pos x="97" y="92"/>
                    </a:cxn>
                    <a:cxn ang="0">
                      <a:pos x="220" y="101"/>
                    </a:cxn>
                    <a:cxn ang="0">
                      <a:pos x="228" y="52"/>
                    </a:cxn>
                    <a:cxn ang="0">
                      <a:pos x="260" y="0"/>
                    </a:cxn>
                    <a:cxn ang="0">
                      <a:pos x="356" y="36"/>
                    </a:cxn>
                    <a:cxn ang="0">
                      <a:pos x="328" y="72"/>
                    </a:cxn>
                    <a:cxn ang="0">
                      <a:pos x="300" y="144"/>
                    </a:cxn>
                    <a:cxn ang="0">
                      <a:pos x="360" y="157"/>
                    </a:cxn>
                    <a:cxn ang="0">
                      <a:pos x="372" y="111"/>
                    </a:cxn>
                    <a:cxn ang="0">
                      <a:pos x="416" y="75"/>
                    </a:cxn>
                    <a:cxn ang="0">
                      <a:pos x="496" y="72"/>
                    </a:cxn>
                    <a:cxn ang="0">
                      <a:pos x="527" y="43"/>
                    </a:cxn>
                    <a:cxn ang="0">
                      <a:pos x="539" y="376"/>
                    </a:cxn>
                  </a:cxnLst>
                  <a:pathLst>
                    <a:path w="693" h="696">
                      <a:moveTo>
                        <a:pt x="541" y="460"/>
                      </a:moveTo>
                      <a:lnTo>
                        <a:pt x="473" y="464"/>
                      </a:lnTo>
                      <a:lnTo>
                        <a:pt x="441" y="452"/>
                      </a:lnTo>
                      <a:lnTo>
                        <a:pt x="393" y="452"/>
                      </a:lnTo>
                      <a:cubicBezTo>
                        <a:pt x="365" y="448"/>
                        <a:pt x="360" y="444"/>
                        <a:pt x="337" y="436"/>
                      </a:cubicBezTo>
                      <a:cubicBezTo>
                        <a:pt x="336" y="432"/>
                        <a:pt x="330" y="413"/>
                        <a:pt x="325" y="412"/>
                      </a:cubicBezTo>
                      <a:cubicBezTo>
                        <a:pt x="317" y="411"/>
                        <a:pt x="301" y="420"/>
                        <a:pt x="301" y="420"/>
                      </a:cubicBezTo>
                      <a:cubicBezTo>
                        <a:pt x="289" y="412"/>
                        <a:pt x="277" y="408"/>
                        <a:pt x="265" y="400"/>
                      </a:cubicBezTo>
                      <a:cubicBezTo>
                        <a:pt x="252" y="380"/>
                        <a:pt x="256" y="356"/>
                        <a:pt x="233" y="348"/>
                      </a:cubicBezTo>
                      <a:cubicBezTo>
                        <a:pt x="217" y="372"/>
                        <a:pt x="221" y="392"/>
                        <a:pt x="237" y="416"/>
                      </a:cubicBezTo>
                      <a:cubicBezTo>
                        <a:pt x="234" y="428"/>
                        <a:pt x="228" y="445"/>
                        <a:pt x="237" y="444"/>
                      </a:cubicBezTo>
                      <a:cubicBezTo>
                        <a:pt x="247" y="443"/>
                        <a:pt x="261" y="428"/>
                        <a:pt x="261" y="428"/>
                      </a:cubicBezTo>
                      <a:cubicBezTo>
                        <a:pt x="258" y="450"/>
                        <a:pt x="243" y="475"/>
                        <a:pt x="269" y="484"/>
                      </a:cubicBezTo>
                      <a:cubicBezTo>
                        <a:pt x="277" y="479"/>
                        <a:pt x="288" y="476"/>
                        <a:pt x="293" y="468"/>
                      </a:cubicBezTo>
                      <a:cubicBezTo>
                        <a:pt x="302" y="454"/>
                        <a:pt x="303" y="446"/>
                        <a:pt x="317" y="436"/>
                      </a:cubicBezTo>
                      <a:cubicBezTo>
                        <a:pt x="315" y="448"/>
                        <a:pt x="306" y="467"/>
                        <a:pt x="321" y="476"/>
                      </a:cubicBezTo>
                      <a:cubicBezTo>
                        <a:pt x="328" y="480"/>
                        <a:pt x="345" y="484"/>
                        <a:pt x="345" y="484"/>
                      </a:cubicBezTo>
                      <a:cubicBezTo>
                        <a:pt x="382" y="472"/>
                        <a:pt x="347" y="527"/>
                        <a:pt x="333" y="536"/>
                      </a:cubicBezTo>
                      <a:cubicBezTo>
                        <a:pt x="330" y="540"/>
                        <a:pt x="329" y="545"/>
                        <a:pt x="325" y="548"/>
                      </a:cubicBezTo>
                      <a:cubicBezTo>
                        <a:pt x="322" y="551"/>
                        <a:pt x="316" y="549"/>
                        <a:pt x="313" y="552"/>
                      </a:cubicBezTo>
                      <a:cubicBezTo>
                        <a:pt x="300" y="565"/>
                        <a:pt x="320" y="575"/>
                        <a:pt x="293" y="584"/>
                      </a:cubicBezTo>
                      <a:cubicBezTo>
                        <a:pt x="286" y="595"/>
                        <a:pt x="272" y="610"/>
                        <a:pt x="261" y="616"/>
                      </a:cubicBezTo>
                      <a:cubicBezTo>
                        <a:pt x="254" y="620"/>
                        <a:pt x="245" y="621"/>
                        <a:pt x="237" y="624"/>
                      </a:cubicBezTo>
                      <a:cubicBezTo>
                        <a:pt x="233" y="625"/>
                        <a:pt x="225" y="628"/>
                        <a:pt x="225" y="628"/>
                      </a:cubicBezTo>
                      <a:cubicBezTo>
                        <a:pt x="215" y="659"/>
                        <a:pt x="212" y="652"/>
                        <a:pt x="173" y="656"/>
                      </a:cubicBezTo>
                      <a:cubicBezTo>
                        <a:pt x="140" y="667"/>
                        <a:pt x="132" y="687"/>
                        <a:pt x="97" y="696"/>
                      </a:cubicBezTo>
                      <a:cubicBezTo>
                        <a:pt x="77" y="691"/>
                        <a:pt x="75" y="687"/>
                        <a:pt x="81" y="668"/>
                      </a:cubicBezTo>
                      <a:cubicBezTo>
                        <a:pt x="77" y="646"/>
                        <a:pt x="72" y="639"/>
                        <a:pt x="77" y="616"/>
                      </a:cubicBezTo>
                      <a:cubicBezTo>
                        <a:pt x="73" y="598"/>
                        <a:pt x="71" y="587"/>
                        <a:pt x="61" y="572"/>
                      </a:cubicBezTo>
                      <a:cubicBezTo>
                        <a:pt x="58" y="551"/>
                        <a:pt x="51" y="543"/>
                        <a:pt x="45" y="524"/>
                      </a:cubicBezTo>
                      <a:cubicBezTo>
                        <a:pt x="52" y="502"/>
                        <a:pt x="58" y="496"/>
                        <a:pt x="49" y="472"/>
                      </a:cubicBezTo>
                      <a:cubicBezTo>
                        <a:pt x="46" y="463"/>
                        <a:pt x="33" y="448"/>
                        <a:pt x="33" y="448"/>
                      </a:cubicBezTo>
                      <a:cubicBezTo>
                        <a:pt x="42" y="422"/>
                        <a:pt x="42" y="408"/>
                        <a:pt x="33" y="380"/>
                      </a:cubicBezTo>
                      <a:cubicBezTo>
                        <a:pt x="49" y="369"/>
                        <a:pt x="48" y="362"/>
                        <a:pt x="53" y="344"/>
                      </a:cubicBezTo>
                      <a:cubicBezTo>
                        <a:pt x="47" y="327"/>
                        <a:pt x="49" y="308"/>
                        <a:pt x="33" y="332"/>
                      </a:cubicBezTo>
                      <a:cubicBezTo>
                        <a:pt x="40" y="353"/>
                        <a:pt x="29" y="374"/>
                        <a:pt x="17" y="392"/>
                      </a:cubicBezTo>
                      <a:cubicBezTo>
                        <a:pt x="6" y="360"/>
                        <a:pt x="10" y="340"/>
                        <a:pt x="13" y="304"/>
                      </a:cubicBezTo>
                      <a:cubicBezTo>
                        <a:pt x="44" y="314"/>
                        <a:pt x="54" y="289"/>
                        <a:pt x="81" y="280"/>
                      </a:cubicBezTo>
                      <a:cubicBezTo>
                        <a:pt x="94" y="261"/>
                        <a:pt x="85" y="242"/>
                        <a:pt x="105" y="228"/>
                      </a:cubicBezTo>
                      <a:cubicBezTo>
                        <a:pt x="108" y="220"/>
                        <a:pt x="110" y="212"/>
                        <a:pt x="113" y="204"/>
                      </a:cubicBezTo>
                      <a:cubicBezTo>
                        <a:pt x="116" y="196"/>
                        <a:pt x="89" y="196"/>
                        <a:pt x="89" y="196"/>
                      </a:cubicBezTo>
                      <a:cubicBezTo>
                        <a:pt x="81" y="221"/>
                        <a:pt x="58" y="211"/>
                        <a:pt x="37" y="204"/>
                      </a:cubicBezTo>
                      <a:cubicBezTo>
                        <a:pt x="33" y="207"/>
                        <a:pt x="30" y="213"/>
                        <a:pt x="25" y="212"/>
                      </a:cubicBezTo>
                      <a:cubicBezTo>
                        <a:pt x="16" y="210"/>
                        <a:pt x="1" y="196"/>
                        <a:pt x="1" y="196"/>
                      </a:cubicBezTo>
                      <a:cubicBezTo>
                        <a:pt x="4" y="186"/>
                        <a:pt x="4" y="174"/>
                        <a:pt x="9" y="164"/>
                      </a:cubicBezTo>
                      <a:cubicBezTo>
                        <a:pt x="13" y="155"/>
                        <a:pt x="25" y="140"/>
                        <a:pt x="25" y="140"/>
                      </a:cubicBezTo>
                      <a:cubicBezTo>
                        <a:pt x="0" y="132"/>
                        <a:pt x="25" y="128"/>
                        <a:pt x="37" y="124"/>
                      </a:cubicBezTo>
                      <a:cubicBezTo>
                        <a:pt x="58" y="131"/>
                        <a:pt x="75" y="116"/>
                        <a:pt x="97" y="112"/>
                      </a:cubicBezTo>
                      <a:cubicBezTo>
                        <a:pt x="135" y="87"/>
                        <a:pt x="159" y="122"/>
                        <a:pt x="197" y="132"/>
                      </a:cubicBezTo>
                      <a:cubicBezTo>
                        <a:pt x="205" y="129"/>
                        <a:pt x="213" y="127"/>
                        <a:pt x="221" y="124"/>
                      </a:cubicBezTo>
                      <a:cubicBezTo>
                        <a:pt x="225" y="123"/>
                        <a:pt x="226" y="147"/>
                        <a:pt x="233" y="120"/>
                      </a:cubicBezTo>
                      <a:lnTo>
                        <a:pt x="229" y="64"/>
                      </a:lnTo>
                      <a:lnTo>
                        <a:pt x="209" y="40"/>
                      </a:lnTo>
                      <a:cubicBezTo>
                        <a:pt x="243" y="21"/>
                        <a:pt x="240" y="21"/>
                        <a:pt x="261" y="0"/>
                      </a:cubicBezTo>
                      <a:cubicBezTo>
                        <a:pt x="297" y="16"/>
                        <a:pt x="333" y="32"/>
                        <a:pt x="369" y="48"/>
                      </a:cubicBezTo>
                      <a:cubicBezTo>
                        <a:pt x="373" y="50"/>
                        <a:pt x="361" y="44"/>
                        <a:pt x="357" y="44"/>
                      </a:cubicBezTo>
                      <a:cubicBezTo>
                        <a:pt x="349" y="45"/>
                        <a:pt x="333" y="52"/>
                        <a:pt x="333" y="52"/>
                      </a:cubicBezTo>
                      <a:cubicBezTo>
                        <a:pt x="322" y="68"/>
                        <a:pt x="318" y="71"/>
                        <a:pt x="329" y="88"/>
                      </a:cubicBezTo>
                      <a:cubicBezTo>
                        <a:pt x="308" y="119"/>
                        <a:pt x="323" y="118"/>
                        <a:pt x="333" y="148"/>
                      </a:cubicBezTo>
                      <a:cubicBezTo>
                        <a:pt x="320" y="157"/>
                        <a:pt x="314" y="167"/>
                        <a:pt x="301" y="176"/>
                      </a:cubicBezTo>
                      <a:cubicBezTo>
                        <a:pt x="306" y="213"/>
                        <a:pt x="303" y="213"/>
                        <a:pt x="337" y="220"/>
                      </a:cubicBezTo>
                      <a:cubicBezTo>
                        <a:pt x="358" y="216"/>
                        <a:pt x="368" y="214"/>
                        <a:pt x="361" y="192"/>
                      </a:cubicBezTo>
                      <a:cubicBezTo>
                        <a:pt x="362" y="177"/>
                        <a:pt x="362" y="162"/>
                        <a:pt x="365" y="148"/>
                      </a:cubicBezTo>
                      <a:cubicBezTo>
                        <a:pt x="366" y="143"/>
                        <a:pt x="369" y="133"/>
                        <a:pt x="373" y="136"/>
                      </a:cubicBezTo>
                      <a:cubicBezTo>
                        <a:pt x="379" y="140"/>
                        <a:pt x="376" y="149"/>
                        <a:pt x="377" y="156"/>
                      </a:cubicBezTo>
                      <a:cubicBezTo>
                        <a:pt x="404" y="147"/>
                        <a:pt x="409" y="116"/>
                        <a:pt x="417" y="92"/>
                      </a:cubicBezTo>
                      <a:cubicBezTo>
                        <a:pt x="422" y="76"/>
                        <a:pt x="453" y="74"/>
                        <a:pt x="465" y="72"/>
                      </a:cubicBezTo>
                      <a:cubicBezTo>
                        <a:pt x="472" y="92"/>
                        <a:pt x="477" y="93"/>
                        <a:pt x="497" y="88"/>
                      </a:cubicBezTo>
                      <a:cubicBezTo>
                        <a:pt x="512" y="78"/>
                        <a:pt x="515" y="74"/>
                        <a:pt x="509" y="56"/>
                      </a:cubicBezTo>
                      <a:cubicBezTo>
                        <a:pt x="523" y="46"/>
                        <a:pt x="517" y="46"/>
                        <a:pt x="529" y="52"/>
                      </a:cubicBezTo>
                      <a:lnTo>
                        <a:pt x="693" y="72"/>
                      </a:lnTo>
                      <a:lnTo>
                        <a:pt x="541" y="46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97" name="Freeform 57"/>
                <p:cNvSpPr/>
                <p:nvPr userDrawn="1"/>
              </p:nvSpPr>
              <p:spPr>
                <a:xfrm>
                  <a:off x="689" y="6"/>
                  <a:ext cx="1386" cy="232"/>
                </a:xfrm>
                <a:custGeom>
                  <a:avLst/>
                  <a:gdLst/>
                  <a:ahLst/>
                  <a:cxnLst>
                    <a:cxn ang="0">
                      <a:pos x="1228" y="0"/>
                    </a:cxn>
                    <a:cxn ang="0">
                      <a:pos x="213" y="45"/>
                    </a:cxn>
                    <a:cxn ang="0">
                      <a:pos x="135" y="65"/>
                    </a:cxn>
                    <a:cxn ang="0">
                      <a:pos x="92" y="65"/>
                    </a:cxn>
                    <a:cxn ang="0">
                      <a:pos x="33" y="120"/>
                    </a:cxn>
                    <a:cxn ang="0">
                      <a:pos x="0" y="163"/>
                    </a:cxn>
                    <a:cxn ang="0">
                      <a:pos x="88" y="179"/>
                    </a:cxn>
                    <a:cxn ang="0">
                      <a:pos x="144" y="149"/>
                    </a:cxn>
                    <a:cxn ang="0">
                      <a:pos x="161" y="131"/>
                    </a:cxn>
                    <a:cxn ang="0">
                      <a:pos x="249" y="81"/>
                    </a:cxn>
                    <a:cxn ang="0">
                      <a:pos x="320" y="72"/>
                    </a:cxn>
                    <a:cxn ang="0">
                      <a:pos x="353" y="146"/>
                    </a:cxn>
                    <a:cxn ang="0">
                      <a:pos x="280" y="170"/>
                    </a:cxn>
                    <a:cxn ang="0">
                      <a:pos x="344" y="176"/>
                    </a:cxn>
                    <a:cxn ang="0">
                      <a:pos x="372" y="140"/>
                    </a:cxn>
                    <a:cxn ang="0">
                      <a:pos x="396" y="143"/>
                    </a:cxn>
                    <a:cxn ang="0">
                      <a:pos x="377" y="84"/>
                    </a:cxn>
                    <a:cxn ang="0">
                      <a:pos x="396" y="69"/>
                    </a:cxn>
                    <a:cxn ang="0">
                      <a:pos x="412" y="137"/>
                    </a:cxn>
                    <a:cxn ang="0">
                      <a:pos x="396" y="176"/>
                    </a:cxn>
                    <a:cxn ang="0">
                      <a:pos x="441" y="202"/>
                    </a:cxn>
                    <a:cxn ang="0">
                      <a:pos x="445" y="143"/>
                    </a:cxn>
                    <a:cxn ang="0">
                      <a:pos x="493" y="160"/>
                    </a:cxn>
                    <a:cxn ang="0">
                      <a:pos x="569" y="114"/>
                    </a:cxn>
                    <a:cxn ang="0">
                      <a:pos x="609" y="78"/>
                    </a:cxn>
                    <a:cxn ang="0">
                      <a:pos x="654" y="87"/>
                    </a:cxn>
                    <a:cxn ang="0">
                      <a:pos x="677" y="78"/>
                    </a:cxn>
                    <a:cxn ang="0">
                      <a:pos x="642" y="69"/>
                    </a:cxn>
                    <a:cxn ang="0">
                      <a:pos x="706" y="54"/>
                    </a:cxn>
                    <a:cxn ang="0">
                      <a:pos x="810" y="84"/>
                    </a:cxn>
                    <a:cxn ang="0">
                      <a:pos x="865" y="65"/>
                    </a:cxn>
                    <a:cxn ang="0">
                      <a:pos x="869" y="98"/>
                    </a:cxn>
                    <a:cxn ang="0">
                      <a:pos x="846" y="157"/>
                    </a:cxn>
                    <a:cxn ang="0">
                      <a:pos x="910" y="137"/>
                    </a:cxn>
                    <a:cxn ang="0">
                      <a:pos x="929" y="125"/>
                    </a:cxn>
                    <a:cxn ang="0">
                      <a:pos x="965" y="95"/>
                    </a:cxn>
                    <a:cxn ang="0">
                      <a:pos x="1182" y="131"/>
                    </a:cxn>
                  </a:cxnLst>
                  <a:pathLst>
                    <a:path w="931" h="149">
                      <a:moveTo>
                        <a:pt x="794" y="84"/>
                      </a:moveTo>
                      <a:cubicBezTo>
                        <a:pt x="813" y="72"/>
                        <a:pt x="931" y="14"/>
                        <a:pt x="825" y="0"/>
                      </a:cubicBezTo>
                      <a:lnTo>
                        <a:pt x="159" y="0"/>
                      </a:lnTo>
                      <a:cubicBezTo>
                        <a:pt x="149" y="12"/>
                        <a:pt x="162" y="18"/>
                        <a:pt x="143" y="29"/>
                      </a:cubicBezTo>
                      <a:cubicBezTo>
                        <a:pt x="130" y="44"/>
                        <a:pt x="133" y="39"/>
                        <a:pt x="116" y="48"/>
                      </a:cubicBezTo>
                      <a:cubicBezTo>
                        <a:pt x="108" y="46"/>
                        <a:pt x="100" y="44"/>
                        <a:pt x="91" y="42"/>
                      </a:cubicBezTo>
                      <a:cubicBezTo>
                        <a:pt x="89" y="41"/>
                        <a:pt x="83" y="40"/>
                        <a:pt x="83" y="40"/>
                      </a:cubicBezTo>
                      <a:cubicBezTo>
                        <a:pt x="76" y="40"/>
                        <a:pt x="68" y="39"/>
                        <a:pt x="62" y="42"/>
                      </a:cubicBezTo>
                      <a:cubicBezTo>
                        <a:pt x="54" y="45"/>
                        <a:pt x="46" y="61"/>
                        <a:pt x="38" y="67"/>
                      </a:cubicBezTo>
                      <a:cubicBezTo>
                        <a:pt x="32" y="71"/>
                        <a:pt x="27" y="74"/>
                        <a:pt x="22" y="77"/>
                      </a:cubicBezTo>
                      <a:cubicBezTo>
                        <a:pt x="16" y="81"/>
                        <a:pt x="5" y="86"/>
                        <a:pt x="5" y="86"/>
                      </a:cubicBezTo>
                      <a:cubicBezTo>
                        <a:pt x="9" y="95"/>
                        <a:pt x="7" y="97"/>
                        <a:pt x="0" y="105"/>
                      </a:cubicBezTo>
                      <a:cubicBezTo>
                        <a:pt x="17" y="107"/>
                        <a:pt x="22" y="107"/>
                        <a:pt x="16" y="120"/>
                      </a:cubicBezTo>
                      <a:cubicBezTo>
                        <a:pt x="27" y="122"/>
                        <a:pt x="48" y="116"/>
                        <a:pt x="59" y="115"/>
                      </a:cubicBezTo>
                      <a:cubicBezTo>
                        <a:pt x="71" y="112"/>
                        <a:pt x="73" y="117"/>
                        <a:pt x="83" y="111"/>
                      </a:cubicBezTo>
                      <a:cubicBezTo>
                        <a:pt x="89" y="96"/>
                        <a:pt x="83" y="100"/>
                        <a:pt x="97" y="96"/>
                      </a:cubicBezTo>
                      <a:cubicBezTo>
                        <a:pt x="100" y="94"/>
                        <a:pt x="103" y="93"/>
                        <a:pt x="105" y="90"/>
                      </a:cubicBezTo>
                      <a:cubicBezTo>
                        <a:pt x="106" y="88"/>
                        <a:pt x="106" y="85"/>
                        <a:pt x="108" y="84"/>
                      </a:cubicBezTo>
                      <a:cubicBezTo>
                        <a:pt x="112" y="80"/>
                        <a:pt x="140" y="69"/>
                        <a:pt x="148" y="67"/>
                      </a:cubicBezTo>
                      <a:cubicBezTo>
                        <a:pt x="160" y="52"/>
                        <a:pt x="153" y="56"/>
                        <a:pt x="167" y="52"/>
                      </a:cubicBezTo>
                      <a:cubicBezTo>
                        <a:pt x="178" y="55"/>
                        <a:pt x="179" y="62"/>
                        <a:pt x="191" y="58"/>
                      </a:cubicBezTo>
                      <a:cubicBezTo>
                        <a:pt x="199" y="52"/>
                        <a:pt x="206" y="51"/>
                        <a:pt x="215" y="46"/>
                      </a:cubicBezTo>
                      <a:cubicBezTo>
                        <a:pt x="226" y="58"/>
                        <a:pt x="217" y="46"/>
                        <a:pt x="223" y="69"/>
                      </a:cubicBezTo>
                      <a:cubicBezTo>
                        <a:pt x="226" y="79"/>
                        <a:pt x="233" y="85"/>
                        <a:pt x="237" y="94"/>
                      </a:cubicBezTo>
                      <a:cubicBezTo>
                        <a:pt x="227" y="100"/>
                        <a:pt x="229" y="104"/>
                        <a:pt x="218" y="107"/>
                      </a:cubicBezTo>
                      <a:cubicBezTo>
                        <a:pt x="207" y="120"/>
                        <a:pt x="203" y="113"/>
                        <a:pt x="188" y="109"/>
                      </a:cubicBezTo>
                      <a:cubicBezTo>
                        <a:pt x="191" y="117"/>
                        <a:pt x="200" y="127"/>
                        <a:pt x="210" y="132"/>
                      </a:cubicBezTo>
                      <a:cubicBezTo>
                        <a:pt x="218" y="114"/>
                        <a:pt x="211" y="122"/>
                        <a:pt x="231" y="113"/>
                      </a:cubicBezTo>
                      <a:cubicBezTo>
                        <a:pt x="237" y="111"/>
                        <a:pt x="248" y="105"/>
                        <a:pt x="248" y="105"/>
                      </a:cubicBezTo>
                      <a:cubicBezTo>
                        <a:pt x="248" y="100"/>
                        <a:pt x="246" y="94"/>
                        <a:pt x="250" y="90"/>
                      </a:cubicBezTo>
                      <a:cubicBezTo>
                        <a:pt x="253" y="88"/>
                        <a:pt x="254" y="96"/>
                        <a:pt x="258" y="96"/>
                      </a:cubicBezTo>
                      <a:cubicBezTo>
                        <a:pt x="262" y="97"/>
                        <a:pt x="264" y="94"/>
                        <a:pt x="266" y="92"/>
                      </a:cubicBezTo>
                      <a:cubicBezTo>
                        <a:pt x="262" y="82"/>
                        <a:pt x="252" y="77"/>
                        <a:pt x="248" y="67"/>
                      </a:cubicBezTo>
                      <a:cubicBezTo>
                        <a:pt x="250" y="63"/>
                        <a:pt x="255" y="58"/>
                        <a:pt x="253" y="54"/>
                      </a:cubicBezTo>
                      <a:cubicBezTo>
                        <a:pt x="251" y="50"/>
                        <a:pt x="248" y="42"/>
                        <a:pt x="248" y="42"/>
                      </a:cubicBezTo>
                      <a:cubicBezTo>
                        <a:pt x="256" y="32"/>
                        <a:pt x="259" y="35"/>
                        <a:pt x="266" y="44"/>
                      </a:cubicBezTo>
                      <a:cubicBezTo>
                        <a:pt x="270" y="56"/>
                        <a:pt x="276" y="61"/>
                        <a:pt x="285" y="71"/>
                      </a:cubicBezTo>
                      <a:cubicBezTo>
                        <a:pt x="281" y="81"/>
                        <a:pt x="289" y="82"/>
                        <a:pt x="277" y="88"/>
                      </a:cubicBezTo>
                      <a:cubicBezTo>
                        <a:pt x="262" y="106"/>
                        <a:pt x="278" y="83"/>
                        <a:pt x="274" y="101"/>
                      </a:cubicBezTo>
                      <a:cubicBezTo>
                        <a:pt x="274" y="105"/>
                        <a:pt x="268" y="109"/>
                        <a:pt x="266" y="113"/>
                      </a:cubicBezTo>
                      <a:cubicBezTo>
                        <a:pt x="270" y="122"/>
                        <a:pt x="268" y="125"/>
                        <a:pt x="261" y="132"/>
                      </a:cubicBezTo>
                      <a:cubicBezTo>
                        <a:pt x="268" y="149"/>
                        <a:pt x="282" y="134"/>
                        <a:pt x="296" y="130"/>
                      </a:cubicBezTo>
                      <a:cubicBezTo>
                        <a:pt x="299" y="122"/>
                        <a:pt x="295" y="119"/>
                        <a:pt x="299" y="111"/>
                      </a:cubicBezTo>
                      <a:cubicBezTo>
                        <a:pt x="296" y="105"/>
                        <a:pt x="288" y="97"/>
                        <a:pt x="299" y="92"/>
                      </a:cubicBezTo>
                      <a:cubicBezTo>
                        <a:pt x="303" y="90"/>
                        <a:pt x="315" y="88"/>
                        <a:pt x="315" y="88"/>
                      </a:cubicBezTo>
                      <a:cubicBezTo>
                        <a:pt x="326" y="91"/>
                        <a:pt x="325" y="95"/>
                        <a:pt x="331" y="103"/>
                      </a:cubicBezTo>
                      <a:cubicBezTo>
                        <a:pt x="339" y="84"/>
                        <a:pt x="331" y="90"/>
                        <a:pt x="361" y="92"/>
                      </a:cubicBezTo>
                      <a:cubicBezTo>
                        <a:pt x="355" y="76"/>
                        <a:pt x="365" y="76"/>
                        <a:pt x="382" y="73"/>
                      </a:cubicBezTo>
                      <a:cubicBezTo>
                        <a:pt x="383" y="71"/>
                        <a:pt x="387" y="57"/>
                        <a:pt x="393" y="54"/>
                      </a:cubicBezTo>
                      <a:cubicBezTo>
                        <a:pt x="398" y="52"/>
                        <a:pt x="409" y="50"/>
                        <a:pt x="409" y="50"/>
                      </a:cubicBezTo>
                      <a:cubicBezTo>
                        <a:pt x="430" y="54"/>
                        <a:pt x="413" y="58"/>
                        <a:pt x="431" y="63"/>
                      </a:cubicBezTo>
                      <a:cubicBezTo>
                        <a:pt x="433" y="61"/>
                        <a:pt x="435" y="57"/>
                        <a:pt x="439" y="56"/>
                      </a:cubicBezTo>
                      <a:cubicBezTo>
                        <a:pt x="445" y="55"/>
                        <a:pt x="452" y="61"/>
                        <a:pt x="457" y="58"/>
                      </a:cubicBezTo>
                      <a:cubicBezTo>
                        <a:pt x="461" y="57"/>
                        <a:pt x="457" y="52"/>
                        <a:pt x="455" y="50"/>
                      </a:cubicBezTo>
                      <a:cubicBezTo>
                        <a:pt x="451" y="47"/>
                        <a:pt x="444" y="47"/>
                        <a:pt x="439" y="46"/>
                      </a:cubicBezTo>
                      <a:cubicBezTo>
                        <a:pt x="436" y="45"/>
                        <a:pt x="431" y="44"/>
                        <a:pt x="431" y="44"/>
                      </a:cubicBezTo>
                      <a:cubicBezTo>
                        <a:pt x="440" y="38"/>
                        <a:pt x="443" y="36"/>
                        <a:pt x="455" y="40"/>
                      </a:cubicBezTo>
                      <a:cubicBezTo>
                        <a:pt x="461" y="38"/>
                        <a:pt x="467" y="35"/>
                        <a:pt x="474" y="35"/>
                      </a:cubicBezTo>
                      <a:cubicBezTo>
                        <a:pt x="483" y="36"/>
                        <a:pt x="511" y="43"/>
                        <a:pt x="519" y="46"/>
                      </a:cubicBezTo>
                      <a:cubicBezTo>
                        <a:pt x="527" y="49"/>
                        <a:pt x="544" y="54"/>
                        <a:pt x="544" y="54"/>
                      </a:cubicBezTo>
                      <a:cubicBezTo>
                        <a:pt x="548" y="54"/>
                        <a:pt x="560" y="52"/>
                        <a:pt x="565" y="50"/>
                      </a:cubicBezTo>
                      <a:cubicBezTo>
                        <a:pt x="570" y="47"/>
                        <a:pt x="581" y="42"/>
                        <a:pt x="581" y="42"/>
                      </a:cubicBezTo>
                      <a:cubicBezTo>
                        <a:pt x="585" y="42"/>
                        <a:pt x="598" y="44"/>
                        <a:pt x="600" y="48"/>
                      </a:cubicBezTo>
                      <a:cubicBezTo>
                        <a:pt x="603" y="55"/>
                        <a:pt x="589" y="61"/>
                        <a:pt x="584" y="63"/>
                      </a:cubicBezTo>
                      <a:cubicBezTo>
                        <a:pt x="576" y="69"/>
                        <a:pt x="568" y="69"/>
                        <a:pt x="565" y="77"/>
                      </a:cubicBezTo>
                      <a:cubicBezTo>
                        <a:pt x="568" y="86"/>
                        <a:pt x="564" y="92"/>
                        <a:pt x="568" y="101"/>
                      </a:cubicBezTo>
                      <a:cubicBezTo>
                        <a:pt x="574" y="93"/>
                        <a:pt x="577" y="91"/>
                        <a:pt x="589" y="94"/>
                      </a:cubicBezTo>
                      <a:cubicBezTo>
                        <a:pt x="595" y="108"/>
                        <a:pt x="602" y="93"/>
                        <a:pt x="611" y="88"/>
                      </a:cubicBezTo>
                      <a:cubicBezTo>
                        <a:pt x="613" y="86"/>
                        <a:pt x="613" y="83"/>
                        <a:pt x="616" y="82"/>
                      </a:cubicBezTo>
                      <a:cubicBezTo>
                        <a:pt x="618" y="80"/>
                        <a:pt x="622" y="81"/>
                        <a:pt x="624" y="80"/>
                      </a:cubicBezTo>
                      <a:cubicBezTo>
                        <a:pt x="626" y="78"/>
                        <a:pt x="626" y="75"/>
                        <a:pt x="627" y="73"/>
                      </a:cubicBezTo>
                      <a:cubicBezTo>
                        <a:pt x="632" y="65"/>
                        <a:pt x="638" y="63"/>
                        <a:pt x="648" y="61"/>
                      </a:cubicBezTo>
                      <a:cubicBezTo>
                        <a:pt x="664" y="62"/>
                        <a:pt x="684" y="69"/>
                        <a:pt x="700" y="69"/>
                      </a:cubicBezTo>
                      <a:lnTo>
                        <a:pt x="794" y="8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98" name="Freeform 58"/>
                <p:cNvSpPr/>
                <p:nvPr userDrawn="1"/>
              </p:nvSpPr>
              <p:spPr>
                <a:xfrm>
                  <a:off x="971" y="91"/>
                  <a:ext cx="30" cy="25"/>
                </a:xfrm>
                <a:custGeom>
                  <a:avLst/>
                  <a:gdLst/>
                  <a:ahLst/>
                  <a:cxnLst>
                    <a:cxn ang="0">
                      <a:pos x="3" y="23"/>
                    </a:cxn>
                    <a:cxn ang="0">
                      <a:pos x="30" y="0"/>
                    </a:cxn>
                    <a:cxn ang="0">
                      <a:pos x="18" y="20"/>
                    </a:cxn>
                    <a:cxn ang="0">
                      <a:pos x="3" y="23"/>
                    </a:cxn>
                  </a:cxnLst>
                  <a:pathLst>
                    <a:path w="31" h="30">
                      <a:moveTo>
                        <a:pt x="3" y="28"/>
                      </a:moveTo>
                      <a:cubicBezTo>
                        <a:pt x="8" y="8"/>
                        <a:pt x="12" y="6"/>
                        <a:pt x="31" y="0"/>
                      </a:cubicBezTo>
                      <a:cubicBezTo>
                        <a:pt x="29" y="5"/>
                        <a:pt x="25" y="22"/>
                        <a:pt x="19" y="24"/>
                      </a:cubicBezTo>
                      <a:cubicBezTo>
                        <a:pt x="0" y="30"/>
                        <a:pt x="3" y="9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299" name="Freeform 59"/>
                <p:cNvSpPr/>
                <p:nvPr userDrawn="1"/>
              </p:nvSpPr>
              <p:spPr>
                <a:xfrm>
                  <a:off x="935" y="125"/>
                  <a:ext cx="45" cy="27"/>
                </a:xfrm>
                <a:custGeom>
                  <a:avLst/>
                  <a:gdLst/>
                  <a:ahLst/>
                  <a:cxnLst>
                    <a:cxn ang="0">
                      <a:pos x="6" y="27"/>
                    </a:cxn>
                    <a:cxn ang="0">
                      <a:pos x="23" y="0"/>
                    </a:cxn>
                    <a:cxn ang="0">
                      <a:pos x="39" y="3"/>
                    </a:cxn>
                    <a:cxn ang="0">
                      <a:pos x="6" y="27"/>
                    </a:cxn>
                  </a:cxnLst>
                  <a:pathLst>
                    <a:path w="44" h="32">
                      <a:moveTo>
                        <a:pt x="6" y="32"/>
                      </a:moveTo>
                      <a:cubicBezTo>
                        <a:pt x="0" y="14"/>
                        <a:pt x="7" y="10"/>
                        <a:pt x="22" y="0"/>
                      </a:cubicBezTo>
                      <a:cubicBezTo>
                        <a:pt x="27" y="1"/>
                        <a:pt x="35" y="0"/>
                        <a:pt x="38" y="4"/>
                      </a:cubicBezTo>
                      <a:cubicBezTo>
                        <a:pt x="44" y="13"/>
                        <a:pt x="16" y="32"/>
                        <a:pt x="6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300" name="Freeform 60"/>
                <p:cNvSpPr/>
                <p:nvPr userDrawn="1"/>
              </p:nvSpPr>
              <p:spPr>
                <a:xfrm>
                  <a:off x="1081" y="226"/>
                  <a:ext cx="75" cy="14"/>
                </a:xfrm>
                <a:custGeom>
                  <a:avLst/>
                  <a:gdLst/>
                  <a:ahLst/>
                  <a:cxnLst>
                    <a:cxn ang="0">
                      <a:pos x="37" y="14"/>
                    </a:cxn>
                    <a:cxn ang="0">
                      <a:pos x="25" y="2"/>
                    </a:cxn>
                    <a:cxn ang="0">
                      <a:pos x="37" y="14"/>
                    </a:cxn>
                  </a:cxnLst>
                  <a:pathLst>
                    <a:path w="76" h="18">
                      <a:moveTo>
                        <a:pt x="37" y="18"/>
                      </a:moveTo>
                      <a:cubicBezTo>
                        <a:pt x="25" y="14"/>
                        <a:pt x="0" y="10"/>
                        <a:pt x="25" y="2"/>
                      </a:cubicBezTo>
                      <a:cubicBezTo>
                        <a:pt x="76" y="9"/>
                        <a:pt x="46" y="0"/>
                        <a:pt x="37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301" name="Freeform 61"/>
                <p:cNvSpPr/>
                <p:nvPr userDrawn="1"/>
              </p:nvSpPr>
              <p:spPr>
                <a:xfrm>
                  <a:off x="1210" y="223"/>
                  <a:ext cx="42" cy="37"/>
                </a:xfrm>
                <a:custGeom>
                  <a:avLst/>
                  <a:gdLst/>
                  <a:ahLst/>
                  <a:cxnLst>
                    <a:cxn ang="0">
                      <a:pos x="0" y="18"/>
                    </a:cxn>
                    <a:cxn ang="0">
                      <a:pos x="12" y="8"/>
                    </a:cxn>
                    <a:cxn ang="0">
                      <a:pos x="0" y="18"/>
                    </a:cxn>
                  </a:cxnLst>
                  <a:pathLst>
                    <a:path w="42" h="44">
                      <a:moveTo>
                        <a:pt x="0" y="21"/>
                      </a:moveTo>
                      <a:cubicBezTo>
                        <a:pt x="4" y="17"/>
                        <a:pt x="7" y="11"/>
                        <a:pt x="12" y="9"/>
                      </a:cubicBezTo>
                      <a:cubicBezTo>
                        <a:pt x="42" y="0"/>
                        <a:pt x="23" y="44"/>
                        <a:pt x="0" y="2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0302" name="Freeform 62"/>
                <p:cNvSpPr/>
                <p:nvPr userDrawn="1"/>
              </p:nvSpPr>
              <p:spPr>
                <a:xfrm>
                  <a:off x="865" y="123"/>
                  <a:ext cx="33" cy="24"/>
                </a:xfrm>
                <a:custGeom>
                  <a:avLst/>
                  <a:gdLst/>
                  <a:ahLst/>
                  <a:cxnLst>
                    <a:cxn ang="0">
                      <a:pos x="7" y="18"/>
                    </a:cxn>
                    <a:cxn ang="0">
                      <a:pos x="33" y="8"/>
                    </a:cxn>
                    <a:cxn ang="0">
                      <a:pos x="7" y="18"/>
                    </a:cxn>
                  </a:cxnLst>
                  <a:pathLst>
                    <a:path w="31" h="30">
                      <a:moveTo>
                        <a:pt x="7" y="22"/>
                      </a:moveTo>
                      <a:cubicBezTo>
                        <a:pt x="0" y="0"/>
                        <a:pt x="15" y="6"/>
                        <a:pt x="31" y="10"/>
                      </a:cubicBezTo>
                      <a:cubicBezTo>
                        <a:pt x="14" y="16"/>
                        <a:pt x="15" y="30"/>
                        <a:pt x="7" y="2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10303" name="Group 63"/>
              <p:cNvGrpSpPr/>
              <p:nvPr userDrawn="1"/>
            </p:nvGrpSpPr>
            <p:grpSpPr>
              <a:xfrm>
                <a:off x="7" y="6"/>
                <a:ext cx="5739" cy="1022"/>
                <a:chOff x="1056" y="111"/>
                <a:chExt cx="2448" cy="418"/>
              </a:xfrm>
            </p:grpSpPr>
            <p:sp>
              <p:nvSpPr>
                <p:cNvPr id="10304" name="Line 64"/>
                <p:cNvSpPr/>
                <p:nvPr/>
              </p:nvSpPr>
              <p:spPr>
                <a:xfrm>
                  <a:off x="1056" y="332"/>
                  <a:ext cx="2448" cy="0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0305" name="Line 65"/>
                <p:cNvSpPr/>
                <p:nvPr/>
              </p:nvSpPr>
              <p:spPr>
                <a:xfrm>
                  <a:off x="1254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0306" name="Line 66"/>
                <p:cNvSpPr/>
                <p:nvPr/>
              </p:nvSpPr>
              <p:spPr>
                <a:xfrm>
                  <a:off x="1482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0307" name="Line 67"/>
                <p:cNvSpPr/>
                <p:nvPr/>
              </p:nvSpPr>
              <p:spPr>
                <a:xfrm>
                  <a:off x="1710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0308" name="Line 68"/>
                <p:cNvSpPr/>
                <p:nvPr/>
              </p:nvSpPr>
              <p:spPr>
                <a:xfrm>
                  <a:off x="1938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0309" name="Line 69"/>
                <p:cNvSpPr/>
                <p:nvPr/>
              </p:nvSpPr>
              <p:spPr>
                <a:xfrm>
                  <a:off x="2166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0310" name="Line 70"/>
                <p:cNvSpPr/>
                <p:nvPr/>
              </p:nvSpPr>
              <p:spPr>
                <a:xfrm>
                  <a:off x="2394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0311" name="Line 71"/>
                <p:cNvSpPr/>
                <p:nvPr/>
              </p:nvSpPr>
              <p:spPr>
                <a:xfrm>
                  <a:off x="2622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0312" name="Line 72"/>
                <p:cNvSpPr/>
                <p:nvPr/>
              </p:nvSpPr>
              <p:spPr>
                <a:xfrm>
                  <a:off x="2850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0313" name="Line 73"/>
                <p:cNvSpPr/>
                <p:nvPr/>
              </p:nvSpPr>
              <p:spPr>
                <a:xfrm>
                  <a:off x="3078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0314" name="Line 74"/>
                <p:cNvSpPr/>
                <p:nvPr/>
              </p:nvSpPr>
              <p:spPr>
                <a:xfrm>
                  <a:off x="3306" y="111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10315" name="Group 75"/>
              <p:cNvGrpSpPr/>
              <p:nvPr userDrawn="1"/>
            </p:nvGrpSpPr>
            <p:grpSpPr>
              <a:xfrm>
                <a:off x="363" y="1"/>
                <a:ext cx="4919" cy="1034"/>
                <a:chOff x="1208" y="109"/>
                <a:chExt cx="2098" cy="423"/>
              </a:xfrm>
            </p:grpSpPr>
            <p:sp>
              <p:nvSpPr>
                <p:cNvPr id="10316" name="Line 76"/>
                <p:cNvSpPr/>
                <p:nvPr/>
              </p:nvSpPr>
              <p:spPr>
                <a:xfrm>
                  <a:off x="2850" y="110"/>
                  <a:ext cx="0" cy="14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0317" name="Line 77"/>
                <p:cNvSpPr/>
                <p:nvPr/>
              </p:nvSpPr>
              <p:spPr>
                <a:xfrm>
                  <a:off x="2972" y="332"/>
                  <a:ext cx="70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0318" name="Line 78"/>
                <p:cNvSpPr/>
                <p:nvPr/>
              </p:nvSpPr>
              <p:spPr>
                <a:xfrm>
                  <a:off x="3078" y="350"/>
                  <a:ext cx="0" cy="28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0319" name="Line 79"/>
                <p:cNvSpPr/>
                <p:nvPr/>
              </p:nvSpPr>
              <p:spPr>
                <a:xfrm>
                  <a:off x="3306" y="450"/>
                  <a:ext cx="0" cy="79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0320" name="Line 80"/>
                <p:cNvSpPr/>
                <p:nvPr/>
              </p:nvSpPr>
              <p:spPr>
                <a:xfrm>
                  <a:off x="2166" y="114"/>
                  <a:ext cx="0" cy="6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0321" name="Line 81"/>
                <p:cNvSpPr/>
                <p:nvPr/>
              </p:nvSpPr>
              <p:spPr>
                <a:xfrm>
                  <a:off x="1938" y="111"/>
                  <a:ext cx="0" cy="337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0322" name="Line 82"/>
                <p:cNvSpPr/>
                <p:nvPr/>
              </p:nvSpPr>
              <p:spPr>
                <a:xfrm flipH="1">
                  <a:off x="1912" y="332"/>
                  <a:ext cx="68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0323" name="Line 83"/>
                <p:cNvSpPr/>
                <p:nvPr/>
              </p:nvSpPr>
              <p:spPr>
                <a:xfrm>
                  <a:off x="1778" y="332"/>
                  <a:ext cx="60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0324" name="Line 84"/>
                <p:cNvSpPr/>
                <p:nvPr/>
              </p:nvSpPr>
              <p:spPr>
                <a:xfrm flipH="1">
                  <a:off x="1578" y="332"/>
                  <a:ext cx="82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0325" name="Line 85"/>
                <p:cNvSpPr/>
                <p:nvPr/>
              </p:nvSpPr>
              <p:spPr>
                <a:xfrm>
                  <a:off x="1208" y="332"/>
                  <a:ext cx="348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0326" name="Line 86"/>
                <p:cNvSpPr/>
                <p:nvPr/>
              </p:nvSpPr>
              <p:spPr>
                <a:xfrm>
                  <a:off x="1480" y="234"/>
                  <a:ext cx="0" cy="298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0327" name="Line 87"/>
                <p:cNvSpPr/>
                <p:nvPr/>
              </p:nvSpPr>
              <p:spPr>
                <a:xfrm>
                  <a:off x="1254" y="252"/>
                  <a:ext cx="0" cy="156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0328" name="Line 88"/>
                <p:cNvSpPr/>
                <p:nvPr/>
              </p:nvSpPr>
              <p:spPr>
                <a:xfrm flipH="1" flipV="1">
                  <a:off x="1482" y="109"/>
                  <a:ext cx="0" cy="27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0329" name="Line 89"/>
                <p:cNvSpPr/>
                <p:nvPr/>
              </p:nvSpPr>
              <p:spPr>
                <a:xfrm>
                  <a:off x="1710" y="180"/>
                  <a:ext cx="0" cy="96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0330" name="Line 90"/>
                <p:cNvSpPr/>
                <p:nvPr/>
              </p:nvSpPr>
              <p:spPr>
                <a:xfrm flipV="1">
                  <a:off x="1710" y="111"/>
                  <a:ext cx="0" cy="2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pic>
          <p:nvPicPr>
            <p:cNvPr id="10331" name="Picture 91" descr="C:\My Documents\bits\earth.GIF"/>
            <p:cNvPicPr>
              <a:picLocks noChangeAspect="1"/>
            </p:cNvPicPr>
            <p:nvPr userDrawn="1"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6" y="1566"/>
              <a:ext cx="690" cy="642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9308" name="Rectangle 92"/>
          <p:cNvSpPr>
            <a:spLocks noGrp="1" noChangeArrowheads="1"/>
          </p:cNvSpPr>
          <p:nvPr>
            <p:ph type="ctrTitle"/>
          </p:nvPr>
        </p:nvSpPr>
        <p:spPr>
          <a:xfrm>
            <a:off x="1828800" y="1828800"/>
            <a:ext cx="6934200" cy="2362200"/>
          </a:xfrm>
        </p:spPr>
        <p:txBody>
          <a:bodyPr/>
          <a:lstStyle>
            <a:lvl1pPr>
              <a:defRPr/>
            </a:lvl1pPr>
          </a:lstStyle>
          <a:p>
            <a:pPr lvl="0" fontAlgn="base"/>
            <a:r>
              <a:rPr lang="zh-CN" altLang="en-US" strike="noStrike" noProof="0" smtClean="0"/>
              <a:t>单击此处编辑母版标题样式</a:t>
            </a:r>
            <a:endParaRPr lang="zh-CN" altLang="en-US" strike="noStrike" noProof="0" smtClean="0"/>
          </a:p>
        </p:txBody>
      </p:sp>
      <p:sp>
        <p:nvSpPr>
          <p:cNvPr id="9309" name="Rectangle 9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4572000"/>
            <a:ext cx="6934200" cy="12954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 fontAlgn="base"/>
            <a:r>
              <a:rPr lang="zh-CN" altLang="en-US" strike="noStrike" noProof="0" smtClean="0"/>
              <a:t>单击此处编辑母版副标题样式</a:t>
            </a:r>
            <a:endParaRPr lang="zh-CN" altLang="en-US" strike="noStrike" noProof="0" smtClean="0"/>
          </a:p>
        </p:txBody>
      </p:sp>
      <p:sp>
        <p:nvSpPr>
          <p:cNvPr id="250" name="Rectangle 9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251" name="Rectangle 9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mtClean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252" name="Rectangle 9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p>
            <a:pPr algn="r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/>
          </a:p>
        </p:txBody>
      </p:sp>
    </p:spTree>
  </p:cSld>
  <p:clrMapOvr>
    <a:masterClrMapping/>
  </p:clrMapOvr>
  <p:transition>
    <p:cover dir="r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214788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214788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405563" y="930275"/>
            <a:ext cx="2052637" cy="5332413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246063" y="930275"/>
            <a:ext cx="6007100" cy="5332413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标题、文本和剪贴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6063" y="930275"/>
            <a:ext cx="7772400" cy="1143000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85800" y="2147888"/>
            <a:ext cx="3810000" cy="41148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剪贴画占位符 3"/>
          <p:cNvSpPr>
            <a:spLocks noGrp="1"/>
          </p:cNvSpPr>
          <p:nvPr>
            <p:ph type="clipArt" sz="half" idx="2"/>
          </p:nvPr>
        </p:nvSpPr>
        <p:spPr>
          <a:xfrm>
            <a:off x="4648200" y="2147888"/>
            <a:ext cx="3810000" cy="41148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2"/>
              </a:buBlip>
              <a:defRPr/>
            </a:pPr>
            <a:endParaRPr kumimoji="1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image" Target="../media/image3.png"/><Relationship Id="rId15" Type="http://schemas.openxmlformats.org/officeDocument/2006/relationships/image" Target="../media/image2.png"/><Relationship Id="rId14" Type="http://schemas.openxmlformats.org/officeDocument/2006/relationships/image" Target="../media/image1.png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0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7" Type="http://schemas.openxmlformats.org/officeDocument/2006/relationships/theme" Target="../theme/theme2.xml"/><Relationship Id="rId16" Type="http://schemas.openxmlformats.org/officeDocument/2006/relationships/image" Target="../media/image3.png"/><Relationship Id="rId15" Type="http://schemas.openxmlformats.org/officeDocument/2006/relationships/image" Target="../media/image2.png"/><Relationship Id="rId14" Type="http://schemas.openxmlformats.org/officeDocument/2006/relationships/image" Target="../media/image1.png"/><Relationship Id="rId1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5.xml"/><Relationship Id="rId8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7" Type="http://schemas.openxmlformats.org/officeDocument/2006/relationships/theme" Target="../theme/theme3.xml"/><Relationship Id="rId16" Type="http://schemas.openxmlformats.org/officeDocument/2006/relationships/image" Target="../media/image3.png"/><Relationship Id="rId15" Type="http://schemas.openxmlformats.org/officeDocument/2006/relationships/image" Target="../media/image2.png"/><Relationship Id="rId14" Type="http://schemas.openxmlformats.org/officeDocument/2006/relationships/image" Target="../media/image1.png"/><Relationship Id="rId13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6.xml"/><Relationship Id="rId1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8.xml"/><Relationship Id="rId8" Type="http://schemas.openxmlformats.org/officeDocument/2006/relationships/slideLayout" Target="../slideLayouts/slideLayout47.xml"/><Relationship Id="rId7" Type="http://schemas.openxmlformats.org/officeDocument/2006/relationships/slideLayout" Target="../slideLayouts/slideLayout46.xml"/><Relationship Id="rId6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3.xml"/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7" Type="http://schemas.openxmlformats.org/officeDocument/2006/relationships/theme" Target="../theme/theme4.xml"/><Relationship Id="rId16" Type="http://schemas.openxmlformats.org/officeDocument/2006/relationships/image" Target="../media/image3.png"/><Relationship Id="rId15" Type="http://schemas.openxmlformats.org/officeDocument/2006/relationships/image" Target="../media/image2.png"/><Relationship Id="rId14" Type="http://schemas.openxmlformats.org/officeDocument/2006/relationships/image" Target="../media/image1.png"/><Relationship Id="rId13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1.xml"/><Relationship Id="rId8" Type="http://schemas.openxmlformats.org/officeDocument/2006/relationships/slideLayout" Target="../slideLayouts/slideLayout60.xml"/><Relationship Id="rId7" Type="http://schemas.openxmlformats.org/officeDocument/2006/relationships/slideLayout" Target="../slideLayouts/slideLayout59.xml"/><Relationship Id="rId6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4.xml"/><Relationship Id="rId17" Type="http://schemas.openxmlformats.org/officeDocument/2006/relationships/theme" Target="../theme/theme5.xml"/><Relationship Id="rId16" Type="http://schemas.openxmlformats.org/officeDocument/2006/relationships/image" Target="../media/image3.png"/><Relationship Id="rId15" Type="http://schemas.openxmlformats.org/officeDocument/2006/relationships/image" Target="../media/image2.png"/><Relationship Id="rId14" Type="http://schemas.openxmlformats.org/officeDocument/2006/relationships/image" Target="../media/image1.png"/><Relationship Id="rId13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2.xml"/><Relationship Id="rId1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246063" y="930275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/>
          </p:nvPr>
        </p:nvSpPr>
        <p:spPr>
          <a:xfrm>
            <a:off x="685800" y="2147888"/>
            <a:ext cx="7772400" cy="41148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 dirty="0"/>
              <a:t>单击此处编辑母版文本样式</a:t>
            </a:r>
            <a:endParaRPr lang="en-US" altLang="zh-CN" dirty="0"/>
          </a:p>
          <a:p>
            <a:pPr lvl="1" indent="-285750"/>
            <a:r>
              <a:rPr lang="zh-CN" altLang="en-US" dirty="0"/>
              <a:t>第二级</a:t>
            </a:r>
            <a:endParaRPr lang="en-US" altLang="zh-CN" dirty="0"/>
          </a:p>
          <a:p>
            <a:pPr lvl="2" indent="-228600"/>
            <a:r>
              <a:rPr lang="zh-CN" altLang="en-US" dirty="0"/>
              <a:t>第三级</a:t>
            </a:r>
            <a:endParaRPr lang="en-US" altLang="zh-CN" dirty="0"/>
          </a:p>
          <a:p>
            <a:pPr lvl="3" indent="-228600"/>
            <a:r>
              <a:rPr lang="zh-CN" altLang="en-US" dirty="0"/>
              <a:t>第四级</a:t>
            </a:r>
            <a:endParaRPr lang="en-US" altLang="zh-CN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kumimoji="0" sz="1400" smtClean="0">
                <a:latin typeface="Times New Roman" panose="02020603050405020304" pitchFamily="2" charset="0"/>
                <a:ea typeface="SimSun" panose="02010600030101010101" pitchFamily="2" charset="-122"/>
                <a:cs typeface="SimSun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>
              <a:defRPr kumimoji="0" sz="1400" smtClean="0">
                <a:latin typeface="Times New Roman" panose="02020603050405020304" pitchFamily="2" charset="0"/>
                <a:ea typeface="SimSun" panose="02010600030101010101" pitchFamily="2" charset="-122"/>
                <a:cs typeface="SimSun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  <p:grpSp>
        <p:nvGrpSpPr>
          <p:cNvPr id="1031" name="Group 7"/>
          <p:cNvGrpSpPr/>
          <p:nvPr/>
        </p:nvGrpSpPr>
        <p:grpSpPr>
          <a:xfrm>
            <a:off x="261938" y="87313"/>
            <a:ext cx="8488362" cy="831850"/>
            <a:chOff x="165" y="55"/>
            <a:chExt cx="5347" cy="524"/>
          </a:xfrm>
        </p:grpSpPr>
        <p:grpSp>
          <p:nvGrpSpPr>
            <p:cNvPr id="1032" name="Group 8"/>
            <p:cNvGrpSpPr/>
            <p:nvPr userDrawn="1"/>
          </p:nvGrpSpPr>
          <p:grpSpPr>
            <a:xfrm>
              <a:off x="664" y="104"/>
              <a:ext cx="4848" cy="432"/>
              <a:chOff x="664" y="104"/>
              <a:chExt cx="4848" cy="432"/>
            </a:xfrm>
          </p:grpSpPr>
          <p:sp>
            <p:nvSpPr>
              <p:cNvPr id="1033" name="Freeform 9"/>
              <p:cNvSpPr/>
              <p:nvPr/>
            </p:nvSpPr>
            <p:spPr>
              <a:xfrm>
                <a:off x="664" y="104"/>
                <a:ext cx="4848" cy="432"/>
              </a:xfrm>
              <a:custGeom>
                <a:avLst/>
                <a:gdLst/>
                <a:ahLst/>
                <a:cxnLst>
                  <a:cxn ang="0">
                    <a:pos x="4848" y="48"/>
                  </a:cxn>
                  <a:cxn ang="0">
                    <a:pos x="4848" y="432"/>
                  </a:cxn>
                  <a:cxn ang="0">
                    <a:pos x="0" y="432"/>
                  </a:cxn>
                  <a:cxn ang="0">
                    <a:pos x="0" y="0"/>
                  </a:cxn>
                  <a:cxn ang="0">
                    <a:pos x="4848" y="0"/>
                  </a:cxn>
                  <a:cxn ang="0">
                    <a:pos x="4848" y="48"/>
                  </a:cxn>
                </a:cxnLst>
                <a:pathLst>
                  <a:path w="4848" h="432">
                    <a:moveTo>
                      <a:pt x="4848" y="48"/>
                    </a:moveTo>
                    <a:lnTo>
                      <a:pt x="4848" y="432"/>
                    </a:lnTo>
                    <a:cubicBezTo>
                      <a:pt x="4848" y="432"/>
                      <a:pt x="2424" y="432"/>
                      <a:pt x="0" y="432"/>
                    </a:cubicBezTo>
                    <a:cubicBezTo>
                      <a:pt x="161" y="345"/>
                      <a:pt x="169" y="61"/>
                      <a:pt x="0" y="0"/>
                    </a:cubicBezTo>
                    <a:cubicBezTo>
                      <a:pt x="2424" y="0"/>
                      <a:pt x="4848" y="0"/>
                      <a:pt x="4848" y="0"/>
                    </a:cubicBezTo>
                    <a:lnTo>
                      <a:pt x="4848" y="48"/>
                    </a:lnTo>
                    <a:close/>
                  </a:path>
                </a:pathLst>
              </a:custGeom>
              <a:solidFill>
                <a:schemeClr val="hlink"/>
              </a:solidFill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grpSp>
            <p:nvGrpSpPr>
              <p:cNvPr id="1034" name="Group 10"/>
              <p:cNvGrpSpPr/>
              <p:nvPr/>
            </p:nvGrpSpPr>
            <p:grpSpPr>
              <a:xfrm>
                <a:off x="1195" y="104"/>
                <a:ext cx="3827" cy="429"/>
                <a:chOff x="1021" y="240"/>
                <a:chExt cx="3827" cy="429"/>
              </a:xfrm>
            </p:grpSpPr>
            <p:grpSp>
              <p:nvGrpSpPr>
                <p:cNvPr id="1035" name="Group 11"/>
                <p:cNvGrpSpPr/>
                <p:nvPr/>
              </p:nvGrpSpPr>
              <p:grpSpPr>
                <a:xfrm>
                  <a:off x="1021" y="241"/>
                  <a:ext cx="2208" cy="427"/>
                  <a:chOff x="1021" y="241"/>
                  <a:chExt cx="2208" cy="427"/>
                </a:xfrm>
              </p:grpSpPr>
              <p:sp>
                <p:nvSpPr>
                  <p:cNvPr id="1036" name="Freeform 12"/>
                  <p:cNvSpPr/>
                  <p:nvPr/>
                </p:nvSpPr>
                <p:spPr>
                  <a:xfrm>
                    <a:off x="2257" y="633"/>
                    <a:ext cx="7" cy="8"/>
                  </a:xfrm>
                  <a:custGeom>
                    <a:avLst/>
                    <a:gdLst/>
                    <a:ahLst/>
                    <a:cxnLst>
                      <a:cxn ang="0">
                        <a:pos x="2" y="4"/>
                      </a:cxn>
                      <a:cxn ang="0">
                        <a:pos x="7" y="2"/>
                      </a:cxn>
                      <a:cxn ang="0">
                        <a:pos x="6" y="6"/>
                      </a:cxn>
                      <a:cxn ang="0">
                        <a:pos x="2" y="4"/>
                      </a:cxn>
                    </a:cxnLst>
                    <a:pathLst>
                      <a:path w="15" h="23">
                        <a:moveTo>
                          <a:pt x="5" y="11"/>
                        </a:moveTo>
                        <a:cubicBezTo>
                          <a:pt x="2" y="1"/>
                          <a:pt x="7" y="0"/>
                          <a:pt x="15" y="5"/>
                        </a:cubicBezTo>
                        <a:cubicBezTo>
                          <a:pt x="14" y="9"/>
                          <a:pt x="15" y="13"/>
                          <a:pt x="13" y="17"/>
                        </a:cubicBezTo>
                        <a:cubicBezTo>
                          <a:pt x="9" y="23"/>
                          <a:pt x="0" y="16"/>
                          <a:pt x="5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37" name="Freeform 13"/>
                  <p:cNvSpPr/>
                  <p:nvPr/>
                </p:nvSpPr>
                <p:spPr>
                  <a:xfrm>
                    <a:off x="2332" y="660"/>
                    <a:ext cx="9" cy="8"/>
                  </a:xfrm>
                  <a:custGeom>
                    <a:avLst/>
                    <a:gdLst/>
                    <a:ahLst/>
                    <a:cxnLst>
                      <a:cxn ang="0">
                        <a:pos x="1" y="5"/>
                      </a:cxn>
                      <a:cxn ang="0">
                        <a:pos x="5" y="1"/>
                      </a:cxn>
                      <a:cxn ang="0">
                        <a:pos x="3" y="7"/>
                      </a:cxn>
                      <a:cxn ang="0">
                        <a:pos x="1" y="5"/>
                      </a:cxn>
                    </a:cxnLst>
                    <a:pathLst>
                      <a:path w="20" h="23">
                        <a:moveTo>
                          <a:pt x="3" y="13"/>
                        </a:moveTo>
                        <a:cubicBezTo>
                          <a:pt x="0" y="5"/>
                          <a:pt x="2" y="0"/>
                          <a:pt x="11" y="3"/>
                        </a:cubicBezTo>
                        <a:cubicBezTo>
                          <a:pt x="16" y="10"/>
                          <a:pt x="20" y="23"/>
                          <a:pt x="7" y="19"/>
                        </a:cubicBezTo>
                        <a:cubicBezTo>
                          <a:pt x="6" y="17"/>
                          <a:pt x="3" y="13"/>
                          <a:pt x="3" y="1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38" name="Freeform 14"/>
                  <p:cNvSpPr/>
                  <p:nvPr/>
                </p:nvSpPr>
                <p:spPr>
                  <a:xfrm>
                    <a:off x="2120" y="616"/>
                    <a:ext cx="13" cy="14"/>
                  </a:xfrm>
                  <a:custGeom>
                    <a:avLst/>
                    <a:gdLst/>
                    <a:ahLst/>
                    <a:cxnLst>
                      <a:cxn ang="0">
                        <a:pos x="7" y="11"/>
                      </a:cxn>
                      <a:cxn ang="0">
                        <a:pos x="3" y="7"/>
                      </a:cxn>
                      <a:cxn ang="0">
                        <a:pos x="0" y="3"/>
                      </a:cxn>
                      <a:cxn ang="0">
                        <a:pos x="7" y="1"/>
                      </a:cxn>
                      <a:cxn ang="0">
                        <a:pos x="13" y="8"/>
                      </a:cxn>
                      <a:cxn ang="0">
                        <a:pos x="12" y="10"/>
                      </a:cxn>
                      <a:cxn ang="0">
                        <a:pos x="7" y="11"/>
                      </a:cxn>
                    </a:cxnLst>
                    <a:pathLst>
                      <a:path w="30" h="42">
                        <a:moveTo>
                          <a:pt x="16" y="33"/>
                        </a:moveTo>
                        <a:cubicBezTo>
                          <a:pt x="3" y="20"/>
                          <a:pt x="15" y="34"/>
                          <a:pt x="8" y="21"/>
                        </a:cubicBezTo>
                        <a:cubicBezTo>
                          <a:pt x="6" y="17"/>
                          <a:pt x="0" y="9"/>
                          <a:pt x="0" y="9"/>
                        </a:cubicBezTo>
                        <a:cubicBezTo>
                          <a:pt x="5" y="1"/>
                          <a:pt x="7" y="0"/>
                          <a:pt x="16" y="3"/>
                        </a:cubicBezTo>
                        <a:cubicBezTo>
                          <a:pt x="25" y="16"/>
                          <a:pt x="10" y="16"/>
                          <a:pt x="30" y="23"/>
                        </a:cubicBezTo>
                        <a:cubicBezTo>
                          <a:pt x="29" y="26"/>
                          <a:pt x="30" y="29"/>
                          <a:pt x="28" y="31"/>
                        </a:cubicBezTo>
                        <a:cubicBezTo>
                          <a:pt x="15" y="42"/>
                          <a:pt x="16" y="38"/>
                          <a:pt x="16" y="3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39" name="Freeform 15"/>
                  <p:cNvSpPr/>
                  <p:nvPr/>
                </p:nvSpPr>
                <p:spPr>
                  <a:xfrm>
                    <a:off x="1967" y="629"/>
                    <a:ext cx="11" cy="5"/>
                  </a:xfrm>
                  <a:custGeom>
                    <a:avLst/>
                    <a:gdLst/>
                    <a:ahLst/>
                    <a:cxnLst>
                      <a:cxn ang="0">
                        <a:pos x="7" y="5"/>
                      </a:cxn>
                      <a:cxn ang="0">
                        <a:pos x="1" y="3"/>
                      </a:cxn>
                      <a:cxn ang="0">
                        <a:pos x="7" y="0"/>
                      </a:cxn>
                      <a:cxn ang="0">
                        <a:pos x="7" y="5"/>
                      </a:cxn>
                    </a:cxnLst>
                    <a:pathLst>
                      <a:path w="25" h="16">
                        <a:moveTo>
                          <a:pt x="15" y="16"/>
                        </a:moveTo>
                        <a:cubicBezTo>
                          <a:pt x="10" y="15"/>
                          <a:pt x="0" y="12"/>
                          <a:pt x="3" y="8"/>
                        </a:cubicBezTo>
                        <a:cubicBezTo>
                          <a:pt x="6" y="4"/>
                          <a:pt x="15" y="0"/>
                          <a:pt x="15" y="0"/>
                        </a:cubicBezTo>
                        <a:cubicBezTo>
                          <a:pt x="17" y="3"/>
                          <a:pt x="25" y="16"/>
                          <a:pt x="15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40" name="Freeform 16"/>
                  <p:cNvSpPr/>
                  <p:nvPr/>
                </p:nvSpPr>
                <p:spPr>
                  <a:xfrm>
                    <a:off x="1921" y="635"/>
                    <a:ext cx="28" cy="16"/>
                  </a:xfrm>
                  <a:custGeom>
                    <a:avLst/>
                    <a:gdLst/>
                    <a:ahLst/>
                    <a:cxnLst>
                      <a:cxn ang="0">
                        <a:pos x="6" y="8"/>
                      </a:cxn>
                      <a:cxn ang="0">
                        <a:pos x="13" y="1"/>
                      </a:cxn>
                      <a:cxn ang="0">
                        <a:pos x="18" y="0"/>
                      </a:cxn>
                      <a:cxn ang="0">
                        <a:pos x="25" y="4"/>
                      </a:cxn>
                      <a:cxn ang="0">
                        <a:pos x="14" y="9"/>
                      </a:cxn>
                      <a:cxn ang="0">
                        <a:pos x="5" y="16"/>
                      </a:cxn>
                      <a:cxn ang="0">
                        <a:pos x="3" y="7"/>
                      </a:cxn>
                      <a:cxn ang="0">
                        <a:pos x="5" y="5"/>
                      </a:cxn>
                      <a:cxn ang="0">
                        <a:pos x="6" y="8"/>
                      </a:cxn>
                    </a:cxnLst>
                    <a:pathLst>
                      <a:path w="65" h="46">
                        <a:moveTo>
                          <a:pt x="14" y="24"/>
                        </a:moveTo>
                        <a:cubicBezTo>
                          <a:pt x="18" y="13"/>
                          <a:pt x="16" y="9"/>
                          <a:pt x="30" y="4"/>
                        </a:cubicBezTo>
                        <a:cubicBezTo>
                          <a:pt x="34" y="3"/>
                          <a:pt x="42" y="0"/>
                          <a:pt x="42" y="0"/>
                        </a:cubicBezTo>
                        <a:cubicBezTo>
                          <a:pt x="50" y="1"/>
                          <a:pt x="65" y="0"/>
                          <a:pt x="58" y="12"/>
                        </a:cubicBezTo>
                        <a:cubicBezTo>
                          <a:pt x="53" y="21"/>
                          <a:pt x="40" y="21"/>
                          <a:pt x="32" y="26"/>
                        </a:cubicBezTo>
                        <a:cubicBezTo>
                          <a:pt x="26" y="35"/>
                          <a:pt x="23" y="42"/>
                          <a:pt x="12" y="46"/>
                        </a:cubicBezTo>
                        <a:cubicBezTo>
                          <a:pt x="0" y="42"/>
                          <a:pt x="5" y="30"/>
                          <a:pt x="8" y="20"/>
                        </a:cubicBezTo>
                        <a:cubicBezTo>
                          <a:pt x="9" y="18"/>
                          <a:pt x="10" y="13"/>
                          <a:pt x="12" y="14"/>
                        </a:cubicBezTo>
                        <a:cubicBezTo>
                          <a:pt x="15" y="16"/>
                          <a:pt x="13" y="21"/>
                          <a:pt x="14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41" name="Freeform 17"/>
                  <p:cNvSpPr/>
                  <p:nvPr/>
                </p:nvSpPr>
                <p:spPr>
                  <a:xfrm>
                    <a:off x="1892" y="634"/>
                    <a:ext cx="29" cy="16"/>
                  </a:xfrm>
                  <a:custGeom>
                    <a:avLst/>
                    <a:gdLst/>
                    <a:ahLst/>
                    <a:cxnLst>
                      <a:cxn ang="0">
                        <a:pos x="0" y="11"/>
                      </a:cxn>
                      <a:cxn ang="0">
                        <a:pos x="8" y="9"/>
                      </a:cxn>
                      <a:cxn ang="0">
                        <a:pos x="22" y="0"/>
                      </a:cxn>
                      <a:cxn ang="0">
                        <a:pos x="27" y="1"/>
                      </a:cxn>
                      <a:cxn ang="0">
                        <a:pos x="21" y="6"/>
                      </a:cxn>
                      <a:cxn ang="0">
                        <a:pos x="12" y="11"/>
                      </a:cxn>
                      <a:cxn ang="0">
                        <a:pos x="9" y="16"/>
                      </a:cxn>
                      <a:cxn ang="0">
                        <a:pos x="7" y="15"/>
                      </a:cxn>
                      <a:cxn ang="0">
                        <a:pos x="5" y="13"/>
                      </a:cxn>
                      <a:cxn ang="0">
                        <a:pos x="0" y="12"/>
                      </a:cxn>
                      <a:cxn ang="0">
                        <a:pos x="0" y="11"/>
                      </a:cxn>
                    </a:cxnLst>
                    <a:pathLst>
                      <a:path w="69" h="47">
                        <a:moveTo>
                          <a:pt x="0" y="31"/>
                        </a:moveTo>
                        <a:cubicBezTo>
                          <a:pt x="7" y="24"/>
                          <a:pt x="9" y="22"/>
                          <a:pt x="18" y="25"/>
                        </a:cubicBezTo>
                        <a:cubicBezTo>
                          <a:pt x="25" y="4"/>
                          <a:pt x="36" y="12"/>
                          <a:pt x="52" y="1"/>
                        </a:cubicBezTo>
                        <a:cubicBezTo>
                          <a:pt x="56" y="2"/>
                          <a:pt x="61" y="0"/>
                          <a:pt x="64" y="3"/>
                        </a:cubicBezTo>
                        <a:cubicBezTo>
                          <a:pt x="69" y="8"/>
                          <a:pt x="50" y="19"/>
                          <a:pt x="50" y="19"/>
                        </a:cubicBezTo>
                        <a:cubicBezTo>
                          <a:pt x="46" y="31"/>
                          <a:pt x="35" y="22"/>
                          <a:pt x="28" y="33"/>
                        </a:cubicBezTo>
                        <a:cubicBezTo>
                          <a:pt x="31" y="41"/>
                          <a:pt x="31" y="44"/>
                          <a:pt x="22" y="47"/>
                        </a:cubicBezTo>
                        <a:cubicBezTo>
                          <a:pt x="20" y="46"/>
                          <a:pt x="18" y="46"/>
                          <a:pt x="16" y="45"/>
                        </a:cubicBezTo>
                        <a:cubicBezTo>
                          <a:pt x="14" y="43"/>
                          <a:pt x="14" y="40"/>
                          <a:pt x="12" y="39"/>
                        </a:cubicBezTo>
                        <a:cubicBezTo>
                          <a:pt x="8" y="37"/>
                          <a:pt x="0" y="35"/>
                          <a:pt x="0" y="35"/>
                        </a:cubicBezTo>
                        <a:cubicBezTo>
                          <a:pt x="2" y="26"/>
                          <a:pt x="3" y="25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42" name="Freeform 18"/>
                  <p:cNvSpPr/>
                  <p:nvPr/>
                </p:nvSpPr>
                <p:spPr>
                  <a:xfrm>
                    <a:off x="1735" y="547"/>
                    <a:ext cx="151" cy="93"/>
                  </a:xfrm>
                  <a:custGeom>
                    <a:avLst/>
                    <a:gdLst/>
                    <a:ahLst/>
                    <a:cxnLst>
                      <a:cxn ang="0">
                        <a:pos x="4" y="1"/>
                      </a:cxn>
                      <a:cxn ang="0">
                        <a:pos x="15" y="6"/>
                      </a:cxn>
                      <a:cxn ang="0">
                        <a:pos x="20" y="10"/>
                      </a:cxn>
                      <a:cxn ang="0">
                        <a:pos x="32" y="17"/>
                      </a:cxn>
                      <a:cxn ang="0">
                        <a:pos x="39" y="22"/>
                      </a:cxn>
                      <a:cxn ang="0">
                        <a:pos x="52" y="33"/>
                      </a:cxn>
                      <a:cxn ang="0">
                        <a:pos x="58" y="43"/>
                      </a:cxn>
                      <a:cxn ang="0">
                        <a:pos x="63" y="44"/>
                      </a:cxn>
                      <a:cxn ang="0">
                        <a:pos x="66" y="50"/>
                      </a:cxn>
                      <a:cxn ang="0">
                        <a:pos x="75" y="51"/>
                      </a:cxn>
                      <a:cxn ang="0">
                        <a:pos x="72" y="66"/>
                      </a:cxn>
                      <a:cxn ang="0">
                        <a:pos x="77" y="75"/>
                      </a:cxn>
                      <a:cxn ang="0">
                        <a:pos x="84" y="78"/>
                      </a:cxn>
                      <a:cxn ang="0">
                        <a:pos x="92" y="79"/>
                      </a:cxn>
                      <a:cxn ang="0">
                        <a:pos x="100" y="81"/>
                      </a:cxn>
                      <a:cxn ang="0">
                        <a:pos x="108" y="79"/>
                      </a:cxn>
                      <a:cxn ang="0">
                        <a:pos x="116" y="83"/>
                      </a:cxn>
                      <a:cxn ang="0">
                        <a:pos x="126" y="86"/>
                      </a:cxn>
                      <a:cxn ang="0">
                        <a:pos x="134" y="89"/>
                      </a:cxn>
                      <a:cxn ang="0">
                        <a:pos x="150" y="89"/>
                      </a:cxn>
                      <a:cxn ang="0">
                        <a:pos x="145" y="92"/>
                      </a:cxn>
                      <a:cxn ang="0">
                        <a:pos x="137" y="91"/>
                      </a:cxn>
                      <a:cxn ang="0">
                        <a:pos x="128" y="91"/>
                      </a:cxn>
                      <a:cxn ang="0">
                        <a:pos x="123" y="89"/>
                      </a:cxn>
                      <a:cxn ang="0">
                        <a:pos x="107" y="89"/>
                      </a:cxn>
                      <a:cxn ang="0">
                        <a:pos x="100" y="87"/>
                      </a:cxn>
                      <a:cxn ang="0">
                        <a:pos x="73" y="81"/>
                      </a:cxn>
                      <a:cxn ang="0">
                        <a:pos x="68" y="73"/>
                      </a:cxn>
                      <a:cxn ang="0">
                        <a:pos x="54" y="67"/>
                      </a:cxn>
                      <a:cxn ang="0">
                        <a:pos x="46" y="62"/>
                      </a:cxn>
                      <a:cxn ang="0">
                        <a:pos x="40" y="53"/>
                      </a:cxn>
                      <a:cxn ang="0">
                        <a:pos x="29" y="36"/>
                      </a:cxn>
                      <a:cxn ang="0">
                        <a:pos x="27" y="34"/>
                      </a:cxn>
                      <a:cxn ang="0">
                        <a:pos x="25" y="34"/>
                      </a:cxn>
                      <a:cxn ang="0">
                        <a:pos x="23" y="30"/>
                      </a:cxn>
                      <a:cxn ang="0">
                        <a:pos x="16" y="19"/>
                      </a:cxn>
                      <a:cxn ang="0">
                        <a:pos x="9" y="13"/>
                      </a:cxn>
                      <a:cxn ang="0">
                        <a:pos x="2" y="7"/>
                      </a:cxn>
                      <a:cxn ang="0">
                        <a:pos x="4" y="1"/>
                      </a:cxn>
                      <a:cxn ang="0">
                        <a:pos x="4" y="1"/>
                      </a:cxn>
                    </a:cxnLst>
                    <a:pathLst>
                      <a:path w="355" h="277">
                        <a:moveTo>
                          <a:pt x="10" y="4"/>
                        </a:moveTo>
                        <a:cubicBezTo>
                          <a:pt x="22" y="0"/>
                          <a:pt x="24" y="14"/>
                          <a:pt x="36" y="18"/>
                        </a:cubicBezTo>
                        <a:cubicBezTo>
                          <a:pt x="37" y="19"/>
                          <a:pt x="45" y="29"/>
                          <a:pt x="46" y="30"/>
                        </a:cubicBezTo>
                        <a:cubicBezTo>
                          <a:pt x="56" y="40"/>
                          <a:pt x="67" y="38"/>
                          <a:pt x="76" y="52"/>
                        </a:cubicBezTo>
                        <a:cubicBezTo>
                          <a:pt x="80" y="58"/>
                          <a:pt x="92" y="66"/>
                          <a:pt x="92" y="66"/>
                        </a:cubicBezTo>
                        <a:cubicBezTo>
                          <a:pt x="96" y="79"/>
                          <a:pt x="112" y="88"/>
                          <a:pt x="122" y="98"/>
                        </a:cubicBezTo>
                        <a:cubicBezTo>
                          <a:pt x="124" y="105"/>
                          <a:pt x="130" y="124"/>
                          <a:pt x="136" y="128"/>
                        </a:cubicBezTo>
                        <a:cubicBezTo>
                          <a:pt x="140" y="130"/>
                          <a:pt x="148" y="132"/>
                          <a:pt x="148" y="132"/>
                        </a:cubicBezTo>
                        <a:cubicBezTo>
                          <a:pt x="150" y="138"/>
                          <a:pt x="154" y="150"/>
                          <a:pt x="154" y="150"/>
                        </a:cubicBezTo>
                        <a:cubicBezTo>
                          <a:pt x="161" y="139"/>
                          <a:pt x="168" y="144"/>
                          <a:pt x="176" y="152"/>
                        </a:cubicBezTo>
                        <a:cubicBezTo>
                          <a:pt x="174" y="167"/>
                          <a:pt x="173" y="181"/>
                          <a:pt x="170" y="196"/>
                        </a:cubicBezTo>
                        <a:cubicBezTo>
                          <a:pt x="171" y="202"/>
                          <a:pt x="174" y="220"/>
                          <a:pt x="180" y="224"/>
                        </a:cubicBezTo>
                        <a:cubicBezTo>
                          <a:pt x="185" y="228"/>
                          <a:pt x="193" y="228"/>
                          <a:pt x="198" y="232"/>
                        </a:cubicBezTo>
                        <a:cubicBezTo>
                          <a:pt x="204" y="230"/>
                          <a:pt x="216" y="234"/>
                          <a:pt x="216" y="234"/>
                        </a:cubicBezTo>
                        <a:cubicBezTo>
                          <a:pt x="223" y="241"/>
                          <a:pt x="225" y="245"/>
                          <a:pt x="236" y="242"/>
                        </a:cubicBezTo>
                        <a:cubicBezTo>
                          <a:pt x="242" y="240"/>
                          <a:pt x="254" y="236"/>
                          <a:pt x="254" y="236"/>
                        </a:cubicBezTo>
                        <a:cubicBezTo>
                          <a:pt x="260" y="240"/>
                          <a:pt x="265" y="246"/>
                          <a:pt x="272" y="248"/>
                        </a:cubicBezTo>
                        <a:cubicBezTo>
                          <a:pt x="277" y="250"/>
                          <a:pt x="291" y="252"/>
                          <a:pt x="296" y="256"/>
                        </a:cubicBezTo>
                        <a:cubicBezTo>
                          <a:pt x="301" y="260"/>
                          <a:pt x="314" y="264"/>
                          <a:pt x="314" y="264"/>
                        </a:cubicBezTo>
                        <a:cubicBezTo>
                          <a:pt x="330" y="263"/>
                          <a:pt x="338" y="261"/>
                          <a:pt x="352" y="266"/>
                        </a:cubicBezTo>
                        <a:cubicBezTo>
                          <a:pt x="355" y="275"/>
                          <a:pt x="350" y="277"/>
                          <a:pt x="342" y="274"/>
                        </a:cubicBezTo>
                        <a:cubicBezTo>
                          <a:pt x="336" y="276"/>
                          <a:pt x="322" y="272"/>
                          <a:pt x="322" y="272"/>
                        </a:cubicBezTo>
                        <a:cubicBezTo>
                          <a:pt x="314" y="275"/>
                          <a:pt x="308" y="272"/>
                          <a:pt x="300" y="270"/>
                        </a:cubicBezTo>
                        <a:cubicBezTo>
                          <a:pt x="296" y="269"/>
                          <a:pt x="288" y="266"/>
                          <a:pt x="288" y="266"/>
                        </a:cubicBezTo>
                        <a:cubicBezTo>
                          <a:pt x="276" y="270"/>
                          <a:pt x="264" y="266"/>
                          <a:pt x="252" y="264"/>
                        </a:cubicBezTo>
                        <a:cubicBezTo>
                          <a:pt x="245" y="259"/>
                          <a:pt x="242" y="257"/>
                          <a:pt x="234" y="260"/>
                        </a:cubicBezTo>
                        <a:cubicBezTo>
                          <a:pt x="211" y="252"/>
                          <a:pt x="192" y="256"/>
                          <a:pt x="172" y="242"/>
                        </a:cubicBezTo>
                        <a:cubicBezTo>
                          <a:pt x="165" y="231"/>
                          <a:pt x="176" y="221"/>
                          <a:pt x="160" y="216"/>
                        </a:cubicBezTo>
                        <a:cubicBezTo>
                          <a:pt x="154" y="233"/>
                          <a:pt x="136" y="203"/>
                          <a:pt x="126" y="200"/>
                        </a:cubicBezTo>
                        <a:cubicBezTo>
                          <a:pt x="120" y="196"/>
                          <a:pt x="114" y="190"/>
                          <a:pt x="108" y="186"/>
                        </a:cubicBezTo>
                        <a:cubicBezTo>
                          <a:pt x="104" y="175"/>
                          <a:pt x="104" y="165"/>
                          <a:pt x="94" y="158"/>
                        </a:cubicBezTo>
                        <a:cubicBezTo>
                          <a:pt x="83" y="142"/>
                          <a:pt x="85" y="119"/>
                          <a:pt x="68" y="108"/>
                        </a:cubicBezTo>
                        <a:cubicBezTo>
                          <a:pt x="67" y="106"/>
                          <a:pt x="66" y="104"/>
                          <a:pt x="64" y="102"/>
                        </a:cubicBezTo>
                        <a:cubicBezTo>
                          <a:pt x="62" y="101"/>
                          <a:pt x="59" y="102"/>
                          <a:pt x="58" y="100"/>
                        </a:cubicBezTo>
                        <a:cubicBezTo>
                          <a:pt x="56" y="97"/>
                          <a:pt x="54" y="88"/>
                          <a:pt x="54" y="88"/>
                        </a:cubicBezTo>
                        <a:cubicBezTo>
                          <a:pt x="59" y="73"/>
                          <a:pt x="52" y="61"/>
                          <a:pt x="38" y="58"/>
                        </a:cubicBezTo>
                        <a:cubicBezTo>
                          <a:pt x="32" y="49"/>
                          <a:pt x="31" y="44"/>
                          <a:pt x="20" y="40"/>
                        </a:cubicBezTo>
                        <a:cubicBezTo>
                          <a:pt x="16" y="27"/>
                          <a:pt x="16" y="26"/>
                          <a:pt x="4" y="22"/>
                        </a:cubicBezTo>
                        <a:cubicBezTo>
                          <a:pt x="1" y="13"/>
                          <a:pt x="0" y="5"/>
                          <a:pt x="10" y="2"/>
                        </a:cubicBezTo>
                        <a:cubicBezTo>
                          <a:pt x="18" y="5"/>
                          <a:pt x="18" y="4"/>
                          <a:pt x="10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43" name="Freeform 19"/>
                  <p:cNvSpPr/>
                  <p:nvPr/>
                </p:nvSpPr>
                <p:spPr>
                  <a:xfrm>
                    <a:off x="1827" y="541"/>
                    <a:ext cx="67" cy="68"/>
                  </a:xfrm>
                  <a:custGeom>
                    <a:avLst/>
                    <a:gdLst/>
                    <a:ahLst/>
                    <a:cxnLst>
                      <a:cxn ang="0">
                        <a:pos x="23" y="22"/>
                      </a:cxn>
                      <a:cxn ang="0">
                        <a:pos x="28" y="19"/>
                      </a:cxn>
                      <a:cxn ang="0">
                        <a:pos x="29" y="17"/>
                      </a:cxn>
                      <a:cxn ang="0">
                        <a:pos x="34" y="15"/>
                      </a:cxn>
                      <a:cxn ang="0">
                        <a:pos x="46" y="7"/>
                      </a:cxn>
                      <a:cxn ang="0">
                        <a:pos x="48" y="1"/>
                      </a:cxn>
                      <a:cxn ang="0">
                        <a:pos x="53" y="0"/>
                      </a:cxn>
                      <a:cxn ang="0">
                        <a:pos x="64" y="9"/>
                      </a:cxn>
                      <a:cxn ang="0">
                        <a:pos x="63" y="15"/>
                      </a:cxn>
                      <a:cxn ang="0">
                        <a:pos x="54" y="21"/>
                      </a:cxn>
                      <a:cxn ang="0">
                        <a:pos x="57" y="31"/>
                      </a:cxn>
                      <a:cxn ang="0">
                        <a:pos x="61" y="36"/>
                      </a:cxn>
                      <a:cxn ang="0">
                        <a:pos x="63" y="42"/>
                      </a:cxn>
                      <a:cxn ang="0">
                        <a:pos x="55" y="42"/>
                      </a:cxn>
                      <a:cxn ang="0">
                        <a:pos x="50" y="48"/>
                      </a:cxn>
                      <a:cxn ang="0">
                        <a:pos x="45" y="51"/>
                      </a:cxn>
                      <a:cxn ang="0">
                        <a:pos x="43" y="65"/>
                      </a:cxn>
                      <a:cxn ang="0">
                        <a:pos x="38" y="67"/>
                      </a:cxn>
                      <a:cxn ang="0">
                        <a:pos x="35" y="68"/>
                      </a:cxn>
                      <a:cxn ang="0">
                        <a:pos x="33" y="67"/>
                      </a:cxn>
                      <a:cxn ang="0">
                        <a:pos x="31" y="63"/>
                      </a:cxn>
                      <a:cxn ang="0">
                        <a:pos x="26" y="61"/>
                      </a:cxn>
                      <a:cxn ang="0">
                        <a:pos x="18" y="64"/>
                      </a:cxn>
                      <a:cxn ang="0">
                        <a:pos x="12" y="61"/>
                      </a:cxn>
                      <a:cxn ang="0">
                        <a:pos x="4" y="49"/>
                      </a:cxn>
                      <a:cxn ang="0">
                        <a:pos x="2" y="43"/>
                      </a:cxn>
                      <a:cxn ang="0">
                        <a:pos x="0" y="39"/>
                      </a:cxn>
                      <a:cxn ang="0">
                        <a:pos x="9" y="32"/>
                      </a:cxn>
                      <a:cxn ang="0">
                        <a:pos x="14" y="34"/>
                      </a:cxn>
                      <a:cxn ang="0">
                        <a:pos x="15" y="26"/>
                      </a:cxn>
                      <a:cxn ang="0">
                        <a:pos x="22" y="23"/>
                      </a:cxn>
                      <a:cxn ang="0">
                        <a:pos x="23" y="22"/>
                      </a:cxn>
                    </a:cxnLst>
                    <a:pathLst>
                      <a:path w="156" h="206">
                        <a:moveTo>
                          <a:pt x="54" y="66"/>
                        </a:moveTo>
                        <a:cubicBezTo>
                          <a:pt x="58" y="63"/>
                          <a:pt x="64" y="63"/>
                          <a:pt x="66" y="58"/>
                        </a:cubicBezTo>
                        <a:cubicBezTo>
                          <a:pt x="67" y="56"/>
                          <a:pt x="67" y="53"/>
                          <a:pt x="68" y="52"/>
                        </a:cubicBezTo>
                        <a:cubicBezTo>
                          <a:pt x="71" y="49"/>
                          <a:pt x="80" y="44"/>
                          <a:pt x="80" y="44"/>
                        </a:cubicBezTo>
                        <a:cubicBezTo>
                          <a:pt x="113" y="55"/>
                          <a:pt x="85" y="29"/>
                          <a:pt x="106" y="22"/>
                        </a:cubicBezTo>
                        <a:cubicBezTo>
                          <a:pt x="110" y="17"/>
                          <a:pt x="108" y="9"/>
                          <a:pt x="112" y="4"/>
                        </a:cubicBezTo>
                        <a:cubicBezTo>
                          <a:pt x="115" y="1"/>
                          <a:pt x="124" y="0"/>
                          <a:pt x="124" y="0"/>
                        </a:cubicBezTo>
                        <a:cubicBezTo>
                          <a:pt x="138" y="14"/>
                          <a:pt x="126" y="23"/>
                          <a:pt x="150" y="28"/>
                        </a:cubicBezTo>
                        <a:cubicBezTo>
                          <a:pt x="156" y="36"/>
                          <a:pt x="154" y="39"/>
                          <a:pt x="146" y="44"/>
                        </a:cubicBezTo>
                        <a:cubicBezTo>
                          <a:pt x="141" y="52"/>
                          <a:pt x="135" y="61"/>
                          <a:pt x="126" y="64"/>
                        </a:cubicBezTo>
                        <a:cubicBezTo>
                          <a:pt x="118" y="75"/>
                          <a:pt x="128" y="83"/>
                          <a:pt x="132" y="94"/>
                        </a:cubicBezTo>
                        <a:cubicBezTo>
                          <a:pt x="129" y="103"/>
                          <a:pt x="135" y="105"/>
                          <a:pt x="142" y="110"/>
                        </a:cubicBezTo>
                        <a:cubicBezTo>
                          <a:pt x="145" y="119"/>
                          <a:pt x="141" y="120"/>
                          <a:pt x="146" y="128"/>
                        </a:cubicBezTo>
                        <a:cubicBezTo>
                          <a:pt x="142" y="139"/>
                          <a:pt x="135" y="133"/>
                          <a:pt x="128" y="128"/>
                        </a:cubicBezTo>
                        <a:cubicBezTo>
                          <a:pt x="116" y="132"/>
                          <a:pt x="122" y="136"/>
                          <a:pt x="116" y="146"/>
                        </a:cubicBezTo>
                        <a:cubicBezTo>
                          <a:pt x="113" y="151"/>
                          <a:pt x="108" y="152"/>
                          <a:pt x="104" y="156"/>
                        </a:cubicBezTo>
                        <a:cubicBezTo>
                          <a:pt x="107" y="167"/>
                          <a:pt x="112" y="191"/>
                          <a:pt x="100" y="198"/>
                        </a:cubicBezTo>
                        <a:cubicBezTo>
                          <a:pt x="96" y="200"/>
                          <a:pt x="92" y="200"/>
                          <a:pt x="88" y="202"/>
                        </a:cubicBezTo>
                        <a:cubicBezTo>
                          <a:pt x="86" y="203"/>
                          <a:pt x="84" y="205"/>
                          <a:pt x="82" y="206"/>
                        </a:cubicBezTo>
                        <a:cubicBezTo>
                          <a:pt x="80" y="205"/>
                          <a:pt x="77" y="204"/>
                          <a:pt x="76" y="202"/>
                        </a:cubicBezTo>
                        <a:cubicBezTo>
                          <a:pt x="74" y="198"/>
                          <a:pt x="76" y="191"/>
                          <a:pt x="72" y="190"/>
                        </a:cubicBezTo>
                        <a:cubicBezTo>
                          <a:pt x="68" y="189"/>
                          <a:pt x="60" y="186"/>
                          <a:pt x="60" y="186"/>
                        </a:cubicBezTo>
                        <a:cubicBezTo>
                          <a:pt x="53" y="188"/>
                          <a:pt x="49" y="192"/>
                          <a:pt x="42" y="194"/>
                        </a:cubicBezTo>
                        <a:cubicBezTo>
                          <a:pt x="34" y="189"/>
                          <a:pt x="37" y="183"/>
                          <a:pt x="28" y="186"/>
                        </a:cubicBezTo>
                        <a:cubicBezTo>
                          <a:pt x="12" y="181"/>
                          <a:pt x="19" y="161"/>
                          <a:pt x="10" y="148"/>
                        </a:cubicBezTo>
                        <a:cubicBezTo>
                          <a:pt x="5" y="121"/>
                          <a:pt x="11" y="147"/>
                          <a:pt x="4" y="130"/>
                        </a:cubicBezTo>
                        <a:cubicBezTo>
                          <a:pt x="2" y="126"/>
                          <a:pt x="0" y="118"/>
                          <a:pt x="0" y="118"/>
                        </a:cubicBezTo>
                        <a:cubicBezTo>
                          <a:pt x="2" y="95"/>
                          <a:pt x="0" y="83"/>
                          <a:pt x="20" y="96"/>
                        </a:cubicBezTo>
                        <a:cubicBezTo>
                          <a:pt x="23" y="105"/>
                          <a:pt x="23" y="110"/>
                          <a:pt x="32" y="104"/>
                        </a:cubicBezTo>
                        <a:cubicBezTo>
                          <a:pt x="35" y="95"/>
                          <a:pt x="29" y="88"/>
                          <a:pt x="34" y="80"/>
                        </a:cubicBezTo>
                        <a:cubicBezTo>
                          <a:pt x="36" y="76"/>
                          <a:pt x="48" y="73"/>
                          <a:pt x="52" y="70"/>
                        </a:cubicBezTo>
                        <a:cubicBezTo>
                          <a:pt x="57" y="63"/>
                          <a:pt x="58" y="62"/>
                          <a:pt x="54" y="6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44" name="Freeform 20"/>
                  <p:cNvSpPr/>
                  <p:nvPr/>
                </p:nvSpPr>
                <p:spPr>
                  <a:xfrm>
                    <a:off x="1892" y="572"/>
                    <a:ext cx="47" cy="13"/>
                  </a:xfrm>
                  <a:custGeom>
                    <a:avLst/>
                    <a:gdLst/>
                    <a:ahLst/>
                    <a:cxnLst>
                      <a:cxn ang="0">
                        <a:pos x="2" y="11"/>
                      </a:cxn>
                      <a:cxn ang="0">
                        <a:pos x="8" y="3"/>
                      </a:cxn>
                      <a:cxn ang="0">
                        <a:pos x="20" y="7"/>
                      </a:cxn>
                      <a:cxn ang="0">
                        <a:pos x="31" y="5"/>
                      </a:cxn>
                      <a:cxn ang="0">
                        <a:pos x="39" y="0"/>
                      </a:cxn>
                      <a:cxn ang="0">
                        <a:pos x="33" y="9"/>
                      </a:cxn>
                      <a:cxn ang="0">
                        <a:pos x="26" y="13"/>
                      </a:cxn>
                      <a:cxn ang="0">
                        <a:pos x="18" y="11"/>
                      </a:cxn>
                      <a:cxn ang="0">
                        <a:pos x="6" y="10"/>
                      </a:cxn>
                      <a:cxn ang="0">
                        <a:pos x="2" y="11"/>
                      </a:cxn>
                    </a:cxnLst>
                    <a:pathLst>
                      <a:path w="109" h="38">
                        <a:moveTo>
                          <a:pt x="4" y="32"/>
                        </a:moveTo>
                        <a:cubicBezTo>
                          <a:pt x="7" y="22"/>
                          <a:pt x="7" y="14"/>
                          <a:pt x="18" y="10"/>
                        </a:cubicBezTo>
                        <a:cubicBezTo>
                          <a:pt x="28" y="12"/>
                          <a:pt x="37" y="14"/>
                          <a:pt x="46" y="20"/>
                        </a:cubicBezTo>
                        <a:cubicBezTo>
                          <a:pt x="62" y="15"/>
                          <a:pt x="54" y="17"/>
                          <a:pt x="72" y="14"/>
                        </a:cubicBezTo>
                        <a:cubicBezTo>
                          <a:pt x="77" y="9"/>
                          <a:pt x="90" y="0"/>
                          <a:pt x="90" y="0"/>
                        </a:cubicBezTo>
                        <a:cubicBezTo>
                          <a:pt x="109" y="6"/>
                          <a:pt x="85" y="23"/>
                          <a:pt x="76" y="26"/>
                        </a:cubicBezTo>
                        <a:cubicBezTo>
                          <a:pt x="71" y="33"/>
                          <a:pt x="68" y="35"/>
                          <a:pt x="60" y="38"/>
                        </a:cubicBezTo>
                        <a:cubicBezTo>
                          <a:pt x="54" y="36"/>
                          <a:pt x="42" y="32"/>
                          <a:pt x="42" y="32"/>
                        </a:cubicBezTo>
                        <a:cubicBezTo>
                          <a:pt x="33" y="23"/>
                          <a:pt x="26" y="26"/>
                          <a:pt x="14" y="30"/>
                        </a:cubicBezTo>
                        <a:cubicBezTo>
                          <a:pt x="1" y="28"/>
                          <a:pt x="0" y="24"/>
                          <a:pt x="4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45" name="Freeform 21"/>
                  <p:cNvSpPr/>
                  <p:nvPr/>
                </p:nvSpPr>
                <p:spPr>
                  <a:xfrm>
                    <a:off x="1890" y="588"/>
                    <a:ext cx="32" cy="34"/>
                  </a:xfrm>
                  <a:custGeom>
                    <a:avLst/>
                    <a:gdLst/>
                    <a:ahLst/>
                    <a:cxnLst>
                      <a:cxn ang="0">
                        <a:pos x="3" y="6"/>
                      </a:cxn>
                      <a:cxn ang="0">
                        <a:pos x="8" y="0"/>
                      </a:cxn>
                      <a:cxn ang="0">
                        <a:pos x="14" y="6"/>
                      </a:cxn>
                      <a:cxn ang="0">
                        <a:pos x="26" y="1"/>
                      </a:cxn>
                      <a:cxn ang="0">
                        <a:pos x="19" y="11"/>
                      </a:cxn>
                      <a:cxn ang="0">
                        <a:pos x="23" y="16"/>
                      </a:cxn>
                      <a:cxn ang="0">
                        <a:pos x="24" y="20"/>
                      </a:cxn>
                      <a:cxn ang="0">
                        <a:pos x="19" y="24"/>
                      </a:cxn>
                      <a:cxn ang="0">
                        <a:pos x="14" y="20"/>
                      </a:cxn>
                      <a:cxn ang="0">
                        <a:pos x="9" y="16"/>
                      </a:cxn>
                      <a:cxn ang="0">
                        <a:pos x="12" y="22"/>
                      </a:cxn>
                      <a:cxn ang="0">
                        <a:pos x="13" y="24"/>
                      </a:cxn>
                      <a:cxn ang="0">
                        <a:pos x="8" y="34"/>
                      </a:cxn>
                      <a:cxn ang="0">
                        <a:pos x="5" y="33"/>
                      </a:cxn>
                      <a:cxn ang="0">
                        <a:pos x="3" y="29"/>
                      </a:cxn>
                      <a:cxn ang="0">
                        <a:pos x="0" y="18"/>
                      </a:cxn>
                      <a:cxn ang="0">
                        <a:pos x="1" y="10"/>
                      </a:cxn>
                      <a:cxn ang="0">
                        <a:pos x="3" y="6"/>
                      </a:cxn>
                    </a:cxnLst>
                    <a:pathLst>
                      <a:path w="76" h="104">
                        <a:moveTo>
                          <a:pt x="8" y="18"/>
                        </a:moveTo>
                        <a:cubicBezTo>
                          <a:pt x="10" y="8"/>
                          <a:pt x="9" y="3"/>
                          <a:pt x="18" y="0"/>
                        </a:cubicBezTo>
                        <a:cubicBezTo>
                          <a:pt x="28" y="3"/>
                          <a:pt x="25" y="12"/>
                          <a:pt x="34" y="18"/>
                        </a:cubicBezTo>
                        <a:cubicBezTo>
                          <a:pt x="46" y="16"/>
                          <a:pt x="51" y="8"/>
                          <a:pt x="62" y="4"/>
                        </a:cubicBezTo>
                        <a:cubicBezTo>
                          <a:pt x="76" y="9"/>
                          <a:pt x="56" y="31"/>
                          <a:pt x="46" y="34"/>
                        </a:cubicBezTo>
                        <a:cubicBezTo>
                          <a:pt x="51" y="56"/>
                          <a:pt x="43" y="29"/>
                          <a:pt x="54" y="48"/>
                        </a:cubicBezTo>
                        <a:cubicBezTo>
                          <a:pt x="56" y="52"/>
                          <a:pt x="58" y="60"/>
                          <a:pt x="58" y="60"/>
                        </a:cubicBezTo>
                        <a:cubicBezTo>
                          <a:pt x="55" y="68"/>
                          <a:pt x="54" y="71"/>
                          <a:pt x="46" y="74"/>
                        </a:cubicBezTo>
                        <a:cubicBezTo>
                          <a:pt x="38" y="71"/>
                          <a:pt x="37" y="68"/>
                          <a:pt x="34" y="60"/>
                        </a:cubicBezTo>
                        <a:cubicBezTo>
                          <a:pt x="33" y="50"/>
                          <a:pt x="32" y="33"/>
                          <a:pt x="22" y="48"/>
                        </a:cubicBezTo>
                        <a:cubicBezTo>
                          <a:pt x="25" y="60"/>
                          <a:pt x="23" y="53"/>
                          <a:pt x="28" y="68"/>
                        </a:cubicBezTo>
                        <a:cubicBezTo>
                          <a:pt x="29" y="70"/>
                          <a:pt x="30" y="74"/>
                          <a:pt x="30" y="74"/>
                        </a:cubicBezTo>
                        <a:cubicBezTo>
                          <a:pt x="24" y="84"/>
                          <a:pt x="22" y="93"/>
                          <a:pt x="20" y="104"/>
                        </a:cubicBezTo>
                        <a:cubicBezTo>
                          <a:pt x="17" y="103"/>
                          <a:pt x="14" y="104"/>
                          <a:pt x="12" y="102"/>
                        </a:cubicBezTo>
                        <a:cubicBezTo>
                          <a:pt x="9" y="99"/>
                          <a:pt x="8" y="90"/>
                          <a:pt x="8" y="90"/>
                        </a:cubicBezTo>
                        <a:cubicBezTo>
                          <a:pt x="13" y="75"/>
                          <a:pt x="14" y="64"/>
                          <a:pt x="0" y="54"/>
                        </a:cubicBezTo>
                        <a:cubicBezTo>
                          <a:pt x="1" y="46"/>
                          <a:pt x="1" y="38"/>
                          <a:pt x="2" y="30"/>
                        </a:cubicBezTo>
                        <a:cubicBezTo>
                          <a:pt x="2" y="27"/>
                          <a:pt x="13" y="2"/>
                          <a:pt x="8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46" name="Freeform 22"/>
                  <p:cNvSpPr/>
                  <p:nvPr/>
                </p:nvSpPr>
                <p:spPr>
                  <a:xfrm>
                    <a:off x="1944" y="569"/>
                    <a:ext cx="16" cy="20"/>
                  </a:xfrm>
                  <a:custGeom>
                    <a:avLst/>
                    <a:gdLst/>
                    <a:ahLst/>
                    <a:cxnLst>
                      <a:cxn ang="0">
                        <a:pos x="1" y="9"/>
                      </a:cxn>
                      <a:cxn ang="0">
                        <a:pos x="6" y="0"/>
                      </a:cxn>
                      <a:cxn ang="0">
                        <a:pos x="6" y="9"/>
                      </a:cxn>
                      <a:cxn ang="0">
                        <a:pos x="16" y="12"/>
                      </a:cxn>
                      <a:cxn ang="0">
                        <a:pos x="8" y="14"/>
                      </a:cxn>
                      <a:cxn ang="0">
                        <a:pos x="2" y="19"/>
                      </a:cxn>
                      <a:cxn ang="0">
                        <a:pos x="0" y="11"/>
                      </a:cxn>
                      <a:cxn ang="0">
                        <a:pos x="1" y="9"/>
                      </a:cxn>
                    </a:cxnLst>
                    <a:pathLst>
                      <a:path w="37" h="61">
                        <a:moveTo>
                          <a:pt x="3" y="28"/>
                        </a:moveTo>
                        <a:cubicBezTo>
                          <a:pt x="5" y="14"/>
                          <a:pt x="2" y="7"/>
                          <a:pt x="13" y="0"/>
                        </a:cubicBezTo>
                        <a:cubicBezTo>
                          <a:pt x="26" y="9"/>
                          <a:pt x="23" y="17"/>
                          <a:pt x="15" y="28"/>
                        </a:cubicBezTo>
                        <a:cubicBezTo>
                          <a:pt x="25" y="31"/>
                          <a:pt x="33" y="27"/>
                          <a:pt x="37" y="38"/>
                        </a:cubicBezTo>
                        <a:cubicBezTo>
                          <a:pt x="30" y="45"/>
                          <a:pt x="28" y="47"/>
                          <a:pt x="19" y="44"/>
                        </a:cubicBezTo>
                        <a:cubicBezTo>
                          <a:pt x="13" y="54"/>
                          <a:pt x="18" y="61"/>
                          <a:pt x="5" y="58"/>
                        </a:cubicBezTo>
                        <a:cubicBezTo>
                          <a:pt x="0" y="50"/>
                          <a:pt x="3" y="44"/>
                          <a:pt x="1" y="34"/>
                        </a:cubicBezTo>
                        <a:cubicBezTo>
                          <a:pt x="2" y="32"/>
                          <a:pt x="3" y="28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47" name="Freeform 23"/>
                  <p:cNvSpPr/>
                  <p:nvPr/>
                </p:nvSpPr>
                <p:spPr>
                  <a:xfrm>
                    <a:off x="1948" y="600"/>
                    <a:ext cx="20" cy="10"/>
                  </a:xfrm>
                  <a:custGeom>
                    <a:avLst/>
                    <a:gdLst/>
                    <a:ahLst/>
                    <a:cxnLst>
                      <a:cxn ang="0">
                        <a:pos x="3" y="0"/>
                      </a:cxn>
                      <a:cxn ang="0">
                        <a:pos x="12" y="0"/>
                      </a:cxn>
                      <a:cxn ang="0">
                        <a:pos x="20" y="6"/>
                      </a:cxn>
                      <a:cxn ang="0">
                        <a:pos x="14" y="5"/>
                      </a:cxn>
                      <a:cxn ang="0">
                        <a:pos x="1" y="6"/>
                      </a:cxn>
                      <a:cxn ang="0">
                        <a:pos x="3" y="0"/>
                      </a:cxn>
                    </a:cxnLst>
                    <a:pathLst>
                      <a:path w="49" h="29">
                        <a:moveTo>
                          <a:pt x="7" y="0"/>
                        </a:moveTo>
                        <a:cubicBezTo>
                          <a:pt x="15" y="6"/>
                          <a:pt x="19" y="2"/>
                          <a:pt x="29" y="0"/>
                        </a:cubicBezTo>
                        <a:cubicBezTo>
                          <a:pt x="45" y="5"/>
                          <a:pt x="40" y="3"/>
                          <a:pt x="49" y="16"/>
                        </a:cubicBezTo>
                        <a:cubicBezTo>
                          <a:pt x="46" y="29"/>
                          <a:pt x="42" y="21"/>
                          <a:pt x="35" y="14"/>
                        </a:cubicBezTo>
                        <a:cubicBezTo>
                          <a:pt x="26" y="15"/>
                          <a:pt x="12" y="19"/>
                          <a:pt x="3" y="16"/>
                        </a:cubicBezTo>
                        <a:cubicBezTo>
                          <a:pt x="0" y="6"/>
                          <a:pt x="7" y="10"/>
                          <a:pt x="7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48" name="Freeform 24"/>
                  <p:cNvSpPr/>
                  <p:nvPr/>
                </p:nvSpPr>
                <p:spPr>
                  <a:xfrm>
                    <a:off x="1969" y="585"/>
                    <a:ext cx="26" cy="17"/>
                  </a:xfrm>
                  <a:custGeom>
                    <a:avLst/>
                    <a:gdLst/>
                    <a:ahLst/>
                    <a:cxnLst>
                      <a:cxn ang="0">
                        <a:pos x="9" y="13"/>
                      </a:cxn>
                      <a:cxn ang="0">
                        <a:pos x="6" y="9"/>
                      </a:cxn>
                      <a:cxn ang="0">
                        <a:pos x="1" y="8"/>
                      </a:cxn>
                      <a:cxn ang="0">
                        <a:pos x="6" y="3"/>
                      </a:cxn>
                      <a:cxn ang="0">
                        <a:pos x="11" y="0"/>
                      </a:cxn>
                      <a:cxn ang="0">
                        <a:pos x="21" y="4"/>
                      </a:cxn>
                      <a:cxn ang="0">
                        <a:pos x="23" y="7"/>
                      </a:cxn>
                      <a:cxn ang="0">
                        <a:pos x="26" y="11"/>
                      </a:cxn>
                      <a:cxn ang="0">
                        <a:pos x="17" y="13"/>
                      </a:cxn>
                      <a:cxn ang="0">
                        <a:pos x="10" y="16"/>
                      </a:cxn>
                      <a:cxn ang="0">
                        <a:pos x="9" y="13"/>
                      </a:cxn>
                    </a:cxnLst>
                    <a:pathLst>
                      <a:path w="61" h="48">
                        <a:moveTo>
                          <a:pt x="21" y="38"/>
                        </a:moveTo>
                        <a:cubicBezTo>
                          <a:pt x="19" y="34"/>
                          <a:pt x="19" y="29"/>
                          <a:pt x="15" y="26"/>
                        </a:cubicBezTo>
                        <a:cubicBezTo>
                          <a:pt x="12" y="24"/>
                          <a:pt x="3" y="22"/>
                          <a:pt x="3" y="22"/>
                        </a:cubicBezTo>
                        <a:cubicBezTo>
                          <a:pt x="0" y="12"/>
                          <a:pt x="5" y="12"/>
                          <a:pt x="13" y="8"/>
                        </a:cubicBezTo>
                        <a:cubicBezTo>
                          <a:pt x="17" y="6"/>
                          <a:pt x="25" y="0"/>
                          <a:pt x="25" y="0"/>
                        </a:cubicBezTo>
                        <a:cubicBezTo>
                          <a:pt x="37" y="2"/>
                          <a:pt x="41" y="2"/>
                          <a:pt x="49" y="10"/>
                        </a:cubicBezTo>
                        <a:cubicBezTo>
                          <a:pt x="45" y="21"/>
                          <a:pt x="46" y="12"/>
                          <a:pt x="53" y="20"/>
                        </a:cubicBezTo>
                        <a:cubicBezTo>
                          <a:pt x="56" y="24"/>
                          <a:pt x="61" y="32"/>
                          <a:pt x="61" y="32"/>
                        </a:cubicBezTo>
                        <a:cubicBezTo>
                          <a:pt x="56" y="47"/>
                          <a:pt x="53" y="42"/>
                          <a:pt x="41" y="38"/>
                        </a:cubicBezTo>
                        <a:cubicBezTo>
                          <a:pt x="27" y="47"/>
                          <a:pt x="34" y="48"/>
                          <a:pt x="23" y="44"/>
                        </a:cubicBezTo>
                        <a:cubicBezTo>
                          <a:pt x="22" y="42"/>
                          <a:pt x="21" y="38"/>
                          <a:pt x="21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49" name="Freeform 25"/>
                  <p:cNvSpPr/>
                  <p:nvPr/>
                </p:nvSpPr>
                <p:spPr>
                  <a:xfrm>
                    <a:off x="1976" y="593"/>
                    <a:ext cx="122" cy="61"/>
                  </a:xfrm>
                  <a:custGeom>
                    <a:avLst/>
                    <a:gdLst/>
                    <a:ahLst/>
                    <a:cxnLst>
                      <a:cxn ang="0">
                        <a:pos x="20" y="9"/>
                      </a:cxn>
                      <a:cxn ang="0">
                        <a:pos x="15" y="5"/>
                      </a:cxn>
                      <a:cxn ang="0">
                        <a:pos x="11" y="10"/>
                      </a:cxn>
                      <a:cxn ang="0">
                        <a:pos x="0" y="8"/>
                      </a:cxn>
                      <a:cxn ang="0">
                        <a:pos x="4" y="14"/>
                      </a:cxn>
                      <a:cxn ang="0">
                        <a:pos x="7" y="21"/>
                      </a:cxn>
                      <a:cxn ang="0">
                        <a:pos x="10" y="16"/>
                      </a:cxn>
                      <a:cxn ang="0">
                        <a:pos x="13" y="15"/>
                      </a:cxn>
                      <a:cxn ang="0">
                        <a:pos x="20" y="19"/>
                      </a:cxn>
                      <a:cxn ang="0">
                        <a:pos x="30" y="21"/>
                      </a:cxn>
                      <a:cxn ang="0">
                        <a:pos x="38" y="24"/>
                      </a:cxn>
                      <a:cxn ang="0">
                        <a:pos x="45" y="34"/>
                      </a:cxn>
                      <a:cxn ang="0">
                        <a:pos x="44" y="41"/>
                      </a:cxn>
                      <a:cxn ang="0">
                        <a:pos x="42" y="45"/>
                      </a:cxn>
                      <a:cxn ang="0">
                        <a:pos x="52" y="43"/>
                      </a:cxn>
                      <a:cxn ang="0">
                        <a:pos x="60" y="47"/>
                      </a:cxn>
                      <a:cxn ang="0">
                        <a:pos x="72" y="50"/>
                      </a:cxn>
                      <a:cxn ang="0">
                        <a:pos x="74" y="49"/>
                      </a:cxn>
                      <a:cxn ang="0">
                        <a:pos x="72" y="45"/>
                      </a:cxn>
                      <a:cxn ang="0">
                        <a:pos x="76" y="46"/>
                      </a:cxn>
                      <a:cxn ang="0">
                        <a:pos x="79" y="40"/>
                      </a:cxn>
                      <a:cxn ang="0">
                        <a:pos x="86" y="41"/>
                      </a:cxn>
                      <a:cxn ang="0">
                        <a:pos x="91" y="44"/>
                      </a:cxn>
                      <a:cxn ang="0">
                        <a:pos x="104" y="56"/>
                      </a:cxn>
                      <a:cxn ang="0">
                        <a:pos x="112" y="60"/>
                      </a:cxn>
                      <a:cxn ang="0">
                        <a:pos x="121" y="57"/>
                      </a:cxn>
                      <a:cxn ang="0">
                        <a:pos x="114" y="54"/>
                      </a:cxn>
                      <a:cxn ang="0">
                        <a:pos x="109" y="46"/>
                      </a:cxn>
                      <a:cxn ang="0">
                        <a:pos x="107" y="44"/>
                      </a:cxn>
                      <a:cxn ang="0">
                        <a:pos x="106" y="41"/>
                      </a:cxn>
                      <a:cxn ang="0">
                        <a:pos x="101" y="39"/>
                      </a:cxn>
                      <a:cxn ang="0">
                        <a:pos x="102" y="32"/>
                      </a:cxn>
                      <a:cxn ang="0">
                        <a:pos x="94" y="29"/>
                      </a:cxn>
                      <a:cxn ang="0">
                        <a:pos x="90" y="23"/>
                      </a:cxn>
                      <a:cxn ang="0">
                        <a:pos x="81" y="18"/>
                      </a:cxn>
                      <a:cxn ang="0">
                        <a:pos x="72" y="13"/>
                      </a:cxn>
                      <a:cxn ang="0">
                        <a:pos x="67" y="11"/>
                      </a:cxn>
                      <a:cxn ang="0">
                        <a:pos x="51" y="5"/>
                      </a:cxn>
                      <a:cxn ang="0">
                        <a:pos x="44" y="1"/>
                      </a:cxn>
                      <a:cxn ang="0">
                        <a:pos x="41" y="0"/>
                      </a:cxn>
                      <a:cxn ang="0">
                        <a:pos x="30" y="3"/>
                      </a:cxn>
                      <a:cxn ang="0">
                        <a:pos x="24" y="11"/>
                      </a:cxn>
                      <a:cxn ang="0">
                        <a:pos x="20" y="9"/>
                      </a:cxn>
                    </a:cxnLst>
                    <a:pathLst>
                      <a:path w="286" h="182">
                        <a:moveTo>
                          <a:pt x="46" y="28"/>
                        </a:moveTo>
                        <a:cubicBezTo>
                          <a:pt x="41" y="14"/>
                          <a:pt x="46" y="17"/>
                          <a:pt x="36" y="14"/>
                        </a:cubicBezTo>
                        <a:cubicBezTo>
                          <a:pt x="31" y="17"/>
                          <a:pt x="26" y="30"/>
                          <a:pt x="26" y="30"/>
                        </a:cubicBezTo>
                        <a:cubicBezTo>
                          <a:pt x="12" y="25"/>
                          <a:pt x="19" y="21"/>
                          <a:pt x="0" y="24"/>
                        </a:cubicBezTo>
                        <a:cubicBezTo>
                          <a:pt x="2" y="33"/>
                          <a:pt x="2" y="37"/>
                          <a:pt x="10" y="42"/>
                        </a:cubicBezTo>
                        <a:cubicBezTo>
                          <a:pt x="12" y="49"/>
                          <a:pt x="14" y="55"/>
                          <a:pt x="16" y="62"/>
                        </a:cubicBezTo>
                        <a:cubicBezTo>
                          <a:pt x="24" y="59"/>
                          <a:pt x="27" y="57"/>
                          <a:pt x="24" y="48"/>
                        </a:cubicBezTo>
                        <a:cubicBezTo>
                          <a:pt x="26" y="47"/>
                          <a:pt x="28" y="43"/>
                          <a:pt x="30" y="44"/>
                        </a:cubicBezTo>
                        <a:cubicBezTo>
                          <a:pt x="48" y="48"/>
                          <a:pt x="36" y="52"/>
                          <a:pt x="48" y="56"/>
                        </a:cubicBezTo>
                        <a:cubicBezTo>
                          <a:pt x="74" y="65"/>
                          <a:pt x="47" y="56"/>
                          <a:pt x="70" y="62"/>
                        </a:cubicBezTo>
                        <a:cubicBezTo>
                          <a:pt x="77" y="64"/>
                          <a:pt x="88" y="72"/>
                          <a:pt x="88" y="72"/>
                        </a:cubicBezTo>
                        <a:cubicBezTo>
                          <a:pt x="96" y="84"/>
                          <a:pt x="102" y="87"/>
                          <a:pt x="106" y="102"/>
                        </a:cubicBezTo>
                        <a:cubicBezTo>
                          <a:pt x="105" y="109"/>
                          <a:pt x="106" y="115"/>
                          <a:pt x="104" y="122"/>
                        </a:cubicBezTo>
                        <a:cubicBezTo>
                          <a:pt x="103" y="126"/>
                          <a:pt x="94" y="132"/>
                          <a:pt x="98" y="134"/>
                        </a:cubicBezTo>
                        <a:cubicBezTo>
                          <a:pt x="106" y="137"/>
                          <a:pt x="122" y="128"/>
                          <a:pt x="122" y="128"/>
                        </a:cubicBezTo>
                        <a:cubicBezTo>
                          <a:pt x="130" y="131"/>
                          <a:pt x="133" y="135"/>
                          <a:pt x="140" y="140"/>
                        </a:cubicBezTo>
                        <a:cubicBezTo>
                          <a:pt x="148" y="145"/>
                          <a:pt x="159" y="145"/>
                          <a:pt x="168" y="148"/>
                        </a:cubicBezTo>
                        <a:cubicBezTo>
                          <a:pt x="170" y="147"/>
                          <a:pt x="173" y="148"/>
                          <a:pt x="174" y="146"/>
                        </a:cubicBezTo>
                        <a:cubicBezTo>
                          <a:pt x="176" y="142"/>
                          <a:pt x="164" y="136"/>
                          <a:pt x="168" y="134"/>
                        </a:cubicBezTo>
                        <a:cubicBezTo>
                          <a:pt x="171" y="132"/>
                          <a:pt x="175" y="135"/>
                          <a:pt x="178" y="136"/>
                        </a:cubicBezTo>
                        <a:cubicBezTo>
                          <a:pt x="182" y="131"/>
                          <a:pt x="186" y="118"/>
                          <a:pt x="186" y="118"/>
                        </a:cubicBezTo>
                        <a:cubicBezTo>
                          <a:pt x="189" y="119"/>
                          <a:pt x="199" y="120"/>
                          <a:pt x="202" y="122"/>
                        </a:cubicBezTo>
                        <a:cubicBezTo>
                          <a:pt x="206" y="124"/>
                          <a:pt x="214" y="130"/>
                          <a:pt x="214" y="130"/>
                        </a:cubicBezTo>
                        <a:cubicBezTo>
                          <a:pt x="224" y="145"/>
                          <a:pt x="228" y="158"/>
                          <a:pt x="244" y="168"/>
                        </a:cubicBezTo>
                        <a:cubicBezTo>
                          <a:pt x="250" y="172"/>
                          <a:pt x="262" y="178"/>
                          <a:pt x="262" y="178"/>
                        </a:cubicBezTo>
                        <a:cubicBezTo>
                          <a:pt x="265" y="178"/>
                          <a:pt x="286" y="182"/>
                          <a:pt x="284" y="170"/>
                        </a:cubicBezTo>
                        <a:cubicBezTo>
                          <a:pt x="283" y="164"/>
                          <a:pt x="268" y="160"/>
                          <a:pt x="268" y="160"/>
                        </a:cubicBezTo>
                        <a:cubicBezTo>
                          <a:pt x="261" y="150"/>
                          <a:pt x="270" y="143"/>
                          <a:pt x="256" y="138"/>
                        </a:cubicBezTo>
                        <a:cubicBezTo>
                          <a:pt x="254" y="136"/>
                          <a:pt x="251" y="135"/>
                          <a:pt x="250" y="132"/>
                        </a:cubicBezTo>
                        <a:cubicBezTo>
                          <a:pt x="248" y="129"/>
                          <a:pt x="250" y="125"/>
                          <a:pt x="248" y="122"/>
                        </a:cubicBezTo>
                        <a:cubicBezTo>
                          <a:pt x="246" y="118"/>
                          <a:pt x="240" y="118"/>
                          <a:pt x="236" y="116"/>
                        </a:cubicBezTo>
                        <a:cubicBezTo>
                          <a:pt x="230" y="107"/>
                          <a:pt x="227" y="100"/>
                          <a:pt x="240" y="96"/>
                        </a:cubicBezTo>
                        <a:cubicBezTo>
                          <a:pt x="236" y="83"/>
                          <a:pt x="236" y="84"/>
                          <a:pt x="220" y="86"/>
                        </a:cubicBezTo>
                        <a:cubicBezTo>
                          <a:pt x="209" y="82"/>
                          <a:pt x="208" y="82"/>
                          <a:pt x="210" y="70"/>
                        </a:cubicBezTo>
                        <a:cubicBezTo>
                          <a:pt x="207" y="60"/>
                          <a:pt x="199" y="57"/>
                          <a:pt x="190" y="54"/>
                        </a:cubicBezTo>
                        <a:cubicBezTo>
                          <a:pt x="181" y="45"/>
                          <a:pt x="181" y="42"/>
                          <a:pt x="168" y="38"/>
                        </a:cubicBezTo>
                        <a:cubicBezTo>
                          <a:pt x="164" y="37"/>
                          <a:pt x="156" y="34"/>
                          <a:pt x="156" y="34"/>
                        </a:cubicBezTo>
                        <a:cubicBezTo>
                          <a:pt x="146" y="24"/>
                          <a:pt x="134" y="21"/>
                          <a:pt x="120" y="16"/>
                        </a:cubicBezTo>
                        <a:cubicBezTo>
                          <a:pt x="113" y="14"/>
                          <a:pt x="108" y="8"/>
                          <a:pt x="102" y="4"/>
                        </a:cubicBezTo>
                        <a:cubicBezTo>
                          <a:pt x="100" y="3"/>
                          <a:pt x="96" y="0"/>
                          <a:pt x="96" y="0"/>
                        </a:cubicBezTo>
                        <a:cubicBezTo>
                          <a:pt x="83" y="2"/>
                          <a:pt x="79" y="1"/>
                          <a:pt x="70" y="10"/>
                        </a:cubicBezTo>
                        <a:cubicBezTo>
                          <a:pt x="67" y="19"/>
                          <a:pt x="63" y="27"/>
                          <a:pt x="56" y="32"/>
                        </a:cubicBezTo>
                        <a:cubicBezTo>
                          <a:pt x="49" y="30"/>
                          <a:pt x="52" y="31"/>
                          <a:pt x="4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50" name="Freeform 26"/>
                  <p:cNvSpPr/>
                  <p:nvPr/>
                </p:nvSpPr>
                <p:spPr>
                  <a:xfrm>
                    <a:off x="2082" y="599"/>
                    <a:ext cx="33" cy="26"/>
                  </a:xfrm>
                  <a:custGeom>
                    <a:avLst/>
                    <a:gdLst/>
                    <a:ahLst/>
                    <a:cxnLst>
                      <a:cxn ang="0">
                        <a:pos x="0" y="19"/>
                      </a:cxn>
                      <a:cxn ang="0">
                        <a:pos x="11" y="20"/>
                      </a:cxn>
                      <a:cxn ang="0">
                        <a:pos x="19" y="16"/>
                      </a:cxn>
                      <a:cxn ang="0">
                        <a:pos x="24" y="10"/>
                      </a:cxn>
                      <a:cxn ang="0">
                        <a:pos x="18" y="5"/>
                      </a:cxn>
                      <a:cxn ang="0">
                        <a:pos x="18" y="1"/>
                      </a:cxn>
                      <a:cxn ang="0">
                        <a:pos x="30" y="9"/>
                      </a:cxn>
                      <a:cxn ang="0">
                        <a:pos x="28" y="18"/>
                      </a:cxn>
                      <a:cxn ang="0">
                        <a:pos x="14" y="26"/>
                      </a:cxn>
                      <a:cxn ang="0">
                        <a:pos x="4" y="22"/>
                      </a:cxn>
                      <a:cxn ang="0">
                        <a:pos x="1" y="21"/>
                      </a:cxn>
                      <a:cxn ang="0">
                        <a:pos x="0" y="19"/>
                      </a:cxn>
                    </a:cxnLst>
                    <a:pathLst>
                      <a:path w="78" h="78">
                        <a:moveTo>
                          <a:pt x="1" y="58"/>
                        </a:moveTo>
                        <a:cubicBezTo>
                          <a:pt x="6" y="44"/>
                          <a:pt x="18" y="57"/>
                          <a:pt x="27" y="60"/>
                        </a:cubicBezTo>
                        <a:cubicBezTo>
                          <a:pt x="35" y="57"/>
                          <a:pt x="38" y="52"/>
                          <a:pt x="45" y="48"/>
                        </a:cubicBezTo>
                        <a:cubicBezTo>
                          <a:pt x="48" y="40"/>
                          <a:pt x="51" y="36"/>
                          <a:pt x="57" y="30"/>
                        </a:cubicBezTo>
                        <a:cubicBezTo>
                          <a:pt x="55" y="23"/>
                          <a:pt x="43" y="14"/>
                          <a:pt x="43" y="14"/>
                        </a:cubicBezTo>
                        <a:cubicBezTo>
                          <a:pt x="33" y="0"/>
                          <a:pt x="30" y="1"/>
                          <a:pt x="43" y="4"/>
                        </a:cubicBezTo>
                        <a:cubicBezTo>
                          <a:pt x="54" y="11"/>
                          <a:pt x="58" y="22"/>
                          <a:pt x="71" y="26"/>
                        </a:cubicBezTo>
                        <a:cubicBezTo>
                          <a:pt x="78" y="37"/>
                          <a:pt x="78" y="46"/>
                          <a:pt x="67" y="54"/>
                        </a:cubicBezTo>
                        <a:cubicBezTo>
                          <a:pt x="51" y="49"/>
                          <a:pt x="53" y="71"/>
                          <a:pt x="33" y="78"/>
                        </a:cubicBezTo>
                        <a:cubicBezTo>
                          <a:pt x="16" y="72"/>
                          <a:pt x="25" y="76"/>
                          <a:pt x="9" y="66"/>
                        </a:cubicBezTo>
                        <a:cubicBezTo>
                          <a:pt x="7" y="65"/>
                          <a:pt x="3" y="62"/>
                          <a:pt x="3" y="62"/>
                        </a:cubicBezTo>
                        <a:cubicBezTo>
                          <a:pt x="0" y="54"/>
                          <a:pt x="13" y="42"/>
                          <a:pt x="1" y="5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51" name="Freeform 27"/>
                  <p:cNvSpPr/>
                  <p:nvPr/>
                </p:nvSpPr>
                <p:spPr>
                  <a:xfrm>
                    <a:off x="2152" y="544"/>
                    <a:ext cx="8" cy="6"/>
                  </a:xfrm>
                  <a:custGeom>
                    <a:avLst/>
                    <a:gdLst/>
                    <a:ahLst/>
                    <a:cxnLst>
                      <a:cxn ang="0">
                        <a:pos x="1" y="1"/>
                      </a:cxn>
                      <a:cxn ang="0">
                        <a:pos x="1" y="5"/>
                      </a:cxn>
                      <a:cxn ang="0">
                        <a:pos x="1" y="1"/>
                      </a:cxn>
                    </a:cxnLst>
                    <a:pathLst>
                      <a:path w="17" h="18">
                        <a:moveTo>
                          <a:pt x="3" y="4"/>
                        </a:moveTo>
                        <a:cubicBezTo>
                          <a:pt x="17" y="7"/>
                          <a:pt x="16" y="18"/>
                          <a:pt x="3" y="14"/>
                        </a:cubicBezTo>
                        <a:cubicBezTo>
                          <a:pt x="0" y="6"/>
                          <a:pt x="7" y="0"/>
                          <a:pt x="3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52" name="Freeform 28"/>
                  <p:cNvSpPr/>
                  <p:nvPr/>
                </p:nvSpPr>
                <p:spPr>
                  <a:xfrm>
                    <a:off x="2194" y="584"/>
                    <a:ext cx="11" cy="8"/>
                  </a:xfrm>
                  <a:custGeom>
                    <a:avLst/>
                    <a:gdLst/>
                    <a:ahLst/>
                    <a:cxnLst>
                      <a:cxn ang="0">
                        <a:pos x="3" y="5"/>
                      </a:cxn>
                      <a:cxn ang="0">
                        <a:pos x="6" y="0"/>
                      </a:cxn>
                      <a:cxn ang="0">
                        <a:pos x="6" y="8"/>
                      </a:cxn>
                      <a:cxn ang="0">
                        <a:pos x="3" y="5"/>
                      </a:cxn>
                    </a:cxnLst>
                    <a:pathLst>
                      <a:path w="26" h="22">
                        <a:moveTo>
                          <a:pt x="8" y="14"/>
                        </a:moveTo>
                        <a:cubicBezTo>
                          <a:pt x="5" y="6"/>
                          <a:pt x="5" y="3"/>
                          <a:pt x="14" y="0"/>
                        </a:cubicBezTo>
                        <a:cubicBezTo>
                          <a:pt x="26" y="4"/>
                          <a:pt x="23" y="16"/>
                          <a:pt x="14" y="22"/>
                        </a:cubicBezTo>
                        <a:cubicBezTo>
                          <a:pt x="0" y="17"/>
                          <a:pt x="13" y="3"/>
                          <a:pt x="8" y="1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53" name="Freeform 29"/>
                  <p:cNvSpPr/>
                  <p:nvPr/>
                </p:nvSpPr>
                <p:spPr>
                  <a:xfrm>
                    <a:off x="2059" y="494"/>
                    <a:ext cx="8" cy="5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7" y="1"/>
                      </a:cxn>
                      <a:cxn ang="0">
                        <a:pos x="4" y="4"/>
                      </a:cxn>
                      <a:cxn ang="0">
                        <a:pos x="3" y="4"/>
                      </a:cxn>
                    </a:cxnLst>
                    <a:pathLst>
                      <a:path w="20" h="15">
                        <a:moveTo>
                          <a:pt x="7" y="12"/>
                        </a:moveTo>
                        <a:cubicBezTo>
                          <a:pt x="0" y="1"/>
                          <a:pt x="6" y="0"/>
                          <a:pt x="17" y="2"/>
                        </a:cubicBezTo>
                        <a:cubicBezTo>
                          <a:pt x="20" y="10"/>
                          <a:pt x="18" y="15"/>
                          <a:pt x="9" y="12"/>
                        </a:cubicBezTo>
                        <a:cubicBezTo>
                          <a:pt x="4" y="4"/>
                          <a:pt x="4" y="4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54" name="Freeform 30"/>
                  <p:cNvSpPr/>
                  <p:nvPr/>
                </p:nvSpPr>
                <p:spPr>
                  <a:xfrm>
                    <a:off x="1988" y="536"/>
                    <a:ext cx="8" cy="5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6" y="1"/>
                      </a:cxn>
                      <a:cxn ang="0">
                        <a:pos x="6" y="5"/>
                      </a:cxn>
                      <a:cxn ang="0">
                        <a:pos x="3" y="4"/>
                      </a:cxn>
                    </a:cxnLst>
                    <a:pathLst>
                      <a:path w="20" h="15">
                        <a:moveTo>
                          <a:pt x="7" y="12"/>
                        </a:moveTo>
                        <a:cubicBezTo>
                          <a:pt x="0" y="2"/>
                          <a:pt x="3" y="0"/>
                          <a:pt x="15" y="2"/>
                        </a:cubicBezTo>
                        <a:cubicBezTo>
                          <a:pt x="16" y="4"/>
                          <a:pt x="20" y="12"/>
                          <a:pt x="15" y="14"/>
                        </a:cubicBezTo>
                        <a:cubicBezTo>
                          <a:pt x="12" y="15"/>
                          <a:pt x="7" y="12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55" name="Freeform 31"/>
                  <p:cNvSpPr/>
                  <p:nvPr/>
                </p:nvSpPr>
                <p:spPr>
                  <a:xfrm>
                    <a:off x="1910" y="523"/>
                    <a:ext cx="34" cy="27"/>
                  </a:xfrm>
                  <a:custGeom>
                    <a:avLst/>
                    <a:gdLst/>
                    <a:ahLst/>
                    <a:cxnLst>
                      <a:cxn ang="0">
                        <a:pos x="0" y="17"/>
                      </a:cxn>
                      <a:cxn ang="0">
                        <a:pos x="6" y="8"/>
                      </a:cxn>
                      <a:cxn ang="0">
                        <a:pos x="11" y="7"/>
                      </a:cxn>
                      <a:cxn ang="0">
                        <a:pos x="20" y="6"/>
                      </a:cxn>
                      <a:cxn ang="0">
                        <a:pos x="25" y="0"/>
                      </a:cxn>
                      <a:cxn ang="0">
                        <a:pos x="34" y="14"/>
                      </a:cxn>
                      <a:cxn ang="0">
                        <a:pos x="30" y="19"/>
                      </a:cxn>
                      <a:cxn ang="0">
                        <a:pos x="23" y="21"/>
                      </a:cxn>
                      <a:cxn ang="0">
                        <a:pos x="20" y="27"/>
                      </a:cxn>
                      <a:cxn ang="0">
                        <a:pos x="14" y="23"/>
                      </a:cxn>
                      <a:cxn ang="0">
                        <a:pos x="16" y="18"/>
                      </a:cxn>
                      <a:cxn ang="0">
                        <a:pos x="13" y="9"/>
                      </a:cxn>
                      <a:cxn ang="0">
                        <a:pos x="9" y="16"/>
                      </a:cxn>
                      <a:cxn ang="0">
                        <a:pos x="3" y="19"/>
                      </a:cxn>
                      <a:cxn ang="0">
                        <a:pos x="0" y="17"/>
                      </a:cxn>
                    </a:cxnLst>
                    <a:pathLst>
                      <a:path w="80" h="80">
                        <a:moveTo>
                          <a:pt x="0" y="50"/>
                        </a:moveTo>
                        <a:cubicBezTo>
                          <a:pt x="1" y="47"/>
                          <a:pt x="12" y="25"/>
                          <a:pt x="14" y="24"/>
                        </a:cubicBezTo>
                        <a:cubicBezTo>
                          <a:pt x="17" y="22"/>
                          <a:pt x="26" y="20"/>
                          <a:pt x="26" y="20"/>
                        </a:cubicBezTo>
                        <a:cubicBezTo>
                          <a:pt x="34" y="23"/>
                          <a:pt x="40" y="21"/>
                          <a:pt x="48" y="18"/>
                        </a:cubicBezTo>
                        <a:cubicBezTo>
                          <a:pt x="52" y="12"/>
                          <a:pt x="54" y="6"/>
                          <a:pt x="58" y="0"/>
                        </a:cubicBezTo>
                        <a:cubicBezTo>
                          <a:pt x="70" y="4"/>
                          <a:pt x="76" y="28"/>
                          <a:pt x="80" y="40"/>
                        </a:cubicBezTo>
                        <a:cubicBezTo>
                          <a:pt x="75" y="54"/>
                          <a:pt x="80" y="50"/>
                          <a:pt x="70" y="56"/>
                        </a:cubicBezTo>
                        <a:cubicBezTo>
                          <a:pt x="61" y="53"/>
                          <a:pt x="59" y="54"/>
                          <a:pt x="54" y="62"/>
                        </a:cubicBezTo>
                        <a:cubicBezTo>
                          <a:pt x="57" y="71"/>
                          <a:pt x="56" y="75"/>
                          <a:pt x="48" y="80"/>
                        </a:cubicBezTo>
                        <a:cubicBezTo>
                          <a:pt x="40" y="77"/>
                          <a:pt x="39" y="72"/>
                          <a:pt x="32" y="68"/>
                        </a:cubicBezTo>
                        <a:cubicBezTo>
                          <a:pt x="26" y="59"/>
                          <a:pt x="30" y="57"/>
                          <a:pt x="38" y="52"/>
                        </a:cubicBezTo>
                        <a:cubicBezTo>
                          <a:pt x="41" y="42"/>
                          <a:pt x="39" y="34"/>
                          <a:pt x="30" y="28"/>
                        </a:cubicBezTo>
                        <a:cubicBezTo>
                          <a:pt x="20" y="31"/>
                          <a:pt x="30" y="40"/>
                          <a:pt x="20" y="48"/>
                        </a:cubicBezTo>
                        <a:cubicBezTo>
                          <a:pt x="16" y="51"/>
                          <a:pt x="8" y="56"/>
                          <a:pt x="8" y="56"/>
                        </a:cubicBezTo>
                        <a:cubicBezTo>
                          <a:pt x="2" y="50"/>
                          <a:pt x="5" y="50"/>
                          <a:pt x="0" y="5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56" name="Freeform 32"/>
                  <p:cNvSpPr/>
                  <p:nvPr/>
                </p:nvSpPr>
                <p:spPr>
                  <a:xfrm>
                    <a:off x="1899" y="466"/>
                    <a:ext cx="40" cy="58"/>
                  </a:xfrm>
                  <a:custGeom>
                    <a:avLst/>
                    <a:gdLst/>
                    <a:ahLst/>
                    <a:cxnLst>
                      <a:cxn ang="0">
                        <a:pos x="6" y="32"/>
                      </a:cxn>
                      <a:cxn ang="0">
                        <a:pos x="11" y="43"/>
                      </a:cxn>
                      <a:cxn ang="0">
                        <a:pos x="14" y="36"/>
                      </a:cxn>
                      <a:cxn ang="0">
                        <a:pos x="22" y="33"/>
                      </a:cxn>
                      <a:cxn ang="0">
                        <a:pos x="20" y="41"/>
                      </a:cxn>
                      <a:cxn ang="0">
                        <a:pos x="28" y="42"/>
                      </a:cxn>
                      <a:cxn ang="0">
                        <a:pos x="32" y="47"/>
                      </a:cxn>
                      <a:cxn ang="0">
                        <a:pos x="25" y="49"/>
                      </a:cxn>
                      <a:cxn ang="0">
                        <a:pos x="31" y="58"/>
                      </a:cxn>
                      <a:cxn ang="0">
                        <a:pos x="36" y="51"/>
                      </a:cxn>
                      <a:cxn ang="0">
                        <a:pos x="35" y="37"/>
                      </a:cxn>
                      <a:cxn ang="0">
                        <a:pos x="26" y="35"/>
                      </a:cxn>
                      <a:cxn ang="0">
                        <a:pos x="21" y="27"/>
                      </a:cxn>
                      <a:cxn ang="0">
                        <a:pos x="14" y="27"/>
                      </a:cxn>
                      <a:cxn ang="0">
                        <a:pos x="13" y="23"/>
                      </a:cxn>
                      <a:cxn ang="0">
                        <a:pos x="18" y="14"/>
                      </a:cxn>
                      <a:cxn ang="0">
                        <a:pos x="13" y="0"/>
                      </a:cxn>
                      <a:cxn ang="0">
                        <a:pos x="8" y="7"/>
                      </a:cxn>
                      <a:cxn ang="0">
                        <a:pos x="2" y="15"/>
                      </a:cxn>
                      <a:cxn ang="0">
                        <a:pos x="6" y="25"/>
                      </a:cxn>
                      <a:cxn ang="0">
                        <a:pos x="6" y="32"/>
                      </a:cxn>
                    </a:cxnLst>
                    <a:pathLst>
                      <a:path w="94" h="174">
                        <a:moveTo>
                          <a:pt x="14" y="96"/>
                        </a:moveTo>
                        <a:cubicBezTo>
                          <a:pt x="11" y="109"/>
                          <a:pt x="15" y="120"/>
                          <a:pt x="26" y="128"/>
                        </a:cubicBezTo>
                        <a:cubicBezTo>
                          <a:pt x="34" y="120"/>
                          <a:pt x="35" y="119"/>
                          <a:pt x="32" y="108"/>
                        </a:cubicBezTo>
                        <a:cubicBezTo>
                          <a:pt x="35" y="92"/>
                          <a:pt x="39" y="92"/>
                          <a:pt x="52" y="100"/>
                        </a:cubicBezTo>
                        <a:cubicBezTo>
                          <a:pt x="59" y="110"/>
                          <a:pt x="49" y="114"/>
                          <a:pt x="46" y="124"/>
                        </a:cubicBezTo>
                        <a:cubicBezTo>
                          <a:pt x="50" y="137"/>
                          <a:pt x="57" y="129"/>
                          <a:pt x="66" y="126"/>
                        </a:cubicBezTo>
                        <a:cubicBezTo>
                          <a:pt x="77" y="129"/>
                          <a:pt x="79" y="131"/>
                          <a:pt x="76" y="142"/>
                        </a:cubicBezTo>
                        <a:cubicBezTo>
                          <a:pt x="67" y="139"/>
                          <a:pt x="65" y="141"/>
                          <a:pt x="58" y="148"/>
                        </a:cubicBezTo>
                        <a:cubicBezTo>
                          <a:pt x="60" y="160"/>
                          <a:pt x="62" y="170"/>
                          <a:pt x="74" y="174"/>
                        </a:cubicBezTo>
                        <a:cubicBezTo>
                          <a:pt x="77" y="165"/>
                          <a:pt x="74" y="157"/>
                          <a:pt x="84" y="154"/>
                        </a:cubicBezTo>
                        <a:cubicBezTo>
                          <a:pt x="91" y="143"/>
                          <a:pt x="94" y="122"/>
                          <a:pt x="82" y="112"/>
                        </a:cubicBezTo>
                        <a:cubicBezTo>
                          <a:pt x="77" y="108"/>
                          <a:pt x="66" y="108"/>
                          <a:pt x="60" y="106"/>
                        </a:cubicBezTo>
                        <a:cubicBezTo>
                          <a:pt x="65" y="92"/>
                          <a:pt x="66" y="87"/>
                          <a:pt x="50" y="82"/>
                        </a:cubicBezTo>
                        <a:cubicBezTo>
                          <a:pt x="48" y="82"/>
                          <a:pt x="37" y="86"/>
                          <a:pt x="34" y="82"/>
                        </a:cubicBezTo>
                        <a:cubicBezTo>
                          <a:pt x="32" y="79"/>
                          <a:pt x="30" y="70"/>
                          <a:pt x="30" y="70"/>
                        </a:cubicBezTo>
                        <a:cubicBezTo>
                          <a:pt x="32" y="54"/>
                          <a:pt x="32" y="52"/>
                          <a:pt x="42" y="42"/>
                        </a:cubicBezTo>
                        <a:cubicBezTo>
                          <a:pt x="41" y="30"/>
                          <a:pt x="45" y="5"/>
                          <a:pt x="30" y="0"/>
                        </a:cubicBezTo>
                        <a:cubicBezTo>
                          <a:pt x="14" y="4"/>
                          <a:pt x="16" y="4"/>
                          <a:pt x="18" y="22"/>
                        </a:cubicBezTo>
                        <a:cubicBezTo>
                          <a:pt x="16" y="39"/>
                          <a:pt x="15" y="35"/>
                          <a:pt x="4" y="46"/>
                        </a:cubicBezTo>
                        <a:cubicBezTo>
                          <a:pt x="0" y="59"/>
                          <a:pt x="5" y="67"/>
                          <a:pt x="14" y="76"/>
                        </a:cubicBezTo>
                        <a:cubicBezTo>
                          <a:pt x="15" y="80"/>
                          <a:pt x="17" y="93"/>
                          <a:pt x="14" y="9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57" name="Freeform 33"/>
                  <p:cNvSpPr/>
                  <p:nvPr/>
                </p:nvSpPr>
                <p:spPr>
                  <a:xfrm>
                    <a:off x="1909" y="508"/>
                    <a:ext cx="14" cy="17"/>
                  </a:xfrm>
                  <a:custGeom>
                    <a:avLst/>
                    <a:gdLst/>
                    <a:ahLst/>
                    <a:cxnLst>
                      <a:cxn ang="0">
                        <a:pos x="3" y="8"/>
                      </a:cxn>
                      <a:cxn ang="0">
                        <a:pos x="5" y="0"/>
                      </a:cxn>
                      <a:cxn ang="0">
                        <a:pos x="9" y="5"/>
                      </a:cxn>
                      <a:cxn ang="0">
                        <a:pos x="10" y="8"/>
                      </a:cxn>
                      <a:cxn ang="0">
                        <a:pos x="12" y="9"/>
                      </a:cxn>
                      <a:cxn ang="0">
                        <a:pos x="14" y="13"/>
                      </a:cxn>
                      <a:cxn ang="0">
                        <a:pos x="8" y="17"/>
                      </a:cxn>
                      <a:cxn ang="0">
                        <a:pos x="3" y="8"/>
                      </a:cxn>
                    </a:cxnLst>
                    <a:pathLst>
                      <a:path w="32" h="50">
                        <a:moveTo>
                          <a:pt x="6" y="24"/>
                        </a:moveTo>
                        <a:cubicBezTo>
                          <a:pt x="0" y="15"/>
                          <a:pt x="3" y="6"/>
                          <a:pt x="12" y="0"/>
                        </a:cubicBezTo>
                        <a:cubicBezTo>
                          <a:pt x="23" y="3"/>
                          <a:pt x="23" y="5"/>
                          <a:pt x="20" y="16"/>
                        </a:cubicBezTo>
                        <a:cubicBezTo>
                          <a:pt x="21" y="19"/>
                          <a:pt x="20" y="22"/>
                          <a:pt x="22" y="24"/>
                        </a:cubicBezTo>
                        <a:cubicBezTo>
                          <a:pt x="23" y="26"/>
                          <a:pt x="27" y="24"/>
                          <a:pt x="28" y="26"/>
                        </a:cubicBezTo>
                        <a:cubicBezTo>
                          <a:pt x="30" y="29"/>
                          <a:pt x="32" y="38"/>
                          <a:pt x="32" y="38"/>
                        </a:cubicBezTo>
                        <a:cubicBezTo>
                          <a:pt x="29" y="46"/>
                          <a:pt x="26" y="47"/>
                          <a:pt x="18" y="50"/>
                        </a:cubicBezTo>
                        <a:cubicBezTo>
                          <a:pt x="12" y="41"/>
                          <a:pt x="18" y="24"/>
                          <a:pt x="6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58" name="Freeform 34"/>
                  <p:cNvSpPr/>
                  <p:nvPr/>
                </p:nvSpPr>
                <p:spPr>
                  <a:xfrm>
                    <a:off x="1881" y="512"/>
                    <a:ext cx="19" cy="17"/>
                  </a:xfrm>
                  <a:custGeom>
                    <a:avLst/>
                    <a:gdLst/>
                    <a:ahLst/>
                    <a:cxnLst>
                      <a:cxn ang="0">
                        <a:pos x="0" y="15"/>
                      </a:cxn>
                      <a:cxn ang="0">
                        <a:pos x="10" y="7"/>
                      </a:cxn>
                      <a:cxn ang="0">
                        <a:pos x="16" y="0"/>
                      </a:cxn>
                      <a:cxn ang="0">
                        <a:pos x="11" y="10"/>
                      </a:cxn>
                      <a:cxn ang="0">
                        <a:pos x="1" y="17"/>
                      </a:cxn>
                      <a:cxn ang="0">
                        <a:pos x="0" y="15"/>
                      </a:cxn>
                    </a:cxnLst>
                    <a:pathLst>
                      <a:path w="43" h="50">
                        <a:moveTo>
                          <a:pt x="0" y="44"/>
                        </a:moveTo>
                        <a:cubicBezTo>
                          <a:pt x="6" y="38"/>
                          <a:pt x="18" y="29"/>
                          <a:pt x="22" y="20"/>
                        </a:cubicBezTo>
                        <a:cubicBezTo>
                          <a:pt x="27" y="10"/>
                          <a:pt x="25" y="4"/>
                          <a:pt x="36" y="0"/>
                        </a:cubicBezTo>
                        <a:cubicBezTo>
                          <a:pt x="43" y="11"/>
                          <a:pt x="36" y="24"/>
                          <a:pt x="24" y="28"/>
                        </a:cubicBezTo>
                        <a:cubicBezTo>
                          <a:pt x="21" y="38"/>
                          <a:pt x="12" y="47"/>
                          <a:pt x="2" y="50"/>
                        </a:cubicBezTo>
                        <a:cubicBezTo>
                          <a:pt x="1" y="48"/>
                          <a:pt x="0" y="44"/>
                          <a:pt x="0" y="4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59" name="Freeform 35"/>
                  <p:cNvSpPr/>
                  <p:nvPr/>
                </p:nvSpPr>
                <p:spPr>
                  <a:xfrm>
                    <a:off x="2930" y="489"/>
                    <a:ext cx="299" cy="179"/>
                  </a:xfrm>
                  <a:custGeom>
                    <a:avLst/>
                    <a:gdLst/>
                    <a:ahLst/>
                    <a:cxnLst>
                      <a:cxn ang="0">
                        <a:pos x="13" y="178"/>
                      </a:cxn>
                      <a:cxn ang="0">
                        <a:pos x="15" y="159"/>
                      </a:cxn>
                      <a:cxn ang="0">
                        <a:pos x="14" y="156"/>
                      </a:cxn>
                      <a:cxn ang="0">
                        <a:pos x="10" y="139"/>
                      </a:cxn>
                      <a:cxn ang="0">
                        <a:pos x="3" y="137"/>
                      </a:cxn>
                      <a:cxn ang="0">
                        <a:pos x="0" y="122"/>
                      </a:cxn>
                      <a:cxn ang="0">
                        <a:pos x="8" y="115"/>
                      </a:cxn>
                      <a:cxn ang="0">
                        <a:pos x="4" y="105"/>
                      </a:cxn>
                      <a:cxn ang="0">
                        <a:pos x="1" y="102"/>
                      </a:cxn>
                      <a:cxn ang="0">
                        <a:pos x="18" y="76"/>
                      </a:cxn>
                      <a:cxn ang="0">
                        <a:pos x="28" y="61"/>
                      </a:cxn>
                      <a:cxn ang="0">
                        <a:pos x="27" y="45"/>
                      </a:cxn>
                      <a:cxn ang="0">
                        <a:pos x="15" y="27"/>
                      </a:cxn>
                      <a:cxn ang="0">
                        <a:pos x="13" y="20"/>
                      </a:cxn>
                      <a:cxn ang="0">
                        <a:pos x="17" y="23"/>
                      </a:cxn>
                      <a:cxn ang="0">
                        <a:pos x="30" y="22"/>
                      </a:cxn>
                      <a:cxn ang="0">
                        <a:pos x="41" y="7"/>
                      </a:cxn>
                      <a:cxn ang="0">
                        <a:pos x="52" y="0"/>
                      </a:cxn>
                      <a:cxn ang="0">
                        <a:pos x="56" y="1"/>
                      </a:cxn>
                      <a:cxn ang="0">
                        <a:pos x="58" y="6"/>
                      </a:cxn>
                      <a:cxn ang="0">
                        <a:pos x="62" y="3"/>
                      </a:cxn>
                      <a:cxn ang="0">
                        <a:pos x="70" y="5"/>
                      </a:cxn>
                      <a:cxn ang="0">
                        <a:pos x="74" y="6"/>
                      </a:cxn>
                      <a:cxn ang="0">
                        <a:pos x="90" y="9"/>
                      </a:cxn>
                      <a:cxn ang="0">
                        <a:pos x="98" y="15"/>
                      </a:cxn>
                      <a:cxn ang="0">
                        <a:pos x="106" y="11"/>
                      </a:cxn>
                      <a:cxn ang="0">
                        <a:pos x="110" y="9"/>
                      </a:cxn>
                      <a:cxn ang="0">
                        <a:pos x="124" y="9"/>
                      </a:cxn>
                      <a:cxn ang="0">
                        <a:pos x="134" y="20"/>
                      </a:cxn>
                      <a:cxn ang="0">
                        <a:pos x="147" y="38"/>
                      </a:cxn>
                      <a:cxn ang="0">
                        <a:pos x="156" y="45"/>
                      </a:cxn>
                      <a:cxn ang="0">
                        <a:pos x="163" y="43"/>
                      </a:cxn>
                      <a:cxn ang="0">
                        <a:pos x="171" y="41"/>
                      </a:cxn>
                      <a:cxn ang="0">
                        <a:pos x="184" y="45"/>
                      </a:cxn>
                      <a:cxn ang="0">
                        <a:pos x="190" y="52"/>
                      </a:cxn>
                      <a:cxn ang="0">
                        <a:pos x="196" y="57"/>
                      </a:cxn>
                      <a:cxn ang="0">
                        <a:pos x="202" y="71"/>
                      </a:cxn>
                      <a:cxn ang="0">
                        <a:pos x="204" y="76"/>
                      </a:cxn>
                      <a:cxn ang="0">
                        <a:pos x="206" y="80"/>
                      </a:cxn>
                      <a:cxn ang="0">
                        <a:pos x="197" y="90"/>
                      </a:cxn>
                      <a:cxn ang="0">
                        <a:pos x="204" y="90"/>
                      </a:cxn>
                      <a:cxn ang="0">
                        <a:pos x="217" y="99"/>
                      </a:cxn>
                      <a:cxn ang="0">
                        <a:pos x="231" y="100"/>
                      </a:cxn>
                      <a:cxn ang="0">
                        <a:pos x="241" y="107"/>
                      </a:cxn>
                      <a:cxn ang="0">
                        <a:pos x="243" y="110"/>
                      </a:cxn>
                      <a:cxn ang="0">
                        <a:pos x="243" y="112"/>
                      </a:cxn>
                      <a:cxn ang="0">
                        <a:pos x="250" y="110"/>
                      </a:cxn>
                      <a:cxn ang="0">
                        <a:pos x="254" y="109"/>
                      </a:cxn>
                      <a:cxn ang="0">
                        <a:pos x="279" y="118"/>
                      </a:cxn>
                      <a:cxn ang="0">
                        <a:pos x="284" y="127"/>
                      </a:cxn>
                      <a:cxn ang="0">
                        <a:pos x="295" y="128"/>
                      </a:cxn>
                      <a:cxn ang="0">
                        <a:pos x="299" y="137"/>
                      </a:cxn>
                      <a:cxn ang="0">
                        <a:pos x="286" y="164"/>
                      </a:cxn>
                      <a:cxn ang="0">
                        <a:pos x="276" y="179"/>
                      </a:cxn>
                    </a:cxnLst>
                    <a:pathLst>
                      <a:path w="471" h="281">
                        <a:moveTo>
                          <a:pt x="21" y="280"/>
                        </a:moveTo>
                        <a:cubicBezTo>
                          <a:pt x="32" y="281"/>
                          <a:pt x="25" y="253"/>
                          <a:pt x="24" y="250"/>
                        </a:cubicBezTo>
                        <a:cubicBezTo>
                          <a:pt x="23" y="248"/>
                          <a:pt x="22" y="245"/>
                          <a:pt x="22" y="245"/>
                        </a:cubicBezTo>
                        <a:cubicBezTo>
                          <a:pt x="21" y="243"/>
                          <a:pt x="20" y="221"/>
                          <a:pt x="16" y="218"/>
                        </a:cubicBezTo>
                        <a:cubicBezTo>
                          <a:pt x="13" y="216"/>
                          <a:pt x="4" y="215"/>
                          <a:pt x="4" y="215"/>
                        </a:cubicBezTo>
                        <a:cubicBezTo>
                          <a:pt x="0" y="207"/>
                          <a:pt x="3" y="200"/>
                          <a:pt x="0" y="191"/>
                        </a:cubicBezTo>
                        <a:cubicBezTo>
                          <a:pt x="2" y="185"/>
                          <a:pt x="7" y="186"/>
                          <a:pt x="12" y="180"/>
                        </a:cubicBezTo>
                        <a:cubicBezTo>
                          <a:pt x="14" y="172"/>
                          <a:pt x="14" y="169"/>
                          <a:pt x="6" y="165"/>
                        </a:cubicBezTo>
                        <a:cubicBezTo>
                          <a:pt x="4" y="163"/>
                          <a:pt x="2" y="162"/>
                          <a:pt x="2" y="160"/>
                        </a:cubicBezTo>
                        <a:cubicBezTo>
                          <a:pt x="2" y="150"/>
                          <a:pt x="16" y="123"/>
                          <a:pt x="28" y="120"/>
                        </a:cubicBezTo>
                        <a:cubicBezTo>
                          <a:pt x="32" y="111"/>
                          <a:pt x="40" y="105"/>
                          <a:pt x="44" y="96"/>
                        </a:cubicBezTo>
                        <a:cubicBezTo>
                          <a:pt x="39" y="83"/>
                          <a:pt x="38" y="85"/>
                          <a:pt x="42" y="70"/>
                        </a:cubicBezTo>
                        <a:cubicBezTo>
                          <a:pt x="38" y="60"/>
                          <a:pt x="34" y="48"/>
                          <a:pt x="24" y="43"/>
                        </a:cubicBezTo>
                        <a:cubicBezTo>
                          <a:pt x="18" y="36"/>
                          <a:pt x="10" y="37"/>
                          <a:pt x="20" y="32"/>
                        </a:cubicBezTo>
                        <a:cubicBezTo>
                          <a:pt x="27" y="34"/>
                          <a:pt x="26" y="32"/>
                          <a:pt x="26" y="36"/>
                        </a:cubicBezTo>
                        <a:cubicBezTo>
                          <a:pt x="34" y="41"/>
                          <a:pt x="39" y="39"/>
                          <a:pt x="48" y="35"/>
                        </a:cubicBezTo>
                        <a:cubicBezTo>
                          <a:pt x="45" y="22"/>
                          <a:pt x="48" y="14"/>
                          <a:pt x="64" y="11"/>
                        </a:cubicBezTo>
                        <a:cubicBezTo>
                          <a:pt x="71" y="8"/>
                          <a:pt x="75" y="3"/>
                          <a:pt x="82" y="0"/>
                        </a:cubicBezTo>
                        <a:cubicBezTo>
                          <a:pt x="84" y="1"/>
                          <a:pt x="88" y="0"/>
                          <a:pt x="88" y="2"/>
                        </a:cubicBezTo>
                        <a:cubicBezTo>
                          <a:pt x="90" y="12"/>
                          <a:pt x="75" y="13"/>
                          <a:pt x="92" y="9"/>
                        </a:cubicBezTo>
                        <a:cubicBezTo>
                          <a:pt x="94" y="8"/>
                          <a:pt x="96" y="5"/>
                          <a:pt x="98" y="5"/>
                        </a:cubicBezTo>
                        <a:cubicBezTo>
                          <a:pt x="102" y="4"/>
                          <a:pt x="106" y="7"/>
                          <a:pt x="110" y="8"/>
                        </a:cubicBezTo>
                        <a:cubicBezTo>
                          <a:pt x="112" y="8"/>
                          <a:pt x="116" y="9"/>
                          <a:pt x="116" y="9"/>
                        </a:cubicBezTo>
                        <a:cubicBezTo>
                          <a:pt x="122" y="16"/>
                          <a:pt x="129" y="13"/>
                          <a:pt x="141" y="14"/>
                        </a:cubicBezTo>
                        <a:cubicBezTo>
                          <a:pt x="143" y="21"/>
                          <a:pt x="147" y="22"/>
                          <a:pt x="155" y="24"/>
                        </a:cubicBezTo>
                        <a:cubicBezTo>
                          <a:pt x="159" y="22"/>
                          <a:pt x="163" y="20"/>
                          <a:pt x="167" y="17"/>
                        </a:cubicBezTo>
                        <a:cubicBezTo>
                          <a:pt x="169" y="16"/>
                          <a:pt x="173" y="14"/>
                          <a:pt x="173" y="14"/>
                        </a:cubicBezTo>
                        <a:cubicBezTo>
                          <a:pt x="195" y="26"/>
                          <a:pt x="175" y="20"/>
                          <a:pt x="195" y="14"/>
                        </a:cubicBezTo>
                        <a:cubicBezTo>
                          <a:pt x="207" y="17"/>
                          <a:pt x="201" y="26"/>
                          <a:pt x="211" y="32"/>
                        </a:cubicBezTo>
                        <a:cubicBezTo>
                          <a:pt x="214" y="38"/>
                          <a:pt x="224" y="55"/>
                          <a:pt x="231" y="59"/>
                        </a:cubicBezTo>
                        <a:cubicBezTo>
                          <a:pt x="241" y="70"/>
                          <a:pt x="235" y="67"/>
                          <a:pt x="245" y="70"/>
                        </a:cubicBezTo>
                        <a:cubicBezTo>
                          <a:pt x="249" y="69"/>
                          <a:pt x="253" y="69"/>
                          <a:pt x="257" y="68"/>
                        </a:cubicBezTo>
                        <a:cubicBezTo>
                          <a:pt x="261" y="67"/>
                          <a:pt x="270" y="65"/>
                          <a:pt x="270" y="65"/>
                        </a:cubicBezTo>
                        <a:cubicBezTo>
                          <a:pt x="278" y="66"/>
                          <a:pt x="283" y="67"/>
                          <a:pt x="290" y="71"/>
                        </a:cubicBezTo>
                        <a:cubicBezTo>
                          <a:pt x="304" y="88"/>
                          <a:pt x="282" y="62"/>
                          <a:pt x="300" y="81"/>
                        </a:cubicBezTo>
                        <a:cubicBezTo>
                          <a:pt x="302" y="84"/>
                          <a:pt x="308" y="90"/>
                          <a:pt x="308" y="90"/>
                        </a:cubicBezTo>
                        <a:cubicBezTo>
                          <a:pt x="311" y="98"/>
                          <a:pt x="315" y="103"/>
                          <a:pt x="318" y="111"/>
                        </a:cubicBezTo>
                        <a:cubicBezTo>
                          <a:pt x="319" y="114"/>
                          <a:pt x="321" y="117"/>
                          <a:pt x="322" y="120"/>
                        </a:cubicBezTo>
                        <a:cubicBezTo>
                          <a:pt x="323" y="122"/>
                          <a:pt x="324" y="125"/>
                          <a:pt x="324" y="125"/>
                        </a:cubicBezTo>
                        <a:cubicBezTo>
                          <a:pt x="321" y="132"/>
                          <a:pt x="313" y="134"/>
                          <a:pt x="310" y="142"/>
                        </a:cubicBezTo>
                        <a:cubicBezTo>
                          <a:pt x="313" y="151"/>
                          <a:pt x="317" y="146"/>
                          <a:pt x="322" y="141"/>
                        </a:cubicBezTo>
                        <a:cubicBezTo>
                          <a:pt x="341" y="143"/>
                          <a:pt x="339" y="142"/>
                          <a:pt x="342" y="155"/>
                        </a:cubicBezTo>
                        <a:cubicBezTo>
                          <a:pt x="351" y="150"/>
                          <a:pt x="355" y="152"/>
                          <a:pt x="364" y="157"/>
                        </a:cubicBezTo>
                        <a:cubicBezTo>
                          <a:pt x="369" y="162"/>
                          <a:pt x="372" y="166"/>
                          <a:pt x="380" y="168"/>
                        </a:cubicBezTo>
                        <a:cubicBezTo>
                          <a:pt x="381" y="169"/>
                          <a:pt x="383" y="171"/>
                          <a:pt x="382" y="172"/>
                        </a:cubicBezTo>
                        <a:cubicBezTo>
                          <a:pt x="380" y="176"/>
                          <a:pt x="368" y="172"/>
                          <a:pt x="382" y="176"/>
                        </a:cubicBezTo>
                        <a:cubicBezTo>
                          <a:pt x="386" y="175"/>
                          <a:pt x="390" y="173"/>
                          <a:pt x="394" y="172"/>
                        </a:cubicBezTo>
                        <a:cubicBezTo>
                          <a:pt x="396" y="172"/>
                          <a:pt x="400" y="171"/>
                          <a:pt x="400" y="171"/>
                        </a:cubicBezTo>
                        <a:cubicBezTo>
                          <a:pt x="413" y="177"/>
                          <a:pt x="427" y="179"/>
                          <a:pt x="439" y="185"/>
                        </a:cubicBezTo>
                        <a:cubicBezTo>
                          <a:pt x="441" y="190"/>
                          <a:pt x="445" y="194"/>
                          <a:pt x="447" y="199"/>
                        </a:cubicBezTo>
                        <a:cubicBezTo>
                          <a:pt x="453" y="198"/>
                          <a:pt x="460" y="195"/>
                          <a:pt x="465" y="201"/>
                        </a:cubicBezTo>
                        <a:cubicBezTo>
                          <a:pt x="468" y="205"/>
                          <a:pt x="471" y="215"/>
                          <a:pt x="471" y="215"/>
                        </a:cubicBezTo>
                        <a:cubicBezTo>
                          <a:pt x="468" y="231"/>
                          <a:pt x="469" y="248"/>
                          <a:pt x="451" y="258"/>
                        </a:cubicBezTo>
                        <a:cubicBezTo>
                          <a:pt x="447" y="262"/>
                          <a:pt x="437" y="275"/>
                          <a:pt x="435" y="281"/>
                        </a:cubicBezTo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60" name="Freeform 36"/>
                  <p:cNvSpPr/>
                  <p:nvPr/>
                </p:nvSpPr>
                <p:spPr>
                  <a:xfrm>
                    <a:off x="2534" y="242"/>
                    <a:ext cx="420" cy="283"/>
                  </a:xfrm>
                  <a:custGeom>
                    <a:avLst/>
                    <a:gdLst/>
                    <a:ahLst/>
                    <a:cxnLst>
                      <a:cxn ang="0">
                        <a:pos x="173" y="2"/>
                      </a:cxn>
                      <a:cxn ang="0">
                        <a:pos x="214" y="11"/>
                      </a:cxn>
                      <a:cxn ang="0">
                        <a:pos x="235" y="13"/>
                      </a:cxn>
                      <a:cxn ang="0">
                        <a:pos x="247" y="44"/>
                      </a:cxn>
                      <a:cxn ang="0">
                        <a:pos x="250" y="30"/>
                      </a:cxn>
                      <a:cxn ang="0">
                        <a:pos x="259" y="23"/>
                      </a:cxn>
                      <a:cxn ang="0">
                        <a:pos x="274" y="42"/>
                      </a:cxn>
                      <a:cxn ang="0">
                        <a:pos x="291" y="33"/>
                      </a:cxn>
                      <a:cxn ang="0">
                        <a:pos x="301" y="29"/>
                      </a:cxn>
                      <a:cxn ang="0">
                        <a:pos x="325" y="1"/>
                      </a:cxn>
                      <a:cxn ang="0">
                        <a:pos x="341" y="23"/>
                      </a:cxn>
                      <a:cxn ang="0">
                        <a:pos x="341" y="44"/>
                      </a:cxn>
                      <a:cxn ang="0">
                        <a:pos x="337" y="53"/>
                      </a:cxn>
                      <a:cxn ang="0">
                        <a:pos x="327" y="54"/>
                      </a:cxn>
                      <a:cxn ang="0">
                        <a:pos x="325" y="62"/>
                      </a:cxn>
                      <a:cxn ang="0">
                        <a:pos x="342" y="76"/>
                      </a:cxn>
                      <a:cxn ang="0">
                        <a:pos x="335" y="108"/>
                      </a:cxn>
                      <a:cxn ang="0">
                        <a:pos x="354" y="139"/>
                      </a:cxn>
                      <a:cxn ang="0">
                        <a:pos x="365" y="151"/>
                      </a:cxn>
                      <a:cxn ang="0">
                        <a:pos x="354" y="151"/>
                      </a:cxn>
                      <a:cxn ang="0">
                        <a:pos x="318" y="127"/>
                      </a:cxn>
                      <a:cxn ang="0">
                        <a:pos x="289" y="135"/>
                      </a:cxn>
                      <a:cxn ang="0">
                        <a:pos x="252" y="148"/>
                      </a:cxn>
                      <a:cxn ang="0">
                        <a:pos x="274" y="194"/>
                      </a:cxn>
                      <a:cxn ang="0">
                        <a:pos x="303" y="205"/>
                      </a:cxn>
                      <a:cxn ang="0">
                        <a:pos x="315" y="184"/>
                      </a:cxn>
                      <a:cxn ang="0">
                        <a:pos x="330" y="191"/>
                      </a:cxn>
                      <a:cxn ang="0">
                        <a:pos x="327" y="211"/>
                      </a:cxn>
                      <a:cxn ang="0">
                        <a:pos x="342" y="225"/>
                      </a:cxn>
                      <a:cxn ang="0">
                        <a:pos x="358" y="221"/>
                      </a:cxn>
                      <a:cxn ang="0">
                        <a:pos x="394" y="270"/>
                      </a:cxn>
                      <a:cxn ang="0">
                        <a:pos x="402" y="277"/>
                      </a:cxn>
                      <a:cxn ang="0">
                        <a:pos x="373" y="272"/>
                      </a:cxn>
                      <a:cxn ang="0">
                        <a:pos x="354" y="254"/>
                      </a:cxn>
                      <a:cxn ang="0">
                        <a:pos x="332" y="238"/>
                      </a:cxn>
                      <a:cxn ang="0">
                        <a:pos x="300" y="222"/>
                      </a:cxn>
                      <a:cxn ang="0">
                        <a:pos x="262" y="217"/>
                      </a:cxn>
                      <a:cxn ang="0">
                        <a:pos x="216" y="199"/>
                      </a:cxn>
                      <a:cxn ang="0">
                        <a:pos x="197" y="170"/>
                      </a:cxn>
                      <a:cxn ang="0">
                        <a:pos x="184" y="155"/>
                      </a:cxn>
                      <a:cxn ang="0">
                        <a:pos x="163" y="144"/>
                      </a:cxn>
                      <a:cxn ang="0">
                        <a:pos x="146" y="124"/>
                      </a:cxn>
                      <a:cxn ang="0">
                        <a:pos x="151" y="139"/>
                      </a:cxn>
                      <a:cxn ang="0">
                        <a:pos x="178" y="166"/>
                      </a:cxn>
                      <a:cxn ang="0">
                        <a:pos x="180" y="176"/>
                      </a:cxn>
                      <a:cxn ang="0">
                        <a:pos x="168" y="167"/>
                      </a:cxn>
                      <a:cxn ang="0">
                        <a:pos x="151" y="156"/>
                      </a:cxn>
                      <a:cxn ang="0">
                        <a:pos x="134" y="135"/>
                      </a:cxn>
                      <a:cxn ang="0">
                        <a:pos x="114" y="116"/>
                      </a:cxn>
                      <a:cxn ang="0">
                        <a:pos x="90" y="105"/>
                      </a:cxn>
                      <a:cxn ang="0">
                        <a:pos x="66" y="80"/>
                      </a:cxn>
                      <a:cxn ang="0">
                        <a:pos x="28" y="22"/>
                      </a:cxn>
                      <a:cxn ang="0">
                        <a:pos x="15" y="13"/>
                      </a:cxn>
                      <a:cxn ang="0">
                        <a:pos x="20" y="7"/>
                      </a:cxn>
                      <a:cxn ang="0">
                        <a:pos x="44" y="23"/>
                      </a:cxn>
                    </a:cxnLst>
                    <a:pathLst>
                      <a:path w="984" h="844">
                        <a:moveTo>
                          <a:pt x="82" y="38"/>
                        </a:moveTo>
                        <a:lnTo>
                          <a:pt x="406" y="6"/>
                        </a:lnTo>
                        <a:cubicBezTo>
                          <a:pt x="497" y="22"/>
                          <a:pt x="465" y="0"/>
                          <a:pt x="474" y="54"/>
                        </a:cubicBezTo>
                        <a:cubicBezTo>
                          <a:pt x="492" y="48"/>
                          <a:pt x="484" y="40"/>
                          <a:pt x="502" y="34"/>
                        </a:cubicBezTo>
                        <a:cubicBezTo>
                          <a:pt x="510" y="37"/>
                          <a:pt x="517" y="46"/>
                          <a:pt x="526" y="46"/>
                        </a:cubicBezTo>
                        <a:cubicBezTo>
                          <a:pt x="534" y="46"/>
                          <a:pt x="550" y="38"/>
                          <a:pt x="550" y="38"/>
                        </a:cubicBezTo>
                        <a:cubicBezTo>
                          <a:pt x="556" y="55"/>
                          <a:pt x="552" y="60"/>
                          <a:pt x="542" y="74"/>
                        </a:cubicBezTo>
                        <a:cubicBezTo>
                          <a:pt x="555" y="114"/>
                          <a:pt x="550" y="102"/>
                          <a:pt x="578" y="130"/>
                        </a:cubicBezTo>
                        <a:cubicBezTo>
                          <a:pt x="584" y="148"/>
                          <a:pt x="590" y="148"/>
                          <a:pt x="606" y="138"/>
                        </a:cubicBezTo>
                        <a:cubicBezTo>
                          <a:pt x="600" y="119"/>
                          <a:pt x="594" y="107"/>
                          <a:pt x="586" y="90"/>
                        </a:cubicBezTo>
                        <a:cubicBezTo>
                          <a:pt x="583" y="82"/>
                          <a:pt x="578" y="66"/>
                          <a:pt x="578" y="66"/>
                        </a:cubicBezTo>
                        <a:cubicBezTo>
                          <a:pt x="585" y="44"/>
                          <a:pt x="597" y="56"/>
                          <a:pt x="606" y="70"/>
                        </a:cubicBezTo>
                        <a:cubicBezTo>
                          <a:pt x="609" y="86"/>
                          <a:pt x="608" y="117"/>
                          <a:pt x="626" y="90"/>
                        </a:cubicBezTo>
                        <a:cubicBezTo>
                          <a:pt x="648" y="97"/>
                          <a:pt x="646" y="104"/>
                          <a:pt x="642" y="126"/>
                        </a:cubicBezTo>
                        <a:cubicBezTo>
                          <a:pt x="650" y="150"/>
                          <a:pt x="665" y="141"/>
                          <a:pt x="682" y="130"/>
                        </a:cubicBezTo>
                        <a:cubicBezTo>
                          <a:pt x="689" y="108"/>
                          <a:pt x="673" y="124"/>
                          <a:pt x="682" y="98"/>
                        </a:cubicBezTo>
                        <a:cubicBezTo>
                          <a:pt x="683" y="94"/>
                          <a:pt x="690" y="96"/>
                          <a:pt x="694" y="94"/>
                        </a:cubicBezTo>
                        <a:cubicBezTo>
                          <a:pt x="698" y="92"/>
                          <a:pt x="702" y="89"/>
                          <a:pt x="706" y="86"/>
                        </a:cubicBezTo>
                        <a:cubicBezTo>
                          <a:pt x="717" y="54"/>
                          <a:pt x="688" y="54"/>
                          <a:pt x="742" y="46"/>
                        </a:cubicBezTo>
                        <a:cubicBezTo>
                          <a:pt x="748" y="27"/>
                          <a:pt x="741" y="9"/>
                          <a:pt x="762" y="2"/>
                        </a:cubicBezTo>
                        <a:cubicBezTo>
                          <a:pt x="788" y="11"/>
                          <a:pt x="777" y="38"/>
                          <a:pt x="802" y="46"/>
                        </a:cubicBezTo>
                        <a:cubicBezTo>
                          <a:pt x="831" y="36"/>
                          <a:pt x="805" y="63"/>
                          <a:pt x="798" y="70"/>
                        </a:cubicBezTo>
                        <a:cubicBezTo>
                          <a:pt x="789" y="96"/>
                          <a:pt x="787" y="96"/>
                          <a:pt x="802" y="118"/>
                        </a:cubicBezTo>
                        <a:cubicBezTo>
                          <a:pt x="801" y="122"/>
                          <a:pt x="801" y="127"/>
                          <a:pt x="798" y="130"/>
                        </a:cubicBezTo>
                        <a:cubicBezTo>
                          <a:pt x="794" y="133"/>
                          <a:pt x="784" y="129"/>
                          <a:pt x="782" y="134"/>
                        </a:cubicBezTo>
                        <a:cubicBezTo>
                          <a:pt x="780" y="142"/>
                          <a:pt x="790" y="158"/>
                          <a:pt x="790" y="158"/>
                        </a:cubicBezTo>
                        <a:cubicBezTo>
                          <a:pt x="786" y="161"/>
                          <a:pt x="783" y="165"/>
                          <a:pt x="778" y="166"/>
                        </a:cubicBezTo>
                        <a:cubicBezTo>
                          <a:pt x="774" y="167"/>
                          <a:pt x="769" y="159"/>
                          <a:pt x="766" y="162"/>
                        </a:cubicBezTo>
                        <a:cubicBezTo>
                          <a:pt x="758" y="170"/>
                          <a:pt x="794" y="182"/>
                          <a:pt x="794" y="182"/>
                        </a:cubicBezTo>
                        <a:cubicBezTo>
                          <a:pt x="804" y="211"/>
                          <a:pt x="775" y="190"/>
                          <a:pt x="762" y="186"/>
                        </a:cubicBezTo>
                        <a:cubicBezTo>
                          <a:pt x="767" y="194"/>
                          <a:pt x="773" y="202"/>
                          <a:pt x="778" y="210"/>
                        </a:cubicBezTo>
                        <a:cubicBezTo>
                          <a:pt x="783" y="218"/>
                          <a:pt x="802" y="226"/>
                          <a:pt x="802" y="226"/>
                        </a:cubicBezTo>
                        <a:cubicBezTo>
                          <a:pt x="813" y="242"/>
                          <a:pt x="804" y="245"/>
                          <a:pt x="810" y="262"/>
                        </a:cubicBezTo>
                        <a:cubicBezTo>
                          <a:pt x="803" y="282"/>
                          <a:pt x="793" y="301"/>
                          <a:pt x="786" y="322"/>
                        </a:cubicBezTo>
                        <a:cubicBezTo>
                          <a:pt x="783" y="330"/>
                          <a:pt x="778" y="346"/>
                          <a:pt x="778" y="346"/>
                        </a:cubicBezTo>
                        <a:cubicBezTo>
                          <a:pt x="785" y="366"/>
                          <a:pt x="817" y="394"/>
                          <a:pt x="830" y="414"/>
                        </a:cubicBezTo>
                        <a:cubicBezTo>
                          <a:pt x="835" y="422"/>
                          <a:pt x="841" y="430"/>
                          <a:pt x="846" y="438"/>
                        </a:cubicBezTo>
                        <a:cubicBezTo>
                          <a:pt x="849" y="442"/>
                          <a:pt x="854" y="450"/>
                          <a:pt x="854" y="450"/>
                        </a:cubicBezTo>
                        <a:cubicBezTo>
                          <a:pt x="853" y="457"/>
                          <a:pt x="855" y="466"/>
                          <a:pt x="850" y="470"/>
                        </a:cubicBezTo>
                        <a:cubicBezTo>
                          <a:pt x="844" y="475"/>
                          <a:pt x="831" y="451"/>
                          <a:pt x="830" y="450"/>
                        </a:cubicBezTo>
                        <a:cubicBezTo>
                          <a:pt x="811" y="431"/>
                          <a:pt x="789" y="421"/>
                          <a:pt x="774" y="398"/>
                        </a:cubicBezTo>
                        <a:cubicBezTo>
                          <a:pt x="769" y="379"/>
                          <a:pt x="766" y="371"/>
                          <a:pt x="746" y="378"/>
                        </a:cubicBezTo>
                        <a:cubicBezTo>
                          <a:pt x="717" y="368"/>
                          <a:pt x="730" y="368"/>
                          <a:pt x="706" y="374"/>
                        </a:cubicBezTo>
                        <a:cubicBezTo>
                          <a:pt x="688" y="402"/>
                          <a:pt x="699" y="395"/>
                          <a:pt x="678" y="402"/>
                        </a:cubicBezTo>
                        <a:cubicBezTo>
                          <a:pt x="654" y="386"/>
                          <a:pt x="650" y="390"/>
                          <a:pt x="618" y="394"/>
                        </a:cubicBezTo>
                        <a:cubicBezTo>
                          <a:pt x="607" y="411"/>
                          <a:pt x="601" y="426"/>
                          <a:pt x="590" y="442"/>
                        </a:cubicBezTo>
                        <a:cubicBezTo>
                          <a:pt x="600" y="471"/>
                          <a:pt x="593" y="459"/>
                          <a:pt x="606" y="478"/>
                        </a:cubicBezTo>
                        <a:cubicBezTo>
                          <a:pt x="593" y="518"/>
                          <a:pt x="622" y="548"/>
                          <a:pt x="642" y="578"/>
                        </a:cubicBezTo>
                        <a:cubicBezTo>
                          <a:pt x="651" y="591"/>
                          <a:pt x="651" y="601"/>
                          <a:pt x="666" y="606"/>
                        </a:cubicBezTo>
                        <a:cubicBezTo>
                          <a:pt x="680" y="627"/>
                          <a:pt x="691" y="623"/>
                          <a:pt x="710" y="610"/>
                        </a:cubicBezTo>
                        <a:cubicBezTo>
                          <a:pt x="729" y="616"/>
                          <a:pt x="729" y="606"/>
                          <a:pt x="734" y="590"/>
                        </a:cubicBezTo>
                        <a:cubicBezTo>
                          <a:pt x="735" y="577"/>
                          <a:pt x="731" y="562"/>
                          <a:pt x="738" y="550"/>
                        </a:cubicBezTo>
                        <a:cubicBezTo>
                          <a:pt x="742" y="543"/>
                          <a:pt x="762" y="542"/>
                          <a:pt x="762" y="542"/>
                        </a:cubicBezTo>
                        <a:cubicBezTo>
                          <a:pt x="783" y="547"/>
                          <a:pt x="786" y="552"/>
                          <a:pt x="774" y="570"/>
                        </a:cubicBezTo>
                        <a:cubicBezTo>
                          <a:pt x="779" y="590"/>
                          <a:pt x="790" y="605"/>
                          <a:pt x="770" y="618"/>
                        </a:cubicBezTo>
                        <a:cubicBezTo>
                          <a:pt x="769" y="622"/>
                          <a:pt x="764" y="626"/>
                          <a:pt x="766" y="630"/>
                        </a:cubicBezTo>
                        <a:cubicBezTo>
                          <a:pt x="768" y="634"/>
                          <a:pt x="775" y="634"/>
                          <a:pt x="778" y="638"/>
                        </a:cubicBezTo>
                        <a:cubicBezTo>
                          <a:pt x="788" y="651"/>
                          <a:pt x="786" y="660"/>
                          <a:pt x="802" y="670"/>
                        </a:cubicBezTo>
                        <a:cubicBezTo>
                          <a:pt x="810" y="667"/>
                          <a:pt x="818" y="665"/>
                          <a:pt x="826" y="662"/>
                        </a:cubicBezTo>
                        <a:cubicBezTo>
                          <a:pt x="830" y="661"/>
                          <a:pt x="838" y="658"/>
                          <a:pt x="838" y="658"/>
                        </a:cubicBezTo>
                        <a:cubicBezTo>
                          <a:pt x="857" y="664"/>
                          <a:pt x="864" y="680"/>
                          <a:pt x="870" y="698"/>
                        </a:cubicBezTo>
                        <a:cubicBezTo>
                          <a:pt x="859" y="731"/>
                          <a:pt x="887" y="794"/>
                          <a:pt x="922" y="806"/>
                        </a:cubicBezTo>
                        <a:cubicBezTo>
                          <a:pt x="938" y="801"/>
                          <a:pt x="941" y="792"/>
                          <a:pt x="958" y="798"/>
                        </a:cubicBezTo>
                        <a:cubicBezTo>
                          <a:pt x="984" y="837"/>
                          <a:pt x="928" y="784"/>
                          <a:pt x="942" y="826"/>
                        </a:cubicBezTo>
                        <a:cubicBezTo>
                          <a:pt x="936" y="844"/>
                          <a:pt x="930" y="844"/>
                          <a:pt x="914" y="834"/>
                        </a:cubicBezTo>
                        <a:cubicBezTo>
                          <a:pt x="903" y="817"/>
                          <a:pt x="890" y="821"/>
                          <a:pt x="874" y="810"/>
                        </a:cubicBezTo>
                        <a:cubicBezTo>
                          <a:pt x="851" y="776"/>
                          <a:pt x="882" y="816"/>
                          <a:pt x="854" y="794"/>
                        </a:cubicBezTo>
                        <a:cubicBezTo>
                          <a:pt x="843" y="785"/>
                          <a:pt x="840" y="768"/>
                          <a:pt x="830" y="758"/>
                        </a:cubicBezTo>
                        <a:cubicBezTo>
                          <a:pt x="824" y="739"/>
                          <a:pt x="817" y="724"/>
                          <a:pt x="798" y="718"/>
                        </a:cubicBezTo>
                        <a:cubicBezTo>
                          <a:pt x="791" y="696"/>
                          <a:pt x="800" y="712"/>
                          <a:pt x="778" y="710"/>
                        </a:cubicBezTo>
                        <a:cubicBezTo>
                          <a:pt x="767" y="709"/>
                          <a:pt x="746" y="702"/>
                          <a:pt x="746" y="702"/>
                        </a:cubicBezTo>
                        <a:cubicBezTo>
                          <a:pt x="729" y="691"/>
                          <a:pt x="720" y="674"/>
                          <a:pt x="702" y="662"/>
                        </a:cubicBezTo>
                        <a:cubicBezTo>
                          <a:pt x="694" y="665"/>
                          <a:pt x="687" y="673"/>
                          <a:pt x="678" y="674"/>
                        </a:cubicBezTo>
                        <a:cubicBezTo>
                          <a:pt x="657" y="677"/>
                          <a:pt x="630" y="657"/>
                          <a:pt x="614" y="646"/>
                        </a:cubicBezTo>
                        <a:cubicBezTo>
                          <a:pt x="600" y="637"/>
                          <a:pt x="580" y="639"/>
                          <a:pt x="566" y="630"/>
                        </a:cubicBezTo>
                        <a:cubicBezTo>
                          <a:pt x="546" y="617"/>
                          <a:pt x="525" y="607"/>
                          <a:pt x="506" y="594"/>
                        </a:cubicBezTo>
                        <a:cubicBezTo>
                          <a:pt x="513" y="572"/>
                          <a:pt x="509" y="551"/>
                          <a:pt x="490" y="538"/>
                        </a:cubicBezTo>
                        <a:cubicBezTo>
                          <a:pt x="485" y="522"/>
                          <a:pt x="476" y="515"/>
                          <a:pt x="462" y="506"/>
                        </a:cubicBezTo>
                        <a:cubicBezTo>
                          <a:pt x="441" y="474"/>
                          <a:pt x="469" y="513"/>
                          <a:pt x="442" y="486"/>
                        </a:cubicBezTo>
                        <a:cubicBezTo>
                          <a:pt x="436" y="480"/>
                          <a:pt x="436" y="468"/>
                          <a:pt x="430" y="462"/>
                        </a:cubicBezTo>
                        <a:cubicBezTo>
                          <a:pt x="427" y="459"/>
                          <a:pt x="422" y="459"/>
                          <a:pt x="418" y="458"/>
                        </a:cubicBezTo>
                        <a:cubicBezTo>
                          <a:pt x="407" y="447"/>
                          <a:pt x="382" y="430"/>
                          <a:pt x="382" y="430"/>
                        </a:cubicBezTo>
                        <a:cubicBezTo>
                          <a:pt x="371" y="413"/>
                          <a:pt x="358" y="399"/>
                          <a:pt x="346" y="382"/>
                        </a:cubicBezTo>
                        <a:cubicBezTo>
                          <a:pt x="344" y="378"/>
                          <a:pt x="345" y="373"/>
                          <a:pt x="342" y="370"/>
                        </a:cubicBezTo>
                        <a:cubicBezTo>
                          <a:pt x="339" y="367"/>
                          <a:pt x="334" y="367"/>
                          <a:pt x="330" y="366"/>
                        </a:cubicBezTo>
                        <a:cubicBezTo>
                          <a:pt x="322" y="390"/>
                          <a:pt x="342" y="398"/>
                          <a:pt x="354" y="414"/>
                        </a:cubicBezTo>
                        <a:cubicBezTo>
                          <a:pt x="368" y="432"/>
                          <a:pt x="372" y="446"/>
                          <a:pt x="390" y="458"/>
                        </a:cubicBezTo>
                        <a:cubicBezTo>
                          <a:pt x="409" y="487"/>
                          <a:pt x="399" y="475"/>
                          <a:pt x="418" y="494"/>
                        </a:cubicBezTo>
                        <a:cubicBezTo>
                          <a:pt x="423" y="510"/>
                          <a:pt x="428" y="517"/>
                          <a:pt x="442" y="526"/>
                        </a:cubicBezTo>
                        <a:cubicBezTo>
                          <a:pt x="450" y="550"/>
                          <a:pt x="432" y="533"/>
                          <a:pt x="422" y="526"/>
                        </a:cubicBezTo>
                        <a:cubicBezTo>
                          <a:pt x="399" y="492"/>
                          <a:pt x="430" y="532"/>
                          <a:pt x="402" y="510"/>
                        </a:cubicBezTo>
                        <a:cubicBezTo>
                          <a:pt x="398" y="507"/>
                          <a:pt x="397" y="501"/>
                          <a:pt x="394" y="498"/>
                        </a:cubicBezTo>
                        <a:cubicBezTo>
                          <a:pt x="391" y="495"/>
                          <a:pt x="386" y="493"/>
                          <a:pt x="382" y="490"/>
                        </a:cubicBezTo>
                        <a:cubicBezTo>
                          <a:pt x="377" y="474"/>
                          <a:pt x="370" y="471"/>
                          <a:pt x="354" y="466"/>
                        </a:cubicBezTo>
                        <a:cubicBezTo>
                          <a:pt x="344" y="452"/>
                          <a:pt x="340" y="447"/>
                          <a:pt x="346" y="430"/>
                        </a:cubicBezTo>
                        <a:cubicBezTo>
                          <a:pt x="338" y="418"/>
                          <a:pt x="314" y="402"/>
                          <a:pt x="314" y="402"/>
                        </a:cubicBezTo>
                        <a:cubicBezTo>
                          <a:pt x="306" y="390"/>
                          <a:pt x="298" y="378"/>
                          <a:pt x="290" y="366"/>
                        </a:cubicBezTo>
                        <a:cubicBezTo>
                          <a:pt x="284" y="357"/>
                          <a:pt x="273" y="354"/>
                          <a:pt x="266" y="346"/>
                        </a:cubicBezTo>
                        <a:cubicBezTo>
                          <a:pt x="263" y="342"/>
                          <a:pt x="262" y="337"/>
                          <a:pt x="258" y="334"/>
                        </a:cubicBezTo>
                        <a:cubicBezTo>
                          <a:pt x="243" y="324"/>
                          <a:pt x="225" y="324"/>
                          <a:pt x="210" y="314"/>
                        </a:cubicBezTo>
                        <a:cubicBezTo>
                          <a:pt x="201" y="300"/>
                          <a:pt x="194" y="291"/>
                          <a:pt x="178" y="286"/>
                        </a:cubicBezTo>
                        <a:cubicBezTo>
                          <a:pt x="160" y="260"/>
                          <a:pt x="192" y="247"/>
                          <a:pt x="154" y="238"/>
                        </a:cubicBezTo>
                        <a:cubicBezTo>
                          <a:pt x="111" y="209"/>
                          <a:pt x="106" y="149"/>
                          <a:pt x="90" y="102"/>
                        </a:cubicBezTo>
                        <a:cubicBezTo>
                          <a:pt x="86" y="90"/>
                          <a:pt x="76" y="73"/>
                          <a:pt x="66" y="66"/>
                        </a:cubicBezTo>
                        <a:cubicBezTo>
                          <a:pt x="58" y="60"/>
                          <a:pt x="42" y="50"/>
                          <a:pt x="42" y="50"/>
                        </a:cubicBezTo>
                        <a:cubicBezTo>
                          <a:pt x="39" y="46"/>
                          <a:pt x="38" y="41"/>
                          <a:pt x="34" y="38"/>
                        </a:cubicBezTo>
                        <a:cubicBezTo>
                          <a:pt x="27" y="34"/>
                          <a:pt x="10" y="30"/>
                          <a:pt x="10" y="30"/>
                        </a:cubicBezTo>
                        <a:cubicBezTo>
                          <a:pt x="0" y="1"/>
                          <a:pt x="31" y="17"/>
                          <a:pt x="46" y="22"/>
                        </a:cubicBezTo>
                        <a:cubicBezTo>
                          <a:pt x="65" y="51"/>
                          <a:pt x="61" y="41"/>
                          <a:pt x="86" y="58"/>
                        </a:cubicBezTo>
                        <a:cubicBezTo>
                          <a:pt x="94" y="70"/>
                          <a:pt x="94" y="93"/>
                          <a:pt x="102" y="70"/>
                        </a:cubicBezTo>
                        <a:cubicBezTo>
                          <a:pt x="95" y="49"/>
                          <a:pt x="82" y="62"/>
                          <a:pt x="82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61" name="Freeform 37"/>
                  <p:cNvSpPr/>
                  <p:nvPr/>
                </p:nvSpPr>
                <p:spPr>
                  <a:xfrm>
                    <a:off x="2405" y="445"/>
                    <a:ext cx="15" cy="16"/>
                  </a:xfrm>
                  <a:custGeom>
                    <a:avLst/>
                    <a:gdLst/>
                    <a:ahLst/>
                    <a:cxnLst>
                      <a:cxn ang="0">
                        <a:pos x="3" y="9"/>
                      </a:cxn>
                      <a:cxn ang="0">
                        <a:pos x="4" y="16"/>
                      </a:cxn>
                      <a:cxn ang="0">
                        <a:pos x="3" y="9"/>
                      </a:cxn>
                    </a:cxnLst>
                    <a:pathLst>
                      <a:path w="36" h="48">
                        <a:moveTo>
                          <a:pt x="6" y="28"/>
                        </a:moveTo>
                        <a:cubicBezTo>
                          <a:pt x="25" y="0"/>
                          <a:pt x="36" y="31"/>
                          <a:pt x="10" y="48"/>
                        </a:cubicBezTo>
                        <a:cubicBezTo>
                          <a:pt x="0" y="34"/>
                          <a:pt x="0" y="40"/>
                          <a:pt x="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62" name="Freeform 38"/>
                  <p:cNvSpPr/>
                  <p:nvPr/>
                </p:nvSpPr>
                <p:spPr>
                  <a:xfrm>
                    <a:off x="2393" y="439"/>
                    <a:ext cx="16" cy="12"/>
                  </a:xfrm>
                  <a:custGeom>
                    <a:avLst/>
                    <a:gdLst/>
                    <a:ahLst/>
                    <a:cxnLst>
                      <a:cxn ang="0">
                        <a:pos x="0" y="2"/>
                      </a:cxn>
                      <a:cxn ang="0">
                        <a:pos x="5" y="0"/>
                      </a:cxn>
                      <a:cxn ang="0">
                        <a:pos x="16" y="6"/>
                      </a:cxn>
                      <a:cxn ang="0">
                        <a:pos x="4" y="6"/>
                      </a:cxn>
                      <a:cxn ang="0">
                        <a:pos x="0" y="2"/>
                      </a:cxn>
                    </a:cxnLst>
                    <a:pathLst>
                      <a:path w="36" h="37">
                        <a:moveTo>
                          <a:pt x="0" y="5"/>
                        </a:moveTo>
                        <a:cubicBezTo>
                          <a:pt x="4" y="4"/>
                          <a:pt x="8" y="0"/>
                          <a:pt x="12" y="1"/>
                        </a:cubicBezTo>
                        <a:cubicBezTo>
                          <a:pt x="21" y="4"/>
                          <a:pt x="36" y="17"/>
                          <a:pt x="36" y="17"/>
                        </a:cubicBezTo>
                        <a:cubicBezTo>
                          <a:pt x="29" y="37"/>
                          <a:pt x="22" y="26"/>
                          <a:pt x="8" y="17"/>
                        </a:cubicBezTo>
                        <a:cubicBezTo>
                          <a:pt x="5" y="13"/>
                          <a:pt x="0" y="5"/>
                          <a:pt x="0" y="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63" name="Freeform 39"/>
                  <p:cNvSpPr/>
                  <p:nvPr/>
                </p:nvSpPr>
                <p:spPr>
                  <a:xfrm>
                    <a:off x="2878" y="406"/>
                    <a:ext cx="73" cy="33"/>
                  </a:xfrm>
                  <a:custGeom>
                    <a:avLst/>
                    <a:gdLst/>
                    <a:ahLst/>
                    <a:cxnLst>
                      <a:cxn ang="0">
                        <a:pos x="0" y="17"/>
                      </a:cxn>
                      <a:cxn ang="0">
                        <a:pos x="12" y="9"/>
                      </a:cxn>
                      <a:cxn ang="0">
                        <a:pos x="24" y="7"/>
                      </a:cxn>
                      <a:cxn ang="0">
                        <a:pos x="34" y="3"/>
                      </a:cxn>
                      <a:cxn ang="0">
                        <a:pos x="27" y="9"/>
                      </a:cxn>
                      <a:cxn ang="0">
                        <a:pos x="53" y="17"/>
                      </a:cxn>
                      <a:cxn ang="0">
                        <a:pos x="69" y="22"/>
                      </a:cxn>
                      <a:cxn ang="0">
                        <a:pos x="50" y="26"/>
                      </a:cxn>
                      <a:cxn ang="0">
                        <a:pos x="38" y="20"/>
                      </a:cxn>
                      <a:cxn ang="0">
                        <a:pos x="33" y="18"/>
                      </a:cxn>
                      <a:cxn ang="0">
                        <a:pos x="10" y="14"/>
                      </a:cxn>
                      <a:cxn ang="0">
                        <a:pos x="0" y="17"/>
                      </a:cxn>
                    </a:cxnLst>
                    <a:pathLst>
                      <a:path w="170" h="96">
                        <a:moveTo>
                          <a:pt x="0" y="49"/>
                        </a:moveTo>
                        <a:cubicBezTo>
                          <a:pt x="5" y="33"/>
                          <a:pt x="12" y="30"/>
                          <a:pt x="28" y="25"/>
                        </a:cubicBezTo>
                        <a:cubicBezTo>
                          <a:pt x="20" y="0"/>
                          <a:pt x="42" y="16"/>
                          <a:pt x="56" y="21"/>
                        </a:cubicBezTo>
                        <a:cubicBezTo>
                          <a:pt x="56" y="21"/>
                          <a:pt x="77" y="6"/>
                          <a:pt x="80" y="9"/>
                        </a:cubicBezTo>
                        <a:cubicBezTo>
                          <a:pt x="85" y="14"/>
                          <a:pt x="71" y="23"/>
                          <a:pt x="64" y="25"/>
                        </a:cubicBezTo>
                        <a:cubicBezTo>
                          <a:pt x="82" y="37"/>
                          <a:pt x="103" y="42"/>
                          <a:pt x="124" y="49"/>
                        </a:cubicBezTo>
                        <a:cubicBezTo>
                          <a:pt x="136" y="53"/>
                          <a:pt x="160" y="65"/>
                          <a:pt x="160" y="65"/>
                        </a:cubicBezTo>
                        <a:cubicBezTo>
                          <a:pt x="170" y="96"/>
                          <a:pt x="134" y="83"/>
                          <a:pt x="116" y="77"/>
                        </a:cubicBezTo>
                        <a:cubicBezTo>
                          <a:pt x="109" y="57"/>
                          <a:pt x="116" y="66"/>
                          <a:pt x="88" y="57"/>
                        </a:cubicBezTo>
                        <a:cubicBezTo>
                          <a:pt x="84" y="56"/>
                          <a:pt x="76" y="53"/>
                          <a:pt x="76" y="53"/>
                        </a:cubicBezTo>
                        <a:cubicBezTo>
                          <a:pt x="57" y="34"/>
                          <a:pt x="53" y="37"/>
                          <a:pt x="24" y="41"/>
                        </a:cubicBezTo>
                        <a:cubicBezTo>
                          <a:pt x="9" y="51"/>
                          <a:pt x="17" y="49"/>
                          <a:pt x="0" y="4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64" name="Freeform 40"/>
                  <p:cNvSpPr/>
                  <p:nvPr/>
                </p:nvSpPr>
                <p:spPr>
                  <a:xfrm>
                    <a:off x="2955" y="433"/>
                    <a:ext cx="59" cy="1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22" y="1"/>
                      </a:cxn>
                      <a:cxn ang="0">
                        <a:pos x="38" y="8"/>
                      </a:cxn>
                      <a:cxn ang="0">
                        <a:pos x="48" y="7"/>
                      </a:cxn>
                      <a:cxn ang="0">
                        <a:pos x="46" y="15"/>
                      </a:cxn>
                      <a:cxn ang="0">
                        <a:pos x="27" y="14"/>
                      </a:cxn>
                      <a:cxn ang="0">
                        <a:pos x="0" y="12"/>
                      </a:cxn>
                      <a:cxn ang="0">
                        <a:pos x="12" y="7"/>
                      </a:cxn>
                      <a:cxn ang="0">
                        <a:pos x="0" y="0"/>
                      </a:cxn>
                    </a:cxnLst>
                    <a:pathLst>
                      <a:path w="138" h="44">
                        <a:moveTo>
                          <a:pt x="0" y="0"/>
                        </a:moveTo>
                        <a:cubicBezTo>
                          <a:pt x="19" y="3"/>
                          <a:pt x="35" y="10"/>
                          <a:pt x="52" y="4"/>
                        </a:cubicBezTo>
                        <a:cubicBezTo>
                          <a:pt x="87" y="11"/>
                          <a:pt x="61" y="15"/>
                          <a:pt x="88" y="24"/>
                        </a:cubicBezTo>
                        <a:cubicBezTo>
                          <a:pt x="96" y="23"/>
                          <a:pt x="104" y="19"/>
                          <a:pt x="112" y="20"/>
                        </a:cubicBezTo>
                        <a:cubicBezTo>
                          <a:pt x="138" y="23"/>
                          <a:pt x="118" y="41"/>
                          <a:pt x="108" y="44"/>
                        </a:cubicBezTo>
                        <a:cubicBezTo>
                          <a:pt x="78" y="34"/>
                          <a:pt x="92" y="34"/>
                          <a:pt x="64" y="40"/>
                        </a:cubicBezTo>
                        <a:cubicBezTo>
                          <a:pt x="41" y="37"/>
                          <a:pt x="22" y="41"/>
                          <a:pt x="0" y="36"/>
                        </a:cubicBezTo>
                        <a:cubicBezTo>
                          <a:pt x="6" y="11"/>
                          <a:pt x="7" y="27"/>
                          <a:pt x="28" y="20"/>
                        </a:cubicBezTo>
                        <a:cubicBezTo>
                          <a:pt x="17" y="13"/>
                          <a:pt x="0" y="13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65" name="Freeform 41"/>
                  <p:cNvSpPr/>
                  <p:nvPr/>
                </p:nvSpPr>
                <p:spPr>
                  <a:xfrm>
                    <a:off x="2924" y="441"/>
                    <a:ext cx="24" cy="14"/>
                  </a:xfrm>
                  <a:custGeom>
                    <a:avLst/>
                    <a:gdLst/>
                    <a:ahLst/>
                    <a:cxnLst>
                      <a:cxn ang="0">
                        <a:pos x="7" y="8"/>
                      </a:cxn>
                      <a:cxn ang="0">
                        <a:pos x="16" y="4"/>
                      </a:cxn>
                      <a:cxn ang="0">
                        <a:pos x="7" y="8"/>
                      </a:cxn>
                    </a:cxnLst>
                    <a:pathLst>
                      <a:path w="57" h="42">
                        <a:moveTo>
                          <a:pt x="17" y="25"/>
                        </a:moveTo>
                        <a:cubicBezTo>
                          <a:pt x="0" y="0"/>
                          <a:pt x="21" y="9"/>
                          <a:pt x="37" y="13"/>
                        </a:cubicBezTo>
                        <a:cubicBezTo>
                          <a:pt x="57" y="42"/>
                          <a:pt x="30" y="25"/>
                          <a:pt x="1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66" name="Freeform 42"/>
                  <p:cNvSpPr/>
                  <p:nvPr/>
                </p:nvSpPr>
                <p:spPr>
                  <a:xfrm>
                    <a:off x="2908" y="398"/>
                    <a:ext cx="16" cy="18"/>
                  </a:xfrm>
                  <a:custGeom>
                    <a:avLst/>
                    <a:gdLst/>
                    <a:ahLst/>
                    <a:cxnLst>
                      <a:cxn ang="0">
                        <a:pos x="8" y="11"/>
                      </a:cxn>
                      <a:cxn ang="0">
                        <a:pos x="8" y="0"/>
                      </a:cxn>
                      <a:cxn ang="0">
                        <a:pos x="8" y="11"/>
                      </a:cxn>
                    </a:cxnLst>
                    <a:pathLst>
                      <a:path w="39" h="52">
                        <a:moveTo>
                          <a:pt x="19" y="32"/>
                        </a:moveTo>
                        <a:cubicBezTo>
                          <a:pt x="13" y="14"/>
                          <a:pt x="0" y="13"/>
                          <a:pt x="19" y="0"/>
                        </a:cubicBezTo>
                        <a:cubicBezTo>
                          <a:pt x="23" y="5"/>
                          <a:pt x="39" y="52"/>
                          <a:pt x="19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67" name="Freeform 43"/>
                  <p:cNvSpPr/>
                  <p:nvPr/>
                </p:nvSpPr>
                <p:spPr>
                  <a:xfrm>
                    <a:off x="3035" y="452"/>
                    <a:ext cx="19" cy="27"/>
                  </a:xfrm>
                  <a:custGeom>
                    <a:avLst/>
                    <a:gdLst/>
                    <a:ahLst/>
                    <a:cxnLst>
                      <a:cxn ang="0">
                        <a:pos x="2" y="3"/>
                      </a:cxn>
                      <a:cxn ang="0">
                        <a:pos x="9" y="11"/>
                      </a:cxn>
                      <a:cxn ang="0">
                        <a:pos x="10" y="17"/>
                      </a:cxn>
                      <a:cxn ang="0">
                        <a:pos x="16" y="18"/>
                      </a:cxn>
                      <a:cxn ang="0">
                        <a:pos x="10" y="25"/>
                      </a:cxn>
                      <a:cxn ang="0">
                        <a:pos x="0" y="7"/>
                      </a:cxn>
                      <a:cxn ang="0">
                        <a:pos x="2" y="3"/>
                      </a:cxn>
                    </a:cxnLst>
                    <a:pathLst>
                      <a:path w="44" h="80">
                        <a:moveTo>
                          <a:pt x="4" y="9"/>
                        </a:moveTo>
                        <a:cubicBezTo>
                          <a:pt x="9" y="17"/>
                          <a:pt x="18" y="24"/>
                          <a:pt x="20" y="33"/>
                        </a:cubicBezTo>
                        <a:cubicBezTo>
                          <a:pt x="21" y="38"/>
                          <a:pt x="21" y="45"/>
                          <a:pt x="24" y="49"/>
                        </a:cubicBezTo>
                        <a:cubicBezTo>
                          <a:pt x="27" y="52"/>
                          <a:pt x="32" y="52"/>
                          <a:pt x="36" y="53"/>
                        </a:cubicBezTo>
                        <a:cubicBezTo>
                          <a:pt x="41" y="68"/>
                          <a:pt x="44" y="80"/>
                          <a:pt x="24" y="73"/>
                        </a:cubicBezTo>
                        <a:cubicBezTo>
                          <a:pt x="19" y="55"/>
                          <a:pt x="11" y="37"/>
                          <a:pt x="0" y="21"/>
                        </a:cubicBezTo>
                        <a:cubicBezTo>
                          <a:pt x="4" y="4"/>
                          <a:pt x="4" y="0"/>
                          <a:pt x="4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68" name="Freeform 44"/>
                  <p:cNvSpPr/>
                  <p:nvPr/>
                </p:nvSpPr>
                <p:spPr>
                  <a:xfrm>
                    <a:off x="2696" y="247"/>
                    <a:ext cx="205" cy="41"/>
                  </a:xfrm>
                  <a:custGeom>
                    <a:avLst/>
                    <a:gdLst/>
                    <a:ahLst/>
                    <a:cxnLst>
                      <a:cxn ang="0">
                        <a:pos x="140" y="1"/>
                      </a:cxn>
                      <a:cxn ang="0">
                        <a:pos x="147" y="5"/>
                      </a:cxn>
                      <a:cxn ang="0">
                        <a:pos x="149" y="0"/>
                      </a:cxn>
                      <a:cxn ang="0">
                        <a:pos x="168" y="0"/>
                      </a:cxn>
                      <a:cxn ang="0">
                        <a:pos x="182" y="11"/>
                      </a:cxn>
                      <a:cxn ang="0">
                        <a:pos x="202" y="6"/>
                      </a:cxn>
                      <a:cxn ang="0">
                        <a:pos x="199" y="19"/>
                      </a:cxn>
                      <a:cxn ang="0">
                        <a:pos x="189" y="29"/>
                      </a:cxn>
                      <a:cxn ang="0">
                        <a:pos x="187" y="19"/>
                      </a:cxn>
                      <a:cxn ang="0">
                        <a:pos x="182" y="20"/>
                      </a:cxn>
                      <a:cxn ang="0">
                        <a:pos x="177" y="19"/>
                      </a:cxn>
                      <a:cxn ang="0">
                        <a:pos x="167" y="13"/>
                      </a:cxn>
                      <a:cxn ang="0">
                        <a:pos x="145" y="24"/>
                      </a:cxn>
                      <a:cxn ang="0">
                        <a:pos x="128" y="28"/>
                      </a:cxn>
                      <a:cxn ang="0">
                        <a:pos x="135" y="37"/>
                      </a:cxn>
                      <a:cxn ang="0">
                        <a:pos x="119" y="40"/>
                      </a:cxn>
                      <a:cxn ang="0">
                        <a:pos x="107" y="39"/>
                      </a:cxn>
                      <a:cxn ang="0">
                        <a:pos x="112" y="37"/>
                      </a:cxn>
                      <a:cxn ang="0">
                        <a:pos x="109" y="26"/>
                      </a:cxn>
                      <a:cxn ang="0">
                        <a:pos x="107" y="20"/>
                      </a:cxn>
                      <a:cxn ang="0">
                        <a:pos x="100" y="15"/>
                      </a:cxn>
                      <a:cxn ang="0">
                        <a:pos x="90" y="17"/>
                      </a:cxn>
                      <a:cxn ang="0">
                        <a:pos x="85" y="17"/>
                      </a:cxn>
                      <a:cxn ang="0">
                        <a:pos x="78" y="16"/>
                      </a:cxn>
                      <a:cxn ang="0">
                        <a:pos x="53" y="1"/>
                      </a:cxn>
                      <a:cxn ang="0">
                        <a:pos x="37" y="9"/>
                      </a:cxn>
                      <a:cxn ang="0">
                        <a:pos x="1" y="0"/>
                      </a:cxn>
                      <a:cxn ang="0">
                        <a:pos x="140" y="1"/>
                      </a:cxn>
                    </a:cxnLst>
                    <a:pathLst>
                      <a:path w="323" h="64">
                        <a:moveTo>
                          <a:pt x="220" y="1"/>
                        </a:moveTo>
                        <a:cubicBezTo>
                          <a:pt x="215" y="12"/>
                          <a:pt x="225" y="17"/>
                          <a:pt x="231" y="8"/>
                        </a:cubicBezTo>
                        <a:cubicBezTo>
                          <a:pt x="235" y="0"/>
                          <a:pt x="229" y="7"/>
                          <a:pt x="235" y="0"/>
                        </a:cubicBezTo>
                        <a:lnTo>
                          <a:pt x="265" y="0"/>
                        </a:lnTo>
                        <a:cubicBezTo>
                          <a:pt x="277" y="6"/>
                          <a:pt x="276" y="11"/>
                          <a:pt x="287" y="17"/>
                        </a:cubicBezTo>
                        <a:cubicBezTo>
                          <a:pt x="308" y="11"/>
                          <a:pt x="293" y="7"/>
                          <a:pt x="319" y="10"/>
                        </a:cubicBezTo>
                        <a:cubicBezTo>
                          <a:pt x="323" y="19"/>
                          <a:pt x="321" y="22"/>
                          <a:pt x="314" y="29"/>
                        </a:cubicBezTo>
                        <a:cubicBezTo>
                          <a:pt x="312" y="39"/>
                          <a:pt x="313" y="50"/>
                          <a:pt x="298" y="46"/>
                        </a:cubicBezTo>
                        <a:cubicBezTo>
                          <a:pt x="297" y="40"/>
                          <a:pt x="298" y="34"/>
                          <a:pt x="295" y="29"/>
                        </a:cubicBezTo>
                        <a:cubicBezTo>
                          <a:pt x="294" y="27"/>
                          <a:pt x="290" y="31"/>
                          <a:pt x="287" y="31"/>
                        </a:cubicBezTo>
                        <a:cubicBezTo>
                          <a:pt x="284" y="31"/>
                          <a:pt x="282" y="30"/>
                          <a:pt x="279" y="29"/>
                        </a:cubicBezTo>
                        <a:cubicBezTo>
                          <a:pt x="274" y="27"/>
                          <a:pt x="263" y="21"/>
                          <a:pt x="263" y="21"/>
                        </a:cubicBezTo>
                        <a:cubicBezTo>
                          <a:pt x="249" y="23"/>
                          <a:pt x="241" y="31"/>
                          <a:pt x="228" y="38"/>
                        </a:cubicBezTo>
                        <a:cubicBezTo>
                          <a:pt x="220" y="41"/>
                          <a:pt x="209" y="42"/>
                          <a:pt x="201" y="44"/>
                        </a:cubicBezTo>
                        <a:cubicBezTo>
                          <a:pt x="193" y="54"/>
                          <a:pt x="200" y="53"/>
                          <a:pt x="212" y="57"/>
                        </a:cubicBezTo>
                        <a:cubicBezTo>
                          <a:pt x="200" y="62"/>
                          <a:pt x="199" y="57"/>
                          <a:pt x="188" y="63"/>
                        </a:cubicBezTo>
                        <a:cubicBezTo>
                          <a:pt x="181" y="62"/>
                          <a:pt x="174" y="64"/>
                          <a:pt x="169" y="61"/>
                        </a:cubicBezTo>
                        <a:cubicBezTo>
                          <a:pt x="166" y="59"/>
                          <a:pt x="175" y="59"/>
                          <a:pt x="177" y="57"/>
                        </a:cubicBezTo>
                        <a:cubicBezTo>
                          <a:pt x="181" y="48"/>
                          <a:pt x="149" y="28"/>
                          <a:pt x="171" y="40"/>
                        </a:cubicBezTo>
                        <a:cubicBezTo>
                          <a:pt x="184" y="55"/>
                          <a:pt x="184" y="36"/>
                          <a:pt x="169" y="31"/>
                        </a:cubicBezTo>
                        <a:cubicBezTo>
                          <a:pt x="167" y="27"/>
                          <a:pt x="167" y="22"/>
                          <a:pt x="158" y="23"/>
                        </a:cubicBezTo>
                        <a:cubicBezTo>
                          <a:pt x="153" y="23"/>
                          <a:pt x="142" y="27"/>
                          <a:pt x="142" y="27"/>
                        </a:cubicBezTo>
                        <a:cubicBezTo>
                          <a:pt x="136" y="39"/>
                          <a:pt x="143" y="31"/>
                          <a:pt x="134" y="27"/>
                        </a:cubicBezTo>
                        <a:cubicBezTo>
                          <a:pt x="130" y="25"/>
                          <a:pt x="126" y="25"/>
                          <a:pt x="123" y="25"/>
                        </a:cubicBezTo>
                        <a:cubicBezTo>
                          <a:pt x="117" y="11"/>
                          <a:pt x="100" y="6"/>
                          <a:pt x="83" y="2"/>
                        </a:cubicBezTo>
                        <a:cubicBezTo>
                          <a:pt x="70" y="4"/>
                          <a:pt x="69" y="9"/>
                          <a:pt x="59" y="14"/>
                        </a:cubicBezTo>
                        <a:cubicBezTo>
                          <a:pt x="45" y="14"/>
                          <a:pt x="0" y="12"/>
                          <a:pt x="1" y="0"/>
                        </a:cubicBezTo>
                        <a:lnTo>
                          <a:pt x="220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69" name="Freeform 45"/>
                  <p:cNvSpPr/>
                  <p:nvPr/>
                </p:nvSpPr>
                <p:spPr>
                  <a:xfrm>
                    <a:off x="2515" y="246"/>
                    <a:ext cx="190" cy="20"/>
                  </a:xfrm>
                  <a:custGeom>
                    <a:avLst/>
                    <a:gdLst/>
                    <a:ahLst/>
                    <a:cxnLst>
                      <a:cxn ang="0">
                        <a:pos x="67" y="20"/>
                      </a:cxn>
                      <a:cxn ang="0">
                        <a:pos x="19" y="1"/>
                      </a:cxn>
                      <a:cxn ang="0">
                        <a:pos x="181" y="0"/>
                      </a:cxn>
                      <a:cxn ang="0">
                        <a:pos x="187" y="9"/>
                      </a:cxn>
                      <a:cxn ang="0">
                        <a:pos x="167" y="10"/>
                      </a:cxn>
                      <a:cxn ang="0">
                        <a:pos x="67" y="20"/>
                      </a:cxn>
                    </a:cxnLst>
                    <a:pathLst>
                      <a:path w="300" h="31">
                        <a:moveTo>
                          <a:pt x="105" y="31"/>
                        </a:moveTo>
                        <a:cubicBezTo>
                          <a:pt x="83" y="19"/>
                          <a:pt x="0" y="6"/>
                          <a:pt x="30" y="1"/>
                        </a:cubicBezTo>
                        <a:lnTo>
                          <a:pt x="285" y="0"/>
                        </a:lnTo>
                        <a:cubicBezTo>
                          <a:pt x="296" y="4"/>
                          <a:pt x="300" y="5"/>
                          <a:pt x="296" y="14"/>
                        </a:cubicBezTo>
                        <a:cubicBezTo>
                          <a:pt x="285" y="11"/>
                          <a:pt x="276" y="16"/>
                          <a:pt x="264" y="16"/>
                        </a:cubicBezTo>
                        <a:lnTo>
                          <a:pt x="105" y="3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70" name="Freeform 46"/>
                  <p:cNvSpPr/>
                  <p:nvPr/>
                </p:nvSpPr>
                <p:spPr>
                  <a:xfrm>
                    <a:off x="2096" y="275"/>
                    <a:ext cx="18" cy="10"/>
                  </a:xfrm>
                  <a:custGeom>
                    <a:avLst/>
                    <a:gdLst/>
                    <a:ahLst/>
                    <a:cxnLst>
                      <a:cxn ang="0">
                        <a:pos x="0" y="9"/>
                      </a:cxn>
                      <a:cxn ang="0">
                        <a:pos x="5" y="10"/>
                      </a:cxn>
                      <a:cxn ang="0">
                        <a:pos x="0" y="9"/>
                      </a:cxn>
                    </a:cxnLst>
                    <a:pathLst>
                      <a:path w="41" h="29">
                        <a:moveTo>
                          <a:pt x="0" y="25"/>
                        </a:moveTo>
                        <a:cubicBezTo>
                          <a:pt x="10" y="11"/>
                          <a:pt x="41" y="0"/>
                          <a:pt x="12" y="29"/>
                        </a:cubicBezTo>
                        <a:cubicBezTo>
                          <a:pt x="8" y="28"/>
                          <a:pt x="0" y="25"/>
                          <a:pt x="0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71" name="Freeform 47"/>
                  <p:cNvSpPr/>
                  <p:nvPr/>
                </p:nvSpPr>
                <p:spPr>
                  <a:xfrm>
                    <a:off x="1606" y="246"/>
                    <a:ext cx="436" cy="152"/>
                  </a:xfrm>
                  <a:custGeom>
                    <a:avLst/>
                    <a:gdLst/>
                    <a:ahLst/>
                    <a:cxnLst>
                      <a:cxn ang="0">
                        <a:pos x="73" y="1"/>
                      </a:cxn>
                      <a:cxn ang="0">
                        <a:pos x="436" y="0"/>
                      </a:cxn>
                      <a:cxn ang="0">
                        <a:pos x="416" y="54"/>
                      </a:cxn>
                      <a:cxn ang="0">
                        <a:pos x="397" y="68"/>
                      </a:cxn>
                      <a:cxn ang="0">
                        <a:pos x="392" y="70"/>
                      </a:cxn>
                      <a:cxn ang="0">
                        <a:pos x="375" y="73"/>
                      </a:cxn>
                      <a:cxn ang="0">
                        <a:pos x="361" y="88"/>
                      </a:cxn>
                      <a:cxn ang="0">
                        <a:pos x="362" y="99"/>
                      </a:cxn>
                      <a:cxn ang="0">
                        <a:pos x="364" y="107"/>
                      </a:cxn>
                      <a:cxn ang="0">
                        <a:pos x="366" y="113"/>
                      </a:cxn>
                      <a:cxn ang="0">
                        <a:pos x="362" y="122"/>
                      </a:cxn>
                      <a:cxn ang="0">
                        <a:pos x="351" y="120"/>
                      </a:cxn>
                      <a:cxn ang="0">
                        <a:pos x="342" y="129"/>
                      </a:cxn>
                      <a:cxn ang="0">
                        <a:pos x="347" y="105"/>
                      </a:cxn>
                      <a:cxn ang="0">
                        <a:pos x="338" y="100"/>
                      </a:cxn>
                      <a:cxn ang="0">
                        <a:pos x="344" y="93"/>
                      </a:cxn>
                      <a:cxn ang="0">
                        <a:pos x="342" y="89"/>
                      </a:cxn>
                      <a:cxn ang="0">
                        <a:pos x="320" y="94"/>
                      </a:cxn>
                      <a:cxn ang="0">
                        <a:pos x="317" y="85"/>
                      </a:cxn>
                      <a:cxn ang="0">
                        <a:pos x="297" y="94"/>
                      </a:cxn>
                      <a:cxn ang="0">
                        <a:pos x="320" y="103"/>
                      </a:cxn>
                      <a:cxn ang="0">
                        <a:pos x="305" y="117"/>
                      </a:cxn>
                      <a:cxn ang="0">
                        <a:pos x="311" y="126"/>
                      </a:cxn>
                      <a:cxn ang="0">
                        <a:pos x="315" y="138"/>
                      </a:cxn>
                      <a:cxn ang="0">
                        <a:pos x="309" y="139"/>
                      </a:cxn>
                      <a:cxn ang="0">
                        <a:pos x="314" y="144"/>
                      </a:cxn>
                      <a:cxn ang="0">
                        <a:pos x="307" y="152"/>
                      </a:cxn>
                      <a:cxn ang="0">
                        <a:pos x="0" y="149"/>
                      </a:cxn>
                      <a:cxn ang="0">
                        <a:pos x="73" y="1"/>
                      </a:cxn>
                    </a:cxnLst>
                    <a:pathLst>
                      <a:path w="436" h="152">
                        <a:moveTo>
                          <a:pt x="73" y="1"/>
                        </a:moveTo>
                        <a:lnTo>
                          <a:pt x="436" y="0"/>
                        </a:lnTo>
                        <a:cubicBezTo>
                          <a:pt x="430" y="15"/>
                          <a:pt x="429" y="42"/>
                          <a:pt x="416" y="54"/>
                        </a:cubicBezTo>
                        <a:cubicBezTo>
                          <a:pt x="410" y="60"/>
                          <a:pt x="405" y="63"/>
                          <a:pt x="397" y="68"/>
                        </a:cubicBezTo>
                        <a:cubicBezTo>
                          <a:pt x="396" y="69"/>
                          <a:pt x="392" y="70"/>
                          <a:pt x="392" y="70"/>
                        </a:cubicBezTo>
                        <a:cubicBezTo>
                          <a:pt x="377" y="63"/>
                          <a:pt x="385" y="68"/>
                          <a:pt x="375" y="73"/>
                        </a:cubicBezTo>
                        <a:cubicBezTo>
                          <a:pt x="371" y="82"/>
                          <a:pt x="371" y="83"/>
                          <a:pt x="361" y="88"/>
                        </a:cubicBezTo>
                        <a:cubicBezTo>
                          <a:pt x="359" y="92"/>
                          <a:pt x="364" y="93"/>
                          <a:pt x="362" y="99"/>
                        </a:cubicBezTo>
                        <a:cubicBezTo>
                          <a:pt x="363" y="102"/>
                          <a:pt x="364" y="105"/>
                          <a:pt x="364" y="107"/>
                        </a:cubicBezTo>
                        <a:cubicBezTo>
                          <a:pt x="365" y="109"/>
                          <a:pt x="366" y="111"/>
                          <a:pt x="366" y="113"/>
                        </a:cubicBezTo>
                        <a:cubicBezTo>
                          <a:pt x="365" y="115"/>
                          <a:pt x="364" y="120"/>
                          <a:pt x="362" y="122"/>
                        </a:cubicBezTo>
                        <a:cubicBezTo>
                          <a:pt x="359" y="123"/>
                          <a:pt x="354" y="119"/>
                          <a:pt x="351" y="120"/>
                        </a:cubicBezTo>
                        <a:cubicBezTo>
                          <a:pt x="347" y="129"/>
                          <a:pt x="352" y="127"/>
                          <a:pt x="342" y="129"/>
                        </a:cubicBezTo>
                        <a:cubicBezTo>
                          <a:pt x="340" y="123"/>
                          <a:pt x="345" y="111"/>
                          <a:pt x="347" y="105"/>
                        </a:cubicBezTo>
                        <a:cubicBezTo>
                          <a:pt x="347" y="100"/>
                          <a:pt x="338" y="102"/>
                          <a:pt x="338" y="100"/>
                        </a:cubicBezTo>
                        <a:cubicBezTo>
                          <a:pt x="338" y="98"/>
                          <a:pt x="344" y="95"/>
                          <a:pt x="344" y="93"/>
                        </a:cubicBezTo>
                        <a:cubicBezTo>
                          <a:pt x="344" y="92"/>
                          <a:pt x="344" y="89"/>
                          <a:pt x="342" y="89"/>
                        </a:cubicBezTo>
                        <a:cubicBezTo>
                          <a:pt x="339" y="89"/>
                          <a:pt x="324" y="94"/>
                          <a:pt x="320" y="94"/>
                        </a:cubicBezTo>
                        <a:cubicBezTo>
                          <a:pt x="317" y="86"/>
                          <a:pt x="328" y="88"/>
                          <a:pt x="317" y="85"/>
                        </a:cubicBezTo>
                        <a:cubicBezTo>
                          <a:pt x="311" y="91"/>
                          <a:pt x="306" y="93"/>
                          <a:pt x="297" y="94"/>
                        </a:cubicBezTo>
                        <a:cubicBezTo>
                          <a:pt x="300" y="104"/>
                          <a:pt x="307" y="101"/>
                          <a:pt x="320" y="103"/>
                        </a:cubicBezTo>
                        <a:cubicBezTo>
                          <a:pt x="318" y="109"/>
                          <a:pt x="311" y="111"/>
                          <a:pt x="305" y="117"/>
                        </a:cubicBezTo>
                        <a:lnTo>
                          <a:pt x="311" y="126"/>
                        </a:lnTo>
                        <a:lnTo>
                          <a:pt x="315" y="138"/>
                        </a:lnTo>
                        <a:lnTo>
                          <a:pt x="309" y="139"/>
                        </a:lnTo>
                        <a:lnTo>
                          <a:pt x="314" y="144"/>
                        </a:lnTo>
                        <a:lnTo>
                          <a:pt x="307" y="152"/>
                        </a:lnTo>
                        <a:lnTo>
                          <a:pt x="0" y="149"/>
                        </a:lnTo>
                        <a:lnTo>
                          <a:pt x="73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72" name="Freeform 48"/>
                  <p:cNvSpPr/>
                  <p:nvPr/>
                </p:nvSpPr>
                <p:spPr>
                  <a:xfrm>
                    <a:off x="2043" y="241"/>
                    <a:ext cx="20" cy="55"/>
                  </a:xfrm>
                  <a:custGeom>
                    <a:avLst/>
                    <a:gdLst/>
                    <a:ahLst/>
                    <a:cxnLst>
                      <a:cxn ang="0">
                        <a:pos x="2" y="52"/>
                      </a:cxn>
                      <a:cxn ang="0">
                        <a:pos x="6" y="36"/>
                      </a:cxn>
                      <a:cxn ang="0">
                        <a:pos x="7" y="23"/>
                      </a:cxn>
                      <a:cxn ang="0">
                        <a:pos x="5" y="13"/>
                      </a:cxn>
                      <a:cxn ang="0">
                        <a:pos x="7" y="4"/>
                      </a:cxn>
                      <a:cxn ang="0">
                        <a:pos x="9" y="0"/>
                      </a:cxn>
                      <a:cxn ang="0">
                        <a:pos x="13" y="10"/>
                      </a:cxn>
                      <a:cxn ang="0">
                        <a:pos x="20" y="33"/>
                      </a:cxn>
                      <a:cxn ang="0">
                        <a:pos x="13" y="36"/>
                      </a:cxn>
                      <a:cxn ang="0">
                        <a:pos x="10" y="42"/>
                      </a:cxn>
                      <a:cxn ang="0">
                        <a:pos x="9" y="44"/>
                      </a:cxn>
                      <a:cxn ang="0">
                        <a:pos x="11" y="45"/>
                      </a:cxn>
                      <a:cxn ang="0">
                        <a:pos x="13" y="49"/>
                      </a:cxn>
                      <a:cxn ang="0">
                        <a:pos x="6" y="49"/>
                      </a:cxn>
                      <a:cxn ang="0">
                        <a:pos x="3" y="53"/>
                      </a:cxn>
                      <a:cxn ang="0">
                        <a:pos x="1" y="51"/>
                      </a:cxn>
                      <a:cxn ang="0">
                        <a:pos x="2" y="52"/>
                      </a:cxn>
                    </a:cxnLst>
                    <a:pathLst>
                      <a:path w="47" h="165">
                        <a:moveTo>
                          <a:pt x="5" y="156"/>
                        </a:moveTo>
                        <a:cubicBezTo>
                          <a:pt x="0" y="141"/>
                          <a:pt x="1" y="118"/>
                          <a:pt x="15" y="108"/>
                        </a:cubicBezTo>
                        <a:cubicBezTo>
                          <a:pt x="16" y="95"/>
                          <a:pt x="17" y="81"/>
                          <a:pt x="17" y="68"/>
                        </a:cubicBezTo>
                        <a:cubicBezTo>
                          <a:pt x="17" y="58"/>
                          <a:pt x="11" y="40"/>
                          <a:pt x="11" y="40"/>
                        </a:cubicBezTo>
                        <a:cubicBezTo>
                          <a:pt x="14" y="20"/>
                          <a:pt x="11" y="29"/>
                          <a:pt x="17" y="12"/>
                        </a:cubicBezTo>
                        <a:cubicBezTo>
                          <a:pt x="18" y="8"/>
                          <a:pt x="21" y="0"/>
                          <a:pt x="21" y="0"/>
                        </a:cubicBezTo>
                        <a:cubicBezTo>
                          <a:pt x="38" y="6"/>
                          <a:pt x="33" y="7"/>
                          <a:pt x="31" y="30"/>
                        </a:cubicBezTo>
                        <a:cubicBezTo>
                          <a:pt x="38" y="52"/>
                          <a:pt x="40" y="76"/>
                          <a:pt x="47" y="98"/>
                        </a:cubicBezTo>
                        <a:cubicBezTo>
                          <a:pt x="44" y="116"/>
                          <a:pt x="45" y="113"/>
                          <a:pt x="31" y="108"/>
                        </a:cubicBezTo>
                        <a:cubicBezTo>
                          <a:pt x="25" y="118"/>
                          <a:pt x="28" y="112"/>
                          <a:pt x="23" y="126"/>
                        </a:cubicBezTo>
                        <a:cubicBezTo>
                          <a:pt x="22" y="128"/>
                          <a:pt x="21" y="132"/>
                          <a:pt x="21" y="132"/>
                        </a:cubicBezTo>
                        <a:cubicBezTo>
                          <a:pt x="23" y="133"/>
                          <a:pt x="26" y="132"/>
                          <a:pt x="27" y="134"/>
                        </a:cubicBezTo>
                        <a:cubicBezTo>
                          <a:pt x="29" y="137"/>
                          <a:pt x="31" y="146"/>
                          <a:pt x="31" y="146"/>
                        </a:cubicBezTo>
                        <a:cubicBezTo>
                          <a:pt x="27" y="165"/>
                          <a:pt x="23" y="155"/>
                          <a:pt x="13" y="148"/>
                        </a:cubicBezTo>
                        <a:cubicBezTo>
                          <a:pt x="11" y="152"/>
                          <a:pt x="11" y="160"/>
                          <a:pt x="7" y="160"/>
                        </a:cubicBezTo>
                        <a:cubicBezTo>
                          <a:pt x="5" y="160"/>
                          <a:pt x="4" y="156"/>
                          <a:pt x="3" y="154"/>
                        </a:cubicBezTo>
                        <a:cubicBezTo>
                          <a:pt x="3" y="153"/>
                          <a:pt x="4" y="155"/>
                          <a:pt x="5" y="15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73" name="Freeform 49"/>
                  <p:cNvSpPr/>
                  <p:nvPr/>
                </p:nvSpPr>
                <p:spPr>
                  <a:xfrm>
                    <a:off x="2031" y="287"/>
                    <a:ext cx="59" cy="34"/>
                  </a:xfrm>
                  <a:custGeom>
                    <a:avLst/>
                    <a:gdLst/>
                    <a:ahLst/>
                    <a:cxnLst>
                      <a:cxn ang="0">
                        <a:pos x="11" y="20"/>
                      </a:cxn>
                      <a:cxn ang="0">
                        <a:pos x="13" y="14"/>
                      </a:cxn>
                      <a:cxn ang="0">
                        <a:pos x="21" y="11"/>
                      </a:cxn>
                      <a:cxn ang="0">
                        <a:pos x="23" y="15"/>
                      </a:cxn>
                      <a:cxn ang="0">
                        <a:pos x="28" y="16"/>
                      </a:cxn>
                      <a:cxn ang="0">
                        <a:pos x="34" y="18"/>
                      </a:cxn>
                      <a:cxn ang="0">
                        <a:pos x="50" y="11"/>
                      </a:cxn>
                      <a:cxn ang="0">
                        <a:pos x="56" y="6"/>
                      </a:cxn>
                      <a:cxn ang="0">
                        <a:pos x="59" y="4"/>
                      </a:cxn>
                      <a:cxn ang="0">
                        <a:pos x="45" y="16"/>
                      </a:cxn>
                      <a:cxn ang="0">
                        <a:pos x="36" y="22"/>
                      </a:cxn>
                      <a:cxn ang="0">
                        <a:pos x="28" y="27"/>
                      </a:cxn>
                      <a:cxn ang="0">
                        <a:pos x="21" y="34"/>
                      </a:cxn>
                      <a:cxn ang="0">
                        <a:pos x="11" y="29"/>
                      </a:cxn>
                      <a:cxn ang="0">
                        <a:pos x="9" y="29"/>
                      </a:cxn>
                      <a:cxn ang="0">
                        <a:pos x="9" y="32"/>
                      </a:cxn>
                      <a:cxn ang="0">
                        <a:pos x="0" y="32"/>
                      </a:cxn>
                      <a:cxn ang="0">
                        <a:pos x="4" y="26"/>
                      </a:cxn>
                      <a:cxn ang="0">
                        <a:pos x="11" y="20"/>
                      </a:cxn>
                    </a:cxnLst>
                    <a:pathLst>
                      <a:path w="138" h="103">
                        <a:moveTo>
                          <a:pt x="26" y="61"/>
                        </a:moveTo>
                        <a:cubicBezTo>
                          <a:pt x="29" y="53"/>
                          <a:pt x="33" y="51"/>
                          <a:pt x="30" y="43"/>
                        </a:cubicBezTo>
                        <a:cubicBezTo>
                          <a:pt x="33" y="27"/>
                          <a:pt x="37" y="24"/>
                          <a:pt x="50" y="33"/>
                        </a:cubicBezTo>
                        <a:cubicBezTo>
                          <a:pt x="51" y="37"/>
                          <a:pt x="53" y="41"/>
                          <a:pt x="54" y="45"/>
                        </a:cubicBezTo>
                        <a:cubicBezTo>
                          <a:pt x="55" y="49"/>
                          <a:pt x="66" y="49"/>
                          <a:pt x="66" y="49"/>
                        </a:cubicBezTo>
                        <a:cubicBezTo>
                          <a:pt x="75" y="43"/>
                          <a:pt x="77" y="45"/>
                          <a:pt x="80" y="55"/>
                        </a:cubicBezTo>
                        <a:cubicBezTo>
                          <a:pt x="92" y="47"/>
                          <a:pt x="101" y="37"/>
                          <a:pt x="116" y="33"/>
                        </a:cubicBezTo>
                        <a:cubicBezTo>
                          <a:pt x="125" y="19"/>
                          <a:pt x="120" y="24"/>
                          <a:pt x="130" y="17"/>
                        </a:cubicBezTo>
                        <a:cubicBezTo>
                          <a:pt x="134" y="11"/>
                          <a:pt x="134" y="0"/>
                          <a:pt x="138" y="11"/>
                        </a:cubicBezTo>
                        <a:cubicBezTo>
                          <a:pt x="135" y="31"/>
                          <a:pt x="126" y="45"/>
                          <a:pt x="106" y="49"/>
                        </a:cubicBezTo>
                        <a:cubicBezTo>
                          <a:pt x="97" y="55"/>
                          <a:pt x="93" y="61"/>
                          <a:pt x="84" y="67"/>
                        </a:cubicBezTo>
                        <a:cubicBezTo>
                          <a:pt x="80" y="79"/>
                          <a:pt x="79" y="79"/>
                          <a:pt x="66" y="81"/>
                        </a:cubicBezTo>
                        <a:cubicBezTo>
                          <a:pt x="60" y="90"/>
                          <a:pt x="57" y="97"/>
                          <a:pt x="48" y="103"/>
                        </a:cubicBezTo>
                        <a:cubicBezTo>
                          <a:pt x="42" y="94"/>
                          <a:pt x="37" y="93"/>
                          <a:pt x="26" y="89"/>
                        </a:cubicBezTo>
                        <a:cubicBezTo>
                          <a:pt x="24" y="88"/>
                          <a:pt x="20" y="87"/>
                          <a:pt x="20" y="87"/>
                        </a:cubicBezTo>
                        <a:cubicBezTo>
                          <a:pt x="10" y="90"/>
                          <a:pt x="14" y="94"/>
                          <a:pt x="22" y="97"/>
                        </a:cubicBezTo>
                        <a:cubicBezTo>
                          <a:pt x="14" y="103"/>
                          <a:pt x="9" y="100"/>
                          <a:pt x="0" y="97"/>
                        </a:cubicBezTo>
                        <a:cubicBezTo>
                          <a:pt x="2" y="87"/>
                          <a:pt x="1" y="82"/>
                          <a:pt x="10" y="79"/>
                        </a:cubicBezTo>
                        <a:cubicBezTo>
                          <a:pt x="15" y="63"/>
                          <a:pt x="14" y="69"/>
                          <a:pt x="26" y="6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74" name="Freeform 50"/>
                  <p:cNvSpPr/>
                  <p:nvPr/>
                </p:nvSpPr>
                <p:spPr>
                  <a:xfrm>
                    <a:off x="1968" y="319"/>
                    <a:ext cx="80" cy="72"/>
                  </a:xfrm>
                  <a:custGeom>
                    <a:avLst/>
                    <a:gdLst/>
                    <a:ahLst/>
                    <a:cxnLst>
                      <a:cxn ang="0">
                        <a:pos x="67" y="8"/>
                      </a:cxn>
                      <a:cxn ang="0">
                        <a:pos x="68" y="2"/>
                      </a:cxn>
                      <a:cxn ang="0">
                        <a:pos x="72" y="0"/>
                      </a:cxn>
                      <a:cxn ang="0">
                        <a:pos x="77" y="8"/>
                      </a:cxn>
                      <a:cxn ang="0">
                        <a:pos x="80" y="14"/>
                      </a:cxn>
                      <a:cxn ang="0">
                        <a:pos x="76" y="20"/>
                      </a:cxn>
                      <a:cxn ang="0">
                        <a:pos x="72" y="26"/>
                      </a:cxn>
                      <a:cxn ang="0">
                        <a:pos x="69" y="42"/>
                      </a:cxn>
                      <a:cxn ang="0">
                        <a:pos x="61" y="46"/>
                      </a:cxn>
                      <a:cxn ang="0">
                        <a:pos x="51" y="46"/>
                      </a:cxn>
                      <a:cxn ang="0">
                        <a:pos x="48" y="42"/>
                      </a:cxn>
                      <a:cxn ang="0">
                        <a:pos x="43" y="49"/>
                      </a:cxn>
                      <a:cxn ang="0">
                        <a:pos x="38" y="50"/>
                      </a:cxn>
                      <a:cxn ang="0">
                        <a:pos x="34" y="44"/>
                      </a:cxn>
                      <a:cxn ang="0">
                        <a:pos x="25" y="48"/>
                      </a:cxn>
                      <a:cxn ang="0">
                        <a:pos x="32" y="48"/>
                      </a:cxn>
                      <a:cxn ang="0">
                        <a:pos x="33" y="54"/>
                      </a:cxn>
                      <a:cxn ang="0">
                        <a:pos x="25" y="56"/>
                      </a:cxn>
                      <a:cxn ang="0">
                        <a:pos x="14" y="56"/>
                      </a:cxn>
                      <a:cxn ang="0">
                        <a:pos x="15" y="52"/>
                      </a:cxn>
                      <a:cxn ang="0">
                        <a:pos x="20" y="48"/>
                      </a:cxn>
                      <a:cxn ang="0">
                        <a:pos x="14" y="50"/>
                      </a:cxn>
                      <a:cxn ang="0">
                        <a:pos x="11" y="56"/>
                      </a:cxn>
                      <a:cxn ang="0">
                        <a:pos x="13" y="64"/>
                      </a:cxn>
                      <a:cxn ang="0">
                        <a:pos x="6" y="67"/>
                      </a:cxn>
                      <a:cxn ang="0">
                        <a:pos x="0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6" y="51"/>
                      </a:cxn>
                      <a:cxn ang="0">
                        <a:pos x="14" y="45"/>
                      </a:cxn>
                      <a:cxn ang="0">
                        <a:pos x="19" y="40"/>
                      </a:cxn>
                      <a:cxn ang="0">
                        <a:pos x="31" y="39"/>
                      </a:cxn>
                      <a:cxn ang="0">
                        <a:pos x="36" y="38"/>
                      </a:cxn>
                      <a:cxn ang="0">
                        <a:pos x="49" y="26"/>
                      </a:cxn>
                      <a:cxn ang="0">
                        <a:pos x="51" y="31"/>
                      </a:cxn>
                      <a:cxn ang="0">
                        <a:pos x="56" y="26"/>
                      </a:cxn>
                      <a:cxn ang="0">
                        <a:pos x="64" y="18"/>
                      </a:cxn>
                      <a:cxn ang="0">
                        <a:pos x="66" y="14"/>
                      </a:cxn>
                      <a:cxn ang="0">
                        <a:pos x="63" y="13"/>
                      </a:cxn>
                      <a:cxn ang="0">
                        <a:pos x="65" y="11"/>
                      </a:cxn>
                      <a:cxn ang="0">
                        <a:pos x="67" y="8"/>
                      </a:cxn>
                    </a:cxnLst>
                    <a:pathLst>
                      <a:path w="188" h="214">
                        <a:moveTo>
                          <a:pt x="158" y="24"/>
                        </a:moveTo>
                        <a:cubicBezTo>
                          <a:pt x="156" y="18"/>
                          <a:pt x="160" y="6"/>
                          <a:pt x="160" y="6"/>
                        </a:cubicBezTo>
                        <a:cubicBezTo>
                          <a:pt x="167" y="16"/>
                          <a:pt x="167" y="8"/>
                          <a:pt x="170" y="0"/>
                        </a:cubicBezTo>
                        <a:cubicBezTo>
                          <a:pt x="181" y="4"/>
                          <a:pt x="179" y="14"/>
                          <a:pt x="182" y="24"/>
                        </a:cubicBezTo>
                        <a:cubicBezTo>
                          <a:pt x="184" y="30"/>
                          <a:pt x="188" y="42"/>
                          <a:pt x="188" y="42"/>
                        </a:cubicBezTo>
                        <a:cubicBezTo>
                          <a:pt x="183" y="56"/>
                          <a:pt x="188" y="52"/>
                          <a:pt x="178" y="58"/>
                        </a:cubicBezTo>
                        <a:cubicBezTo>
                          <a:pt x="174" y="63"/>
                          <a:pt x="170" y="76"/>
                          <a:pt x="170" y="76"/>
                        </a:cubicBezTo>
                        <a:cubicBezTo>
                          <a:pt x="169" y="100"/>
                          <a:pt x="173" y="110"/>
                          <a:pt x="162" y="126"/>
                        </a:cubicBezTo>
                        <a:cubicBezTo>
                          <a:pt x="150" y="118"/>
                          <a:pt x="155" y="132"/>
                          <a:pt x="144" y="136"/>
                        </a:cubicBezTo>
                        <a:cubicBezTo>
                          <a:pt x="135" y="134"/>
                          <a:pt x="129" y="135"/>
                          <a:pt x="120" y="138"/>
                        </a:cubicBezTo>
                        <a:cubicBezTo>
                          <a:pt x="114" y="129"/>
                          <a:pt x="122" y="127"/>
                          <a:pt x="112" y="124"/>
                        </a:cubicBezTo>
                        <a:cubicBezTo>
                          <a:pt x="108" y="130"/>
                          <a:pt x="108" y="142"/>
                          <a:pt x="102" y="146"/>
                        </a:cubicBezTo>
                        <a:cubicBezTo>
                          <a:pt x="98" y="148"/>
                          <a:pt x="90" y="150"/>
                          <a:pt x="90" y="150"/>
                        </a:cubicBezTo>
                        <a:cubicBezTo>
                          <a:pt x="87" y="141"/>
                          <a:pt x="89" y="135"/>
                          <a:pt x="80" y="132"/>
                        </a:cubicBezTo>
                        <a:cubicBezTo>
                          <a:pt x="68" y="134"/>
                          <a:pt x="65" y="134"/>
                          <a:pt x="58" y="144"/>
                        </a:cubicBezTo>
                        <a:cubicBezTo>
                          <a:pt x="66" y="150"/>
                          <a:pt x="68" y="147"/>
                          <a:pt x="76" y="142"/>
                        </a:cubicBezTo>
                        <a:cubicBezTo>
                          <a:pt x="81" y="146"/>
                          <a:pt x="85" y="155"/>
                          <a:pt x="78" y="160"/>
                        </a:cubicBezTo>
                        <a:cubicBezTo>
                          <a:pt x="75" y="162"/>
                          <a:pt x="62" y="165"/>
                          <a:pt x="58" y="166"/>
                        </a:cubicBezTo>
                        <a:cubicBezTo>
                          <a:pt x="48" y="173"/>
                          <a:pt x="44" y="173"/>
                          <a:pt x="34" y="166"/>
                        </a:cubicBezTo>
                        <a:cubicBezTo>
                          <a:pt x="35" y="162"/>
                          <a:pt x="34" y="158"/>
                          <a:pt x="36" y="154"/>
                        </a:cubicBezTo>
                        <a:cubicBezTo>
                          <a:pt x="38" y="150"/>
                          <a:pt x="55" y="146"/>
                          <a:pt x="46" y="144"/>
                        </a:cubicBezTo>
                        <a:cubicBezTo>
                          <a:pt x="42" y="143"/>
                          <a:pt x="34" y="148"/>
                          <a:pt x="34" y="148"/>
                        </a:cubicBezTo>
                        <a:cubicBezTo>
                          <a:pt x="32" y="155"/>
                          <a:pt x="28" y="159"/>
                          <a:pt x="26" y="166"/>
                        </a:cubicBezTo>
                        <a:cubicBezTo>
                          <a:pt x="36" y="182"/>
                          <a:pt x="36" y="173"/>
                          <a:pt x="30" y="190"/>
                        </a:cubicBezTo>
                        <a:cubicBezTo>
                          <a:pt x="28" y="196"/>
                          <a:pt x="14" y="200"/>
                          <a:pt x="14" y="200"/>
                        </a:cubicBezTo>
                        <a:cubicBezTo>
                          <a:pt x="5" y="214"/>
                          <a:pt x="11" y="210"/>
                          <a:pt x="0" y="214"/>
                        </a:cubicBezTo>
                        <a:cubicBezTo>
                          <a:pt x="2" y="202"/>
                          <a:pt x="5" y="198"/>
                          <a:pt x="8" y="188"/>
                        </a:cubicBezTo>
                        <a:cubicBezTo>
                          <a:pt x="6" y="178"/>
                          <a:pt x="3" y="173"/>
                          <a:pt x="0" y="164"/>
                        </a:cubicBezTo>
                        <a:cubicBezTo>
                          <a:pt x="3" y="156"/>
                          <a:pt x="7" y="157"/>
                          <a:pt x="14" y="152"/>
                        </a:cubicBezTo>
                        <a:cubicBezTo>
                          <a:pt x="18" y="141"/>
                          <a:pt x="23" y="140"/>
                          <a:pt x="32" y="134"/>
                        </a:cubicBezTo>
                        <a:cubicBezTo>
                          <a:pt x="37" y="127"/>
                          <a:pt x="37" y="123"/>
                          <a:pt x="44" y="118"/>
                        </a:cubicBezTo>
                        <a:cubicBezTo>
                          <a:pt x="64" y="121"/>
                          <a:pt x="55" y="122"/>
                          <a:pt x="72" y="116"/>
                        </a:cubicBezTo>
                        <a:cubicBezTo>
                          <a:pt x="76" y="115"/>
                          <a:pt x="84" y="112"/>
                          <a:pt x="84" y="112"/>
                        </a:cubicBezTo>
                        <a:cubicBezTo>
                          <a:pt x="105" y="119"/>
                          <a:pt x="97" y="84"/>
                          <a:pt x="114" y="78"/>
                        </a:cubicBezTo>
                        <a:cubicBezTo>
                          <a:pt x="117" y="87"/>
                          <a:pt x="110" y="89"/>
                          <a:pt x="120" y="92"/>
                        </a:cubicBezTo>
                        <a:cubicBezTo>
                          <a:pt x="125" y="85"/>
                          <a:pt x="125" y="81"/>
                          <a:pt x="132" y="76"/>
                        </a:cubicBezTo>
                        <a:cubicBezTo>
                          <a:pt x="138" y="68"/>
                          <a:pt x="146" y="65"/>
                          <a:pt x="150" y="54"/>
                        </a:cubicBezTo>
                        <a:cubicBezTo>
                          <a:pt x="151" y="50"/>
                          <a:pt x="154" y="42"/>
                          <a:pt x="154" y="42"/>
                        </a:cubicBezTo>
                        <a:cubicBezTo>
                          <a:pt x="152" y="41"/>
                          <a:pt x="148" y="40"/>
                          <a:pt x="148" y="38"/>
                        </a:cubicBezTo>
                        <a:cubicBezTo>
                          <a:pt x="148" y="36"/>
                          <a:pt x="161" y="33"/>
                          <a:pt x="152" y="32"/>
                        </a:cubicBezTo>
                        <a:lnTo>
                          <a:pt x="158" y="2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75" name="Freeform 51"/>
                  <p:cNvSpPr/>
                  <p:nvPr/>
                </p:nvSpPr>
                <p:spPr>
                  <a:xfrm>
                    <a:off x="2021" y="340"/>
                    <a:ext cx="6" cy="4"/>
                  </a:xfrm>
                  <a:custGeom>
                    <a:avLst/>
                    <a:gdLst/>
                    <a:ahLst/>
                    <a:cxnLst>
                      <a:cxn ang="0">
                        <a:pos x="0" y="3"/>
                      </a:cxn>
                      <a:cxn ang="0">
                        <a:pos x="2" y="4"/>
                      </a:cxn>
                      <a:cxn ang="0">
                        <a:pos x="0" y="3"/>
                      </a:cxn>
                    </a:cxnLst>
                    <a:pathLst>
                      <a:path w="13" h="13">
                        <a:moveTo>
                          <a:pt x="0" y="9"/>
                        </a:moveTo>
                        <a:cubicBezTo>
                          <a:pt x="6" y="0"/>
                          <a:pt x="13" y="7"/>
                          <a:pt x="4" y="13"/>
                        </a:cubicBezTo>
                        <a:cubicBezTo>
                          <a:pt x="0" y="6"/>
                          <a:pt x="0" y="5"/>
                          <a:pt x="0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76" name="Freeform 52"/>
                  <p:cNvSpPr/>
                  <p:nvPr/>
                </p:nvSpPr>
                <p:spPr>
                  <a:xfrm>
                    <a:off x="1573" y="389"/>
                    <a:ext cx="347" cy="189"/>
                  </a:xfrm>
                  <a:custGeom>
                    <a:avLst/>
                    <a:gdLst/>
                    <a:ahLst/>
                    <a:cxnLst>
                      <a:cxn ang="0">
                        <a:pos x="347" y="9"/>
                      </a:cxn>
                      <a:cxn ang="0">
                        <a:pos x="332" y="26"/>
                      </a:cxn>
                      <a:cxn ang="0">
                        <a:pos x="320" y="41"/>
                      </a:cxn>
                      <a:cxn ang="0">
                        <a:pos x="309" y="48"/>
                      </a:cxn>
                      <a:cxn ang="0">
                        <a:pos x="271" y="60"/>
                      </a:cxn>
                      <a:cxn ang="0">
                        <a:pos x="270" y="70"/>
                      </a:cxn>
                      <a:cxn ang="0">
                        <a:pos x="258" y="77"/>
                      </a:cxn>
                      <a:cxn ang="0">
                        <a:pos x="265" y="60"/>
                      </a:cxn>
                      <a:cxn ang="0">
                        <a:pos x="246" y="63"/>
                      </a:cxn>
                      <a:cxn ang="0">
                        <a:pos x="238" y="73"/>
                      </a:cxn>
                      <a:cxn ang="0">
                        <a:pos x="255" y="94"/>
                      </a:cxn>
                      <a:cxn ang="0">
                        <a:pos x="254" y="123"/>
                      </a:cxn>
                      <a:cxn ang="0">
                        <a:pos x="232" y="136"/>
                      </a:cxn>
                      <a:cxn ang="0">
                        <a:pos x="223" y="129"/>
                      </a:cxn>
                      <a:cxn ang="0">
                        <a:pos x="206" y="117"/>
                      </a:cxn>
                      <a:cxn ang="0">
                        <a:pos x="197" y="117"/>
                      </a:cxn>
                      <a:cxn ang="0">
                        <a:pos x="192" y="132"/>
                      </a:cxn>
                      <a:cxn ang="0">
                        <a:pos x="214" y="155"/>
                      </a:cxn>
                      <a:cxn ang="0">
                        <a:pos x="218" y="176"/>
                      </a:cxn>
                      <a:cxn ang="0">
                        <a:pos x="225" y="188"/>
                      </a:cxn>
                      <a:cxn ang="0">
                        <a:pos x="210" y="182"/>
                      </a:cxn>
                      <a:cxn ang="0">
                        <a:pos x="201" y="174"/>
                      </a:cxn>
                      <a:cxn ang="0">
                        <a:pos x="180" y="142"/>
                      </a:cxn>
                      <a:cxn ang="0">
                        <a:pos x="182" y="104"/>
                      </a:cxn>
                      <a:cxn ang="0">
                        <a:pos x="180" y="90"/>
                      </a:cxn>
                      <a:cxn ang="0">
                        <a:pos x="176" y="92"/>
                      </a:cxn>
                      <a:cxn ang="0">
                        <a:pos x="165" y="89"/>
                      </a:cxn>
                      <a:cxn ang="0">
                        <a:pos x="154" y="57"/>
                      </a:cxn>
                      <a:cxn ang="0">
                        <a:pos x="141" y="56"/>
                      </a:cxn>
                      <a:cxn ang="0">
                        <a:pos x="123" y="58"/>
                      </a:cxn>
                      <a:cxn ang="0">
                        <a:pos x="103" y="78"/>
                      </a:cxn>
                      <a:cxn ang="0">
                        <a:pos x="84" y="90"/>
                      </a:cxn>
                      <a:cxn ang="0">
                        <a:pos x="79" y="92"/>
                      </a:cxn>
                      <a:cxn ang="0">
                        <a:pos x="68" y="110"/>
                      </a:cxn>
                      <a:cxn ang="0">
                        <a:pos x="65" y="119"/>
                      </a:cxn>
                      <a:cxn ang="0">
                        <a:pos x="55" y="135"/>
                      </a:cxn>
                      <a:cxn ang="0">
                        <a:pos x="40" y="131"/>
                      </a:cxn>
                      <a:cxn ang="0">
                        <a:pos x="28" y="86"/>
                      </a:cxn>
                      <a:cxn ang="0">
                        <a:pos x="31" y="52"/>
                      </a:cxn>
                      <a:cxn ang="0">
                        <a:pos x="19" y="60"/>
                      </a:cxn>
                      <a:cxn ang="0">
                        <a:pos x="9" y="50"/>
                      </a:cxn>
                      <a:cxn ang="0">
                        <a:pos x="10" y="46"/>
                      </a:cxn>
                      <a:cxn ang="0">
                        <a:pos x="0" y="31"/>
                      </a:cxn>
                      <a:cxn ang="0">
                        <a:pos x="341" y="2"/>
                      </a:cxn>
                    </a:cxnLst>
                    <a:pathLst>
                      <a:path w="812" h="564">
                        <a:moveTo>
                          <a:pt x="798" y="6"/>
                        </a:moveTo>
                        <a:cubicBezTo>
                          <a:pt x="801" y="15"/>
                          <a:pt x="809" y="16"/>
                          <a:pt x="812" y="26"/>
                        </a:cubicBezTo>
                        <a:cubicBezTo>
                          <a:pt x="809" y="36"/>
                          <a:pt x="801" y="41"/>
                          <a:pt x="796" y="50"/>
                        </a:cubicBezTo>
                        <a:cubicBezTo>
                          <a:pt x="791" y="61"/>
                          <a:pt x="788" y="71"/>
                          <a:pt x="778" y="78"/>
                        </a:cubicBezTo>
                        <a:cubicBezTo>
                          <a:pt x="773" y="85"/>
                          <a:pt x="771" y="88"/>
                          <a:pt x="774" y="96"/>
                        </a:cubicBezTo>
                        <a:cubicBezTo>
                          <a:pt x="767" y="107"/>
                          <a:pt x="758" y="114"/>
                          <a:pt x="748" y="122"/>
                        </a:cubicBezTo>
                        <a:cubicBezTo>
                          <a:pt x="744" y="125"/>
                          <a:pt x="736" y="130"/>
                          <a:pt x="736" y="130"/>
                        </a:cubicBezTo>
                        <a:cubicBezTo>
                          <a:pt x="740" y="141"/>
                          <a:pt x="731" y="140"/>
                          <a:pt x="722" y="142"/>
                        </a:cubicBezTo>
                        <a:cubicBezTo>
                          <a:pt x="716" y="148"/>
                          <a:pt x="712" y="151"/>
                          <a:pt x="704" y="154"/>
                        </a:cubicBezTo>
                        <a:cubicBezTo>
                          <a:pt x="686" y="150"/>
                          <a:pt x="650" y="169"/>
                          <a:pt x="634" y="180"/>
                        </a:cubicBezTo>
                        <a:cubicBezTo>
                          <a:pt x="636" y="189"/>
                          <a:pt x="631" y="193"/>
                          <a:pt x="640" y="196"/>
                        </a:cubicBezTo>
                        <a:cubicBezTo>
                          <a:pt x="643" y="205"/>
                          <a:pt x="640" y="207"/>
                          <a:pt x="632" y="210"/>
                        </a:cubicBezTo>
                        <a:cubicBezTo>
                          <a:pt x="626" y="219"/>
                          <a:pt x="623" y="226"/>
                          <a:pt x="614" y="232"/>
                        </a:cubicBezTo>
                        <a:cubicBezTo>
                          <a:pt x="611" y="231"/>
                          <a:pt x="606" y="233"/>
                          <a:pt x="604" y="230"/>
                        </a:cubicBezTo>
                        <a:cubicBezTo>
                          <a:pt x="599" y="220"/>
                          <a:pt x="610" y="199"/>
                          <a:pt x="620" y="196"/>
                        </a:cubicBezTo>
                        <a:cubicBezTo>
                          <a:pt x="623" y="187"/>
                          <a:pt x="617" y="187"/>
                          <a:pt x="620" y="178"/>
                        </a:cubicBezTo>
                        <a:cubicBezTo>
                          <a:pt x="617" y="164"/>
                          <a:pt x="609" y="168"/>
                          <a:pt x="598" y="172"/>
                        </a:cubicBezTo>
                        <a:cubicBezTo>
                          <a:pt x="592" y="180"/>
                          <a:pt x="585" y="185"/>
                          <a:pt x="576" y="188"/>
                        </a:cubicBezTo>
                        <a:cubicBezTo>
                          <a:pt x="572" y="194"/>
                          <a:pt x="568" y="200"/>
                          <a:pt x="564" y="206"/>
                        </a:cubicBezTo>
                        <a:cubicBezTo>
                          <a:pt x="561" y="210"/>
                          <a:pt x="556" y="218"/>
                          <a:pt x="556" y="218"/>
                        </a:cubicBezTo>
                        <a:cubicBezTo>
                          <a:pt x="558" y="234"/>
                          <a:pt x="559" y="243"/>
                          <a:pt x="572" y="252"/>
                        </a:cubicBezTo>
                        <a:cubicBezTo>
                          <a:pt x="579" y="262"/>
                          <a:pt x="586" y="273"/>
                          <a:pt x="596" y="280"/>
                        </a:cubicBezTo>
                        <a:cubicBezTo>
                          <a:pt x="598" y="286"/>
                          <a:pt x="602" y="298"/>
                          <a:pt x="602" y="298"/>
                        </a:cubicBezTo>
                        <a:cubicBezTo>
                          <a:pt x="601" y="308"/>
                          <a:pt x="599" y="361"/>
                          <a:pt x="594" y="368"/>
                        </a:cubicBezTo>
                        <a:cubicBezTo>
                          <a:pt x="590" y="374"/>
                          <a:pt x="576" y="378"/>
                          <a:pt x="570" y="382"/>
                        </a:cubicBezTo>
                        <a:cubicBezTo>
                          <a:pt x="563" y="393"/>
                          <a:pt x="550" y="396"/>
                          <a:pt x="542" y="406"/>
                        </a:cubicBezTo>
                        <a:cubicBezTo>
                          <a:pt x="536" y="413"/>
                          <a:pt x="539" y="417"/>
                          <a:pt x="530" y="420"/>
                        </a:cubicBezTo>
                        <a:cubicBezTo>
                          <a:pt x="526" y="408"/>
                          <a:pt x="538" y="391"/>
                          <a:pt x="522" y="386"/>
                        </a:cubicBezTo>
                        <a:cubicBezTo>
                          <a:pt x="516" y="377"/>
                          <a:pt x="510" y="364"/>
                          <a:pt x="502" y="356"/>
                        </a:cubicBezTo>
                        <a:cubicBezTo>
                          <a:pt x="497" y="341"/>
                          <a:pt x="505" y="360"/>
                          <a:pt x="482" y="348"/>
                        </a:cubicBezTo>
                        <a:cubicBezTo>
                          <a:pt x="478" y="346"/>
                          <a:pt x="478" y="339"/>
                          <a:pt x="474" y="336"/>
                        </a:cubicBezTo>
                        <a:cubicBezTo>
                          <a:pt x="470" y="323"/>
                          <a:pt x="466" y="342"/>
                          <a:pt x="462" y="348"/>
                        </a:cubicBezTo>
                        <a:cubicBezTo>
                          <a:pt x="460" y="358"/>
                          <a:pt x="456" y="363"/>
                          <a:pt x="454" y="374"/>
                        </a:cubicBezTo>
                        <a:cubicBezTo>
                          <a:pt x="457" y="383"/>
                          <a:pt x="455" y="387"/>
                          <a:pt x="450" y="394"/>
                        </a:cubicBezTo>
                        <a:cubicBezTo>
                          <a:pt x="454" y="399"/>
                          <a:pt x="464" y="411"/>
                          <a:pt x="466" y="418"/>
                        </a:cubicBezTo>
                        <a:cubicBezTo>
                          <a:pt x="474" y="443"/>
                          <a:pt x="472" y="458"/>
                          <a:pt x="500" y="464"/>
                        </a:cubicBezTo>
                        <a:cubicBezTo>
                          <a:pt x="507" y="469"/>
                          <a:pt x="510" y="474"/>
                          <a:pt x="516" y="480"/>
                        </a:cubicBezTo>
                        <a:cubicBezTo>
                          <a:pt x="511" y="494"/>
                          <a:pt x="513" y="509"/>
                          <a:pt x="510" y="524"/>
                        </a:cubicBezTo>
                        <a:cubicBezTo>
                          <a:pt x="512" y="537"/>
                          <a:pt x="511" y="541"/>
                          <a:pt x="522" y="548"/>
                        </a:cubicBezTo>
                        <a:cubicBezTo>
                          <a:pt x="523" y="552"/>
                          <a:pt x="525" y="556"/>
                          <a:pt x="526" y="560"/>
                        </a:cubicBezTo>
                        <a:cubicBezTo>
                          <a:pt x="527" y="564"/>
                          <a:pt x="514" y="556"/>
                          <a:pt x="514" y="556"/>
                        </a:cubicBezTo>
                        <a:cubicBezTo>
                          <a:pt x="502" y="564"/>
                          <a:pt x="501" y="551"/>
                          <a:pt x="492" y="544"/>
                        </a:cubicBezTo>
                        <a:cubicBezTo>
                          <a:pt x="488" y="541"/>
                          <a:pt x="480" y="536"/>
                          <a:pt x="480" y="536"/>
                        </a:cubicBezTo>
                        <a:cubicBezTo>
                          <a:pt x="471" y="522"/>
                          <a:pt x="474" y="529"/>
                          <a:pt x="470" y="518"/>
                        </a:cubicBezTo>
                        <a:cubicBezTo>
                          <a:pt x="467" y="491"/>
                          <a:pt x="461" y="446"/>
                          <a:pt x="436" y="430"/>
                        </a:cubicBezTo>
                        <a:cubicBezTo>
                          <a:pt x="428" y="433"/>
                          <a:pt x="425" y="433"/>
                          <a:pt x="422" y="424"/>
                        </a:cubicBezTo>
                        <a:cubicBezTo>
                          <a:pt x="427" y="404"/>
                          <a:pt x="432" y="383"/>
                          <a:pt x="438" y="364"/>
                        </a:cubicBezTo>
                        <a:cubicBezTo>
                          <a:pt x="436" y="343"/>
                          <a:pt x="431" y="330"/>
                          <a:pt x="426" y="310"/>
                        </a:cubicBezTo>
                        <a:cubicBezTo>
                          <a:pt x="429" y="302"/>
                          <a:pt x="425" y="300"/>
                          <a:pt x="422" y="292"/>
                        </a:cubicBezTo>
                        <a:cubicBezTo>
                          <a:pt x="424" y="282"/>
                          <a:pt x="428" y="277"/>
                          <a:pt x="422" y="268"/>
                        </a:cubicBezTo>
                        <a:cubicBezTo>
                          <a:pt x="420" y="269"/>
                          <a:pt x="418" y="269"/>
                          <a:pt x="416" y="270"/>
                        </a:cubicBezTo>
                        <a:cubicBezTo>
                          <a:pt x="414" y="272"/>
                          <a:pt x="414" y="275"/>
                          <a:pt x="412" y="276"/>
                        </a:cubicBezTo>
                        <a:cubicBezTo>
                          <a:pt x="408" y="278"/>
                          <a:pt x="400" y="280"/>
                          <a:pt x="400" y="280"/>
                        </a:cubicBezTo>
                        <a:cubicBezTo>
                          <a:pt x="394" y="274"/>
                          <a:pt x="389" y="274"/>
                          <a:pt x="386" y="266"/>
                        </a:cubicBezTo>
                        <a:cubicBezTo>
                          <a:pt x="391" y="251"/>
                          <a:pt x="379" y="206"/>
                          <a:pt x="364" y="196"/>
                        </a:cubicBezTo>
                        <a:cubicBezTo>
                          <a:pt x="357" y="186"/>
                          <a:pt x="358" y="182"/>
                          <a:pt x="360" y="170"/>
                        </a:cubicBezTo>
                        <a:cubicBezTo>
                          <a:pt x="358" y="160"/>
                          <a:pt x="356" y="147"/>
                          <a:pt x="346" y="144"/>
                        </a:cubicBezTo>
                        <a:cubicBezTo>
                          <a:pt x="343" y="154"/>
                          <a:pt x="338" y="160"/>
                          <a:pt x="330" y="166"/>
                        </a:cubicBezTo>
                        <a:cubicBezTo>
                          <a:pt x="323" y="164"/>
                          <a:pt x="308" y="160"/>
                          <a:pt x="308" y="160"/>
                        </a:cubicBezTo>
                        <a:cubicBezTo>
                          <a:pt x="296" y="162"/>
                          <a:pt x="297" y="166"/>
                          <a:pt x="288" y="172"/>
                        </a:cubicBezTo>
                        <a:cubicBezTo>
                          <a:pt x="284" y="185"/>
                          <a:pt x="282" y="191"/>
                          <a:pt x="268" y="196"/>
                        </a:cubicBezTo>
                        <a:cubicBezTo>
                          <a:pt x="264" y="200"/>
                          <a:pt x="243" y="231"/>
                          <a:pt x="242" y="232"/>
                        </a:cubicBezTo>
                        <a:cubicBezTo>
                          <a:pt x="231" y="239"/>
                          <a:pt x="215" y="247"/>
                          <a:pt x="206" y="256"/>
                        </a:cubicBezTo>
                        <a:cubicBezTo>
                          <a:pt x="202" y="260"/>
                          <a:pt x="200" y="265"/>
                          <a:pt x="196" y="268"/>
                        </a:cubicBezTo>
                        <a:cubicBezTo>
                          <a:pt x="194" y="269"/>
                          <a:pt x="192" y="269"/>
                          <a:pt x="190" y="270"/>
                        </a:cubicBezTo>
                        <a:cubicBezTo>
                          <a:pt x="188" y="271"/>
                          <a:pt x="186" y="272"/>
                          <a:pt x="184" y="274"/>
                        </a:cubicBezTo>
                        <a:cubicBezTo>
                          <a:pt x="180" y="278"/>
                          <a:pt x="172" y="286"/>
                          <a:pt x="172" y="286"/>
                        </a:cubicBezTo>
                        <a:cubicBezTo>
                          <a:pt x="167" y="300"/>
                          <a:pt x="165" y="314"/>
                          <a:pt x="160" y="328"/>
                        </a:cubicBezTo>
                        <a:cubicBezTo>
                          <a:pt x="158" y="335"/>
                          <a:pt x="156" y="341"/>
                          <a:pt x="154" y="348"/>
                        </a:cubicBezTo>
                        <a:cubicBezTo>
                          <a:pt x="153" y="350"/>
                          <a:pt x="152" y="354"/>
                          <a:pt x="152" y="354"/>
                        </a:cubicBezTo>
                        <a:cubicBezTo>
                          <a:pt x="152" y="359"/>
                          <a:pt x="156" y="384"/>
                          <a:pt x="146" y="392"/>
                        </a:cubicBezTo>
                        <a:cubicBezTo>
                          <a:pt x="141" y="397"/>
                          <a:pt x="128" y="404"/>
                          <a:pt x="128" y="404"/>
                        </a:cubicBezTo>
                        <a:cubicBezTo>
                          <a:pt x="125" y="412"/>
                          <a:pt x="122" y="421"/>
                          <a:pt x="114" y="424"/>
                        </a:cubicBezTo>
                        <a:cubicBezTo>
                          <a:pt x="100" y="419"/>
                          <a:pt x="97" y="405"/>
                          <a:pt x="94" y="392"/>
                        </a:cubicBezTo>
                        <a:cubicBezTo>
                          <a:pt x="86" y="362"/>
                          <a:pt x="82" y="332"/>
                          <a:pt x="72" y="302"/>
                        </a:cubicBezTo>
                        <a:cubicBezTo>
                          <a:pt x="71" y="281"/>
                          <a:pt x="70" y="275"/>
                          <a:pt x="66" y="258"/>
                        </a:cubicBezTo>
                        <a:cubicBezTo>
                          <a:pt x="66" y="251"/>
                          <a:pt x="68" y="219"/>
                          <a:pt x="64" y="208"/>
                        </a:cubicBezTo>
                        <a:cubicBezTo>
                          <a:pt x="70" y="191"/>
                          <a:pt x="66" y="173"/>
                          <a:pt x="72" y="156"/>
                        </a:cubicBezTo>
                        <a:cubicBezTo>
                          <a:pt x="66" y="139"/>
                          <a:pt x="60" y="168"/>
                          <a:pt x="56" y="172"/>
                        </a:cubicBezTo>
                        <a:cubicBezTo>
                          <a:pt x="53" y="175"/>
                          <a:pt x="44" y="180"/>
                          <a:pt x="44" y="180"/>
                        </a:cubicBezTo>
                        <a:cubicBezTo>
                          <a:pt x="35" y="177"/>
                          <a:pt x="28" y="173"/>
                          <a:pt x="24" y="162"/>
                        </a:cubicBezTo>
                        <a:cubicBezTo>
                          <a:pt x="23" y="158"/>
                          <a:pt x="20" y="150"/>
                          <a:pt x="20" y="150"/>
                        </a:cubicBezTo>
                        <a:cubicBezTo>
                          <a:pt x="30" y="148"/>
                          <a:pt x="30" y="143"/>
                          <a:pt x="38" y="138"/>
                        </a:cubicBezTo>
                        <a:cubicBezTo>
                          <a:pt x="35" y="128"/>
                          <a:pt x="31" y="133"/>
                          <a:pt x="24" y="138"/>
                        </a:cubicBezTo>
                        <a:cubicBezTo>
                          <a:pt x="15" y="135"/>
                          <a:pt x="15" y="132"/>
                          <a:pt x="18" y="124"/>
                        </a:cubicBezTo>
                        <a:cubicBezTo>
                          <a:pt x="11" y="114"/>
                          <a:pt x="9" y="101"/>
                          <a:pt x="0" y="92"/>
                        </a:cubicBezTo>
                        <a:lnTo>
                          <a:pt x="76" y="0"/>
                        </a:lnTo>
                        <a:lnTo>
                          <a:pt x="798" y="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77" name="Freeform 53"/>
                  <p:cNvSpPr/>
                  <p:nvPr/>
                </p:nvSpPr>
                <p:spPr>
                  <a:xfrm>
                    <a:off x="1634" y="519"/>
                    <a:ext cx="19" cy="29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8" y="1"/>
                      </a:cxn>
                      <a:cxn ang="0">
                        <a:pos x="16" y="11"/>
                      </a:cxn>
                      <a:cxn ang="0">
                        <a:pos x="8" y="29"/>
                      </a:cxn>
                      <a:cxn ang="0">
                        <a:pos x="0" y="24"/>
                      </a:cxn>
                      <a:cxn ang="0">
                        <a:pos x="3" y="4"/>
                      </a:cxn>
                    </a:cxnLst>
                    <a:pathLst>
                      <a:path w="43" h="85">
                        <a:moveTo>
                          <a:pt x="7" y="11"/>
                        </a:moveTo>
                        <a:cubicBezTo>
                          <a:pt x="4" y="2"/>
                          <a:pt x="9" y="0"/>
                          <a:pt x="17" y="3"/>
                        </a:cubicBezTo>
                        <a:cubicBezTo>
                          <a:pt x="24" y="13"/>
                          <a:pt x="28" y="24"/>
                          <a:pt x="37" y="33"/>
                        </a:cubicBezTo>
                        <a:cubicBezTo>
                          <a:pt x="43" y="52"/>
                          <a:pt x="40" y="78"/>
                          <a:pt x="19" y="85"/>
                        </a:cubicBezTo>
                        <a:cubicBezTo>
                          <a:pt x="6" y="81"/>
                          <a:pt x="5" y="81"/>
                          <a:pt x="1" y="69"/>
                        </a:cubicBezTo>
                        <a:cubicBezTo>
                          <a:pt x="2" y="66"/>
                          <a:pt x="0" y="4"/>
                          <a:pt x="7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78" name="Freeform 54"/>
                  <p:cNvSpPr/>
                  <p:nvPr/>
                </p:nvSpPr>
                <p:spPr>
                  <a:xfrm>
                    <a:off x="1900" y="421"/>
                    <a:ext cx="18" cy="24"/>
                  </a:xfrm>
                  <a:custGeom>
                    <a:avLst/>
                    <a:gdLst/>
                    <a:ahLst/>
                    <a:cxnLst>
                      <a:cxn ang="0">
                        <a:pos x="5" y="9"/>
                      </a:cxn>
                      <a:cxn ang="0">
                        <a:pos x="12" y="1"/>
                      </a:cxn>
                      <a:cxn ang="0">
                        <a:pos x="18" y="1"/>
                      </a:cxn>
                      <a:cxn ang="0">
                        <a:pos x="16" y="8"/>
                      </a:cxn>
                      <a:cxn ang="0">
                        <a:pos x="5" y="24"/>
                      </a:cxn>
                      <a:cxn ang="0">
                        <a:pos x="3" y="19"/>
                      </a:cxn>
                      <a:cxn ang="0">
                        <a:pos x="1" y="12"/>
                      </a:cxn>
                      <a:cxn ang="0">
                        <a:pos x="5" y="9"/>
                      </a:cxn>
                    </a:cxnLst>
                    <a:pathLst>
                      <a:path w="44" h="74">
                        <a:moveTo>
                          <a:pt x="13" y="28"/>
                        </a:moveTo>
                        <a:cubicBezTo>
                          <a:pt x="15" y="13"/>
                          <a:pt x="14" y="7"/>
                          <a:pt x="29" y="2"/>
                        </a:cubicBezTo>
                        <a:cubicBezTo>
                          <a:pt x="34" y="3"/>
                          <a:pt x="40" y="0"/>
                          <a:pt x="43" y="4"/>
                        </a:cubicBezTo>
                        <a:cubicBezTo>
                          <a:pt x="44" y="6"/>
                          <a:pt x="41" y="21"/>
                          <a:pt x="39" y="26"/>
                        </a:cubicBezTo>
                        <a:cubicBezTo>
                          <a:pt x="31" y="43"/>
                          <a:pt x="30" y="63"/>
                          <a:pt x="13" y="74"/>
                        </a:cubicBezTo>
                        <a:cubicBezTo>
                          <a:pt x="4" y="71"/>
                          <a:pt x="4" y="68"/>
                          <a:pt x="7" y="60"/>
                        </a:cubicBezTo>
                        <a:cubicBezTo>
                          <a:pt x="5" y="50"/>
                          <a:pt x="0" y="46"/>
                          <a:pt x="3" y="36"/>
                        </a:cubicBezTo>
                        <a:cubicBezTo>
                          <a:pt x="4" y="32"/>
                          <a:pt x="8" y="23"/>
                          <a:pt x="1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79" name="Freeform 55"/>
                  <p:cNvSpPr/>
                  <p:nvPr/>
                </p:nvSpPr>
                <p:spPr>
                  <a:xfrm>
                    <a:off x="1951" y="409"/>
                    <a:ext cx="9" cy="10"/>
                  </a:xfrm>
                  <a:custGeom>
                    <a:avLst/>
                    <a:gdLst/>
                    <a:ahLst/>
                    <a:cxnLst>
                      <a:cxn ang="0">
                        <a:pos x="3" y="5"/>
                      </a:cxn>
                      <a:cxn ang="0">
                        <a:pos x="2" y="10"/>
                      </a:cxn>
                      <a:cxn ang="0">
                        <a:pos x="3" y="5"/>
                      </a:cxn>
                    </a:cxnLst>
                    <a:pathLst>
                      <a:path w="20" h="30">
                        <a:moveTo>
                          <a:pt x="7" y="16"/>
                        </a:moveTo>
                        <a:cubicBezTo>
                          <a:pt x="18" y="0"/>
                          <a:pt x="20" y="20"/>
                          <a:pt x="5" y="30"/>
                        </a:cubicBezTo>
                        <a:cubicBezTo>
                          <a:pt x="0" y="23"/>
                          <a:pt x="1" y="22"/>
                          <a:pt x="7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80" name="Freeform 56"/>
                  <p:cNvSpPr/>
                  <p:nvPr/>
                </p:nvSpPr>
                <p:spPr>
                  <a:xfrm>
                    <a:off x="1021" y="314"/>
                    <a:ext cx="433" cy="354"/>
                  </a:xfrm>
                  <a:custGeom>
                    <a:avLst/>
                    <a:gdLst/>
                    <a:ahLst/>
                    <a:cxnLst>
                      <a:cxn ang="0">
                        <a:pos x="305" y="295"/>
                      </a:cxn>
                      <a:cxn ang="0">
                        <a:pos x="309" y="287"/>
                      </a:cxn>
                      <a:cxn ang="0">
                        <a:pos x="317" y="262"/>
                      </a:cxn>
                      <a:cxn ang="0">
                        <a:pos x="196" y="182"/>
                      </a:cxn>
                      <a:cxn ang="0">
                        <a:pos x="179" y="220"/>
                      </a:cxn>
                      <a:cxn ang="0">
                        <a:pos x="192" y="353"/>
                      </a:cxn>
                      <a:cxn ang="0">
                        <a:pos x="179" y="314"/>
                      </a:cxn>
                      <a:cxn ang="0">
                        <a:pos x="154" y="279"/>
                      </a:cxn>
                      <a:cxn ang="0">
                        <a:pos x="156" y="262"/>
                      </a:cxn>
                      <a:cxn ang="0">
                        <a:pos x="157" y="250"/>
                      </a:cxn>
                      <a:cxn ang="0">
                        <a:pos x="140" y="238"/>
                      </a:cxn>
                      <a:cxn ang="0">
                        <a:pos x="123" y="220"/>
                      </a:cxn>
                      <a:cxn ang="0">
                        <a:pos x="94" y="225"/>
                      </a:cxn>
                      <a:cxn ang="0">
                        <a:pos x="80" y="232"/>
                      </a:cxn>
                      <a:cxn ang="0">
                        <a:pos x="50" y="232"/>
                      </a:cxn>
                      <a:cxn ang="0">
                        <a:pos x="14" y="198"/>
                      </a:cxn>
                      <a:cxn ang="0">
                        <a:pos x="7" y="187"/>
                      </a:cxn>
                      <a:cxn ang="0">
                        <a:pos x="0" y="168"/>
                      </a:cxn>
                      <a:cxn ang="0">
                        <a:pos x="15" y="135"/>
                      </a:cxn>
                      <a:cxn ang="0">
                        <a:pos x="20" y="115"/>
                      </a:cxn>
                      <a:cxn ang="0">
                        <a:pos x="32" y="91"/>
                      </a:cxn>
                      <a:cxn ang="0">
                        <a:pos x="51" y="74"/>
                      </a:cxn>
                      <a:cxn ang="0">
                        <a:pos x="106" y="43"/>
                      </a:cxn>
                      <a:cxn ang="0">
                        <a:pos x="140" y="19"/>
                      </a:cxn>
                      <a:cxn ang="0">
                        <a:pos x="164" y="4"/>
                      </a:cxn>
                      <a:cxn ang="0">
                        <a:pos x="230" y="1"/>
                      </a:cxn>
                      <a:cxn ang="0">
                        <a:pos x="253" y="0"/>
                      </a:cxn>
                      <a:cxn ang="0">
                        <a:pos x="244" y="22"/>
                      </a:cxn>
                      <a:cxn ang="0">
                        <a:pos x="281" y="53"/>
                      </a:cxn>
                      <a:cxn ang="0">
                        <a:pos x="316" y="47"/>
                      </a:cxn>
                      <a:cxn ang="0">
                        <a:pos x="336" y="52"/>
                      </a:cxn>
                      <a:cxn ang="0">
                        <a:pos x="355" y="62"/>
                      </a:cxn>
                      <a:cxn ang="0">
                        <a:pos x="363" y="119"/>
                      </a:cxn>
                      <a:cxn ang="0">
                        <a:pos x="363" y="153"/>
                      </a:cxn>
                      <a:cxn ang="0">
                        <a:pos x="380" y="180"/>
                      </a:cxn>
                      <a:cxn ang="0">
                        <a:pos x="410" y="191"/>
                      </a:cxn>
                      <a:cxn ang="0">
                        <a:pos x="432" y="187"/>
                      </a:cxn>
                      <a:cxn ang="0">
                        <a:pos x="422" y="216"/>
                      </a:cxn>
                      <a:cxn ang="0">
                        <a:pos x="380" y="259"/>
                      </a:cxn>
                      <a:cxn ang="0">
                        <a:pos x="348" y="308"/>
                      </a:cxn>
                      <a:cxn ang="0">
                        <a:pos x="353" y="323"/>
                      </a:cxn>
                      <a:cxn ang="0">
                        <a:pos x="276" y="353"/>
                      </a:cxn>
                    </a:cxnLst>
                    <a:pathLst>
                      <a:path w="682" h="557">
                        <a:moveTo>
                          <a:pt x="435" y="556"/>
                        </a:moveTo>
                        <a:lnTo>
                          <a:pt x="481" y="464"/>
                        </a:lnTo>
                        <a:lnTo>
                          <a:pt x="473" y="449"/>
                        </a:lnTo>
                        <a:lnTo>
                          <a:pt x="486" y="451"/>
                        </a:lnTo>
                        <a:lnTo>
                          <a:pt x="495" y="441"/>
                        </a:lnTo>
                        <a:lnTo>
                          <a:pt x="500" y="413"/>
                        </a:lnTo>
                        <a:lnTo>
                          <a:pt x="500" y="371"/>
                        </a:lnTo>
                        <a:lnTo>
                          <a:pt x="309" y="287"/>
                        </a:lnTo>
                        <a:lnTo>
                          <a:pt x="296" y="308"/>
                        </a:lnTo>
                        <a:lnTo>
                          <a:pt x="282" y="346"/>
                        </a:lnTo>
                        <a:lnTo>
                          <a:pt x="396" y="557"/>
                        </a:lnTo>
                        <a:lnTo>
                          <a:pt x="303" y="556"/>
                        </a:lnTo>
                        <a:lnTo>
                          <a:pt x="304" y="536"/>
                        </a:lnTo>
                        <a:cubicBezTo>
                          <a:pt x="284" y="520"/>
                          <a:pt x="296" y="510"/>
                          <a:pt x="282" y="494"/>
                        </a:cubicBezTo>
                        <a:cubicBezTo>
                          <a:pt x="276" y="475"/>
                          <a:pt x="267" y="468"/>
                          <a:pt x="253" y="451"/>
                        </a:cubicBezTo>
                        <a:cubicBezTo>
                          <a:pt x="249" y="447"/>
                          <a:pt x="245" y="443"/>
                          <a:pt x="242" y="439"/>
                        </a:cubicBezTo>
                        <a:lnTo>
                          <a:pt x="237" y="432"/>
                        </a:lnTo>
                        <a:cubicBezTo>
                          <a:pt x="237" y="432"/>
                          <a:pt x="245" y="413"/>
                          <a:pt x="245" y="413"/>
                        </a:cubicBezTo>
                        <a:cubicBezTo>
                          <a:pt x="247" y="409"/>
                          <a:pt x="250" y="401"/>
                          <a:pt x="250" y="401"/>
                        </a:cubicBezTo>
                        <a:cubicBezTo>
                          <a:pt x="249" y="399"/>
                          <a:pt x="247" y="397"/>
                          <a:pt x="247" y="394"/>
                        </a:cubicBezTo>
                        <a:cubicBezTo>
                          <a:pt x="248" y="390"/>
                          <a:pt x="253" y="382"/>
                          <a:pt x="253" y="382"/>
                        </a:cubicBezTo>
                        <a:cubicBezTo>
                          <a:pt x="243" y="370"/>
                          <a:pt x="237" y="371"/>
                          <a:pt x="220" y="375"/>
                        </a:cubicBezTo>
                        <a:cubicBezTo>
                          <a:pt x="217" y="371"/>
                          <a:pt x="210" y="369"/>
                          <a:pt x="207" y="365"/>
                        </a:cubicBezTo>
                        <a:cubicBezTo>
                          <a:pt x="185" y="337"/>
                          <a:pt x="216" y="363"/>
                          <a:pt x="194" y="346"/>
                        </a:cubicBezTo>
                        <a:cubicBezTo>
                          <a:pt x="167" y="349"/>
                          <a:pt x="179" y="346"/>
                          <a:pt x="156" y="352"/>
                        </a:cubicBezTo>
                        <a:cubicBezTo>
                          <a:pt x="153" y="353"/>
                          <a:pt x="148" y="354"/>
                          <a:pt x="148" y="354"/>
                        </a:cubicBezTo>
                        <a:cubicBezTo>
                          <a:pt x="146" y="356"/>
                          <a:pt x="145" y="359"/>
                          <a:pt x="142" y="361"/>
                        </a:cubicBezTo>
                        <a:cubicBezTo>
                          <a:pt x="138" y="363"/>
                          <a:pt x="126" y="365"/>
                          <a:pt x="126" y="365"/>
                        </a:cubicBezTo>
                        <a:cubicBezTo>
                          <a:pt x="105" y="354"/>
                          <a:pt x="116" y="355"/>
                          <a:pt x="94" y="361"/>
                        </a:cubicBezTo>
                        <a:cubicBezTo>
                          <a:pt x="89" y="362"/>
                          <a:pt x="78" y="365"/>
                          <a:pt x="78" y="365"/>
                        </a:cubicBezTo>
                        <a:cubicBezTo>
                          <a:pt x="62" y="383"/>
                          <a:pt x="46" y="346"/>
                          <a:pt x="35" y="337"/>
                        </a:cubicBezTo>
                        <a:cubicBezTo>
                          <a:pt x="32" y="330"/>
                          <a:pt x="24" y="320"/>
                          <a:pt x="22" y="312"/>
                        </a:cubicBezTo>
                        <a:cubicBezTo>
                          <a:pt x="20" y="308"/>
                          <a:pt x="22" y="303"/>
                          <a:pt x="19" y="300"/>
                        </a:cubicBezTo>
                        <a:cubicBezTo>
                          <a:pt x="17" y="297"/>
                          <a:pt x="13" y="297"/>
                          <a:pt x="11" y="295"/>
                        </a:cubicBezTo>
                        <a:cubicBezTo>
                          <a:pt x="3" y="277"/>
                          <a:pt x="15" y="306"/>
                          <a:pt x="5" y="276"/>
                        </a:cubicBezTo>
                        <a:cubicBezTo>
                          <a:pt x="4" y="272"/>
                          <a:pt x="0" y="264"/>
                          <a:pt x="0" y="264"/>
                        </a:cubicBezTo>
                        <a:cubicBezTo>
                          <a:pt x="3" y="253"/>
                          <a:pt x="2" y="248"/>
                          <a:pt x="13" y="243"/>
                        </a:cubicBezTo>
                        <a:cubicBezTo>
                          <a:pt x="20" y="221"/>
                          <a:pt x="17" y="231"/>
                          <a:pt x="24" y="213"/>
                        </a:cubicBezTo>
                        <a:cubicBezTo>
                          <a:pt x="26" y="209"/>
                          <a:pt x="30" y="200"/>
                          <a:pt x="30" y="200"/>
                        </a:cubicBezTo>
                        <a:cubicBezTo>
                          <a:pt x="26" y="192"/>
                          <a:pt x="24" y="191"/>
                          <a:pt x="32" y="181"/>
                        </a:cubicBezTo>
                        <a:cubicBezTo>
                          <a:pt x="36" y="177"/>
                          <a:pt x="43" y="169"/>
                          <a:pt x="43" y="169"/>
                        </a:cubicBezTo>
                        <a:cubicBezTo>
                          <a:pt x="37" y="155"/>
                          <a:pt x="36" y="153"/>
                          <a:pt x="51" y="143"/>
                        </a:cubicBezTo>
                        <a:cubicBezTo>
                          <a:pt x="56" y="140"/>
                          <a:pt x="67" y="135"/>
                          <a:pt x="67" y="135"/>
                        </a:cubicBezTo>
                        <a:cubicBezTo>
                          <a:pt x="73" y="129"/>
                          <a:pt x="75" y="122"/>
                          <a:pt x="81" y="116"/>
                        </a:cubicBezTo>
                        <a:cubicBezTo>
                          <a:pt x="89" y="107"/>
                          <a:pt x="102" y="105"/>
                          <a:pt x="113" y="99"/>
                        </a:cubicBezTo>
                        <a:cubicBezTo>
                          <a:pt x="125" y="85"/>
                          <a:pt x="149" y="76"/>
                          <a:pt x="167" y="67"/>
                        </a:cubicBezTo>
                        <a:cubicBezTo>
                          <a:pt x="174" y="59"/>
                          <a:pt x="175" y="50"/>
                          <a:pt x="188" y="46"/>
                        </a:cubicBezTo>
                        <a:cubicBezTo>
                          <a:pt x="198" y="39"/>
                          <a:pt x="208" y="36"/>
                          <a:pt x="220" y="30"/>
                        </a:cubicBezTo>
                        <a:cubicBezTo>
                          <a:pt x="223" y="28"/>
                          <a:pt x="228" y="25"/>
                          <a:pt x="228" y="25"/>
                        </a:cubicBezTo>
                        <a:cubicBezTo>
                          <a:pt x="237" y="16"/>
                          <a:pt x="245" y="10"/>
                          <a:pt x="258" y="6"/>
                        </a:cubicBezTo>
                        <a:cubicBezTo>
                          <a:pt x="269" y="31"/>
                          <a:pt x="301" y="6"/>
                          <a:pt x="320" y="4"/>
                        </a:cubicBezTo>
                        <a:cubicBezTo>
                          <a:pt x="334" y="3"/>
                          <a:pt x="349" y="3"/>
                          <a:pt x="363" y="2"/>
                        </a:cubicBezTo>
                        <a:cubicBezTo>
                          <a:pt x="369" y="3"/>
                          <a:pt x="376" y="5"/>
                          <a:pt x="382" y="4"/>
                        </a:cubicBezTo>
                        <a:cubicBezTo>
                          <a:pt x="387" y="4"/>
                          <a:pt x="398" y="0"/>
                          <a:pt x="398" y="0"/>
                        </a:cubicBezTo>
                        <a:cubicBezTo>
                          <a:pt x="415" y="8"/>
                          <a:pt x="406" y="16"/>
                          <a:pt x="400" y="30"/>
                        </a:cubicBezTo>
                        <a:cubicBezTo>
                          <a:pt x="398" y="34"/>
                          <a:pt x="384" y="34"/>
                          <a:pt x="384" y="34"/>
                        </a:cubicBezTo>
                        <a:cubicBezTo>
                          <a:pt x="379" y="47"/>
                          <a:pt x="398" y="51"/>
                          <a:pt x="411" y="55"/>
                        </a:cubicBezTo>
                        <a:cubicBezTo>
                          <a:pt x="419" y="72"/>
                          <a:pt x="421" y="79"/>
                          <a:pt x="443" y="84"/>
                        </a:cubicBezTo>
                        <a:cubicBezTo>
                          <a:pt x="461" y="71"/>
                          <a:pt x="435" y="65"/>
                          <a:pt x="468" y="57"/>
                        </a:cubicBezTo>
                        <a:cubicBezTo>
                          <a:pt x="482" y="61"/>
                          <a:pt x="485" y="70"/>
                          <a:pt x="497" y="74"/>
                        </a:cubicBezTo>
                        <a:cubicBezTo>
                          <a:pt x="505" y="76"/>
                          <a:pt x="513" y="78"/>
                          <a:pt x="521" y="80"/>
                        </a:cubicBezTo>
                        <a:cubicBezTo>
                          <a:pt x="524" y="81"/>
                          <a:pt x="529" y="82"/>
                          <a:pt x="529" y="82"/>
                        </a:cubicBezTo>
                        <a:cubicBezTo>
                          <a:pt x="547" y="78"/>
                          <a:pt x="547" y="76"/>
                          <a:pt x="562" y="84"/>
                        </a:cubicBezTo>
                        <a:cubicBezTo>
                          <a:pt x="566" y="95"/>
                          <a:pt x="565" y="86"/>
                          <a:pt x="559" y="97"/>
                        </a:cubicBezTo>
                        <a:cubicBezTo>
                          <a:pt x="557" y="101"/>
                          <a:pt x="554" y="110"/>
                          <a:pt x="554" y="110"/>
                        </a:cubicBezTo>
                        <a:cubicBezTo>
                          <a:pt x="556" y="132"/>
                          <a:pt x="556" y="168"/>
                          <a:pt x="572" y="188"/>
                        </a:cubicBezTo>
                        <a:cubicBezTo>
                          <a:pt x="568" y="198"/>
                          <a:pt x="564" y="208"/>
                          <a:pt x="562" y="219"/>
                        </a:cubicBezTo>
                        <a:cubicBezTo>
                          <a:pt x="564" y="227"/>
                          <a:pt x="569" y="233"/>
                          <a:pt x="572" y="240"/>
                        </a:cubicBezTo>
                        <a:cubicBezTo>
                          <a:pt x="573" y="247"/>
                          <a:pt x="572" y="254"/>
                          <a:pt x="575" y="259"/>
                        </a:cubicBezTo>
                        <a:cubicBezTo>
                          <a:pt x="577" y="263"/>
                          <a:pt x="595" y="272"/>
                          <a:pt x="599" y="283"/>
                        </a:cubicBezTo>
                        <a:cubicBezTo>
                          <a:pt x="594" y="295"/>
                          <a:pt x="603" y="306"/>
                          <a:pt x="618" y="310"/>
                        </a:cubicBezTo>
                        <a:cubicBezTo>
                          <a:pt x="630" y="307"/>
                          <a:pt x="638" y="308"/>
                          <a:pt x="645" y="300"/>
                        </a:cubicBezTo>
                        <a:cubicBezTo>
                          <a:pt x="660" y="302"/>
                          <a:pt x="663" y="303"/>
                          <a:pt x="672" y="293"/>
                        </a:cubicBezTo>
                        <a:cubicBezTo>
                          <a:pt x="675" y="294"/>
                          <a:pt x="679" y="293"/>
                          <a:pt x="680" y="295"/>
                        </a:cubicBezTo>
                        <a:cubicBezTo>
                          <a:pt x="682" y="301"/>
                          <a:pt x="674" y="321"/>
                          <a:pt x="672" y="327"/>
                        </a:cubicBezTo>
                        <a:cubicBezTo>
                          <a:pt x="668" y="340"/>
                          <a:pt x="671" y="326"/>
                          <a:pt x="664" y="340"/>
                        </a:cubicBezTo>
                        <a:cubicBezTo>
                          <a:pt x="652" y="360"/>
                          <a:pt x="646" y="381"/>
                          <a:pt x="621" y="394"/>
                        </a:cubicBezTo>
                        <a:cubicBezTo>
                          <a:pt x="614" y="402"/>
                          <a:pt x="609" y="402"/>
                          <a:pt x="599" y="407"/>
                        </a:cubicBezTo>
                        <a:cubicBezTo>
                          <a:pt x="590" y="418"/>
                          <a:pt x="579" y="429"/>
                          <a:pt x="567" y="439"/>
                        </a:cubicBezTo>
                        <a:cubicBezTo>
                          <a:pt x="560" y="454"/>
                          <a:pt x="555" y="470"/>
                          <a:pt x="548" y="485"/>
                        </a:cubicBezTo>
                        <a:cubicBezTo>
                          <a:pt x="549" y="489"/>
                          <a:pt x="550" y="492"/>
                          <a:pt x="551" y="496"/>
                        </a:cubicBezTo>
                        <a:cubicBezTo>
                          <a:pt x="552" y="500"/>
                          <a:pt x="556" y="508"/>
                          <a:pt x="556" y="508"/>
                        </a:cubicBezTo>
                        <a:cubicBezTo>
                          <a:pt x="559" y="524"/>
                          <a:pt x="562" y="546"/>
                          <a:pt x="576" y="557"/>
                        </a:cubicBezTo>
                        <a:lnTo>
                          <a:pt x="435" y="55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81" name="Freeform 57"/>
                  <p:cNvSpPr/>
                  <p:nvPr/>
                </p:nvSpPr>
                <p:spPr>
                  <a:xfrm>
                    <a:off x="1189" y="447"/>
                    <a:ext cx="163" cy="221"/>
                  </a:xfrm>
                  <a:custGeom>
                    <a:avLst/>
                    <a:gdLst/>
                    <a:ahLst/>
                    <a:cxnLst>
                      <a:cxn ang="0">
                        <a:pos x="154" y="221"/>
                      </a:cxn>
                      <a:cxn ang="0">
                        <a:pos x="148" y="192"/>
                      </a:cxn>
                      <a:cxn ang="0">
                        <a:pos x="138" y="183"/>
                      </a:cxn>
                      <a:cxn ang="0">
                        <a:pos x="136" y="171"/>
                      </a:cxn>
                      <a:cxn ang="0">
                        <a:pos x="133" y="162"/>
                      </a:cxn>
                      <a:cxn ang="0">
                        <a:pos x="133" y="146"/>
                      </a:cxn>
                      <a:cxn ang="0">
                        <a:pos x="131" y="136"/>
                      </a:cxn>
                      <a:cxn ang="0">
                        <a:pos x="145" y="129"/>
                      </a:cxn>
                      <a:cxn ang="0">
                        <a:pos x="163" y="125"/>
                      </a:cxn>
                      <a:cxn ang="0">
                        <a:pos x="163" y="87"/>
                      </a:cxn>
                      <a:cxn ang="0">
                        <a:pos x="34" y="61"/>
                      </a:cxn>
                      <a:cxn ang="0">
                        <a:pos x="20" y="62"/>
                      </a:cxn>
                      <a:cxn ang="0">
                        <a:pos x="10" y="65"/>
                      </a:cxn>
                      <a:cxn ang="0">
                        <a:pos x="0" y="95"/>
                      </a:cxn>
                      <a:cxn ang="0">
                        <a:pos x="59" y="220"/>
                      </a:cxn>
                      <a:cxn ang="0">
                        <a:pos x="154" y="221"/>
                      </a:cxn>
                    </a:cxnLst>
                    <a:pathLst>
                      <a:path w="257" h="347">
                        <a:moveTo>
                          <a:pt x="243" y="347"/>
                        </a:moveTo>
                        <a:lnTo>
                          <a:pt x="233" y="301"/>
                        </a:lnTo>
                        <a:lnTo>
                          <a:pt x="217" y="288"/>
                        </a:lnTo>
                        <a:lnTo>
                          <a:pt x="215" y="269"/>
                        </a:lnTo>
                        <a:lnTo>
                          <a:pt x="209" y="254"/>
                        </a:lnTo>
                        <a:lnTo>
                          <a:pt x="209" y="229"/>
                        </a:lnTo>
                        <a:lnTo>
                          <a:pt x="207" y="214"/>
                        </a:lnTo>
                        <a:lnTo>
                          <a:pt x="228" y="202"/>
                        </a:lnTo>
                        <a:lnTo>
                          <a:pt x="257" y="197"/>
                        </a:lnTo>
                        <a:lnTo>
                          <a:pt x="257" y="136"/>
                        </a:lnTo>
                        <a:cubicBezTo>
                          <a:pt x="209" y="119"/>
                          <a:pt x="13" y="0"/>
                          <a:pt x="54" y="96"/>
                        </a:cubicBezTo>
                        <a:cubicBezTo>
                          <a:pt x="36" y="106"/>
                          <a:pt x="57" y="97"/>
                          <a:pt x="32" y="98"/>
                        </a:cubicBezTo>
                        <a:cubicBezTo>
                          <a:pt x="27" y="99"/>
                          <a:pt x="16" y="102"/>
                          <a:pt x="16" y="102"/>
                        </a:cubicBezTo>
                        <a:lnTo>
                          <a:pt x="0" y="149"/>
                        </a:lnTo>
                        <a:lnTo>
                          <a:pt x="93" y="346"/>
                        </a:lnTo>
                        <a:lnTo>
                          <a:pt x="243" y="34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82" name="Freeform 58"/>
                  <p:cNvSpPr/>
                  <p:nvPr/>
                </p:nvSpPr>
                <p:spPr>
                  <a:xfrm>
                    <a:off x="1476" y="611"/>
                    <a:ext cx="7" cy="12"/>
                  </a:xfrm>
                  <a:custGeom>
                    <a:avLst/>
                    <a:gdLst/>
                    <a:ahLst/>
                    <a:cxnLst>
                      <a:cxn ang="0">
                        <a:pos x="3" y="8"/>
                      </a:cxn>
                      <a:cxn ang="0">
                        <a:pos x="7" y="7"/>
                      </a:cxn>
                      <a:cxn ang="0">
                        <a:pos x="3" y="8"/>
                      </a:cxn>
                    </a:cxnLst>
                    <a:pathLst>
                      <a:path w="19" h="37">
                        <a:moveTo>
                          <a:pt x="7" y="25"/>
                        </a:moveTo>
                        <a:cubicBezTo>
                          <a:pt x="0" y="4"/>
                          <a:pt x="12" y="0"/>
                          <a:pt x="19" y="21"/>
                        </a:cubicBezTo>
                        <a:cubicBezTo>
                          <a:pt x="14" y="37"/>
                          <a:pt x="18" y="36"/>
                          <a:pt x="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83" name="Freeform 59"/>
                  <p:cNvSpPr/>
                  <p:nvPr/>
                </p:nvSpPr>
                <p:spPr>
                  <a:xfrm>
                    <a:off x="1467" y="497"/>
                    <a:ext cx="9" cy="7"/>
                  </a:xfrm>
                  <a:custGeom>
                    <a:avLst/>
                    <a:gdLst/>
                    <a:ahLst/>
                    <a:cxnLst>
                      <a:cxn ang="0">
                        <a:pos x="5" y="4"/>
                      </a:cxn>
                      <a:cxn ang="0">
                        <a:pos x="7" y="0"/>
                      </a:cxn>
                      <a:cxn ang="0">
                        <a:pos x="8" y="4"/>
                      </a:cxn>
                      <a:cxn ang="0">
                        <a:pos x="3" y="7"/>
                      </a:cxn>
                      <a:cxn ang="0">
                        <a:pos x="5" y="4"/>
                      </a:cxn>
                    </a:cxnLst>
                    <a:pathLst>
                      <a:path w="22" h="20">
                        <a:moveTo>
                          <a:pt x="12" y="12"/>
                        </a:moveTo>
                        <a:cubicBezTo>
                          <a:pt x="13" y="8"/>
                          <a:pt x="12" y="0"/>
                          <a:pt x="16" y="0"/>
                        </a:cubicBezTo>
                        <a:cubicBezTo>
                          <a:pt x="20" y="0"/>
                          <a:pt x="22" y="8"/>
                          <a:pt x="20" y="12"/>
                        </a:cubicBezTo>
                        <a:cubicBezTo>
                          <a:pt x="18" y="16"/>
                          <a:pt x="12" y="17"/>
                          <a:pt x="8" y="20"/>
                        </a:cubicBezTo>
                        <a:cubicBezTo>
                          <a:pt x="3" y="5"/>
                          <a:pt x="0" y="6"/>
                          <a:pt x="12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84" name="Freeform 60"/>
                  <p:cNvSpPr/>
                  <p:nvPr/>
                </p:nvSpPr>
                <p:spPr>
                  <a:xfrm>
                    <a:off x="1072" y="357"/>
                    <a:ext cx="25" cy="10"/>
                  </a:xfrm>
                  <a:custGeom>
                    <a:avLst/>
                    <a:gdLst/>
                    <a:ahLst/>
                    <a:cxnLst>
                      <a:cxn ang="0">
                        <a:pos x="11" y="6"/>
                      </a:cxn>
                      <a:cxn ang="0">
                        <a:pos x="14" y="2"/>
                      </a:cxn>
                      <a:cxn ang="0">
                        <a:pos x="16" y="10"/>
                      </a:cxn>
                      <a:cxn ang="0">
                        <a:pos x="11" y="6"/>
                      </a:cxn>
                    </a:cxnLst>
                    <a:pathLst>
                      <a:path w="57" h="30">
                        <a:moveTo>
                          <a:pt x="24" y="18"/>
                        </a:moveTo>
                        <a:cubicBezTo>
                          <a:pt x="0" y="10"/>
                          <a:pt x="9" y="0"/>
                          <a:pt x="32" y="6"/>
                        </a:cubicBezTo>
                        <a:cubicBezTo>
                          <a:pt x="46" y="15"/>
                          <a:pt x="57" y="23"/>
                          <a:pt x="36" y="30"/>
                        </a:cubicBezTo>
                        <a:cubicBezTo>
                          <a:pt x="21" y="25"/>
                          <a:pt x="24" y="30"/>
                          <a:pt x="24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85" name="Freeform 61"/>
                  <p:cNvSpPr/>
                  <p:nvPr/>
                </p:nvSpPr>
                <p:spPr>
                  <a:xfrm>
                    <a:off x="1374" y="265"/>
                    <a:ext cx="295" cy="233"/>
                  </a:xfrm>
                  <a:custGeom>
                    <a:avLst/>
                    <a:gdLst/>
                    <a:ahLst/>
                    <a:cxnLst>
                      <a:cxn ang="0">
                        <a:pos x="201" y="155"/>
                      </a:cxn>
                      <a:cxn ang="0">
                        <a:pos x="167" y="151"/>
                      </a:cxn>
                      <a:cxn ang="0">
                        <a:pos x="138" y="138"/>
                      </a:cxn>
                      <a:cxn ang="0">
                        <a:pos x="113" y="134"/>
                      </a:cxn>
                      <a:cxn ang="0">
                        <a:pos x="101" y="139"/>
                      </a:cxn>
                      <a:cxn ang="0">
                        <a:pos x="111" y="143"/>
                      </a:cxn>
                      <a:cxn ang="0">
                        <a:pos x="125" y="157"/>
                      </a:cxn>
                      <a:cxn ang="0">
                        <a:pos x="137" y="159"/>
                      </a:cxn>
                      <a:cxn ang="0">
                        <a:pos x="142" y="179"/>
                      </a:cxn>
                      <a:cxn ang="0">
                        <a:pos x="133" y="185"/>
                      </a:cxn>
                      <a:cxn ang="0">
                        <a:pos x="111" y="206"/>
                      </a:cxn>
                      <a:cxn ang="0">
                        <a:pos x="96" y="210"/>
                      </a:cxn>
                      <a:cxn ang="0">
                        <a:pos x="41" y="233"/>
                      </a:cxn>
                      <a:cxn ang="0">
                        <a:pos x="33" y="206"/>
                      </a:cxn>
                      <a:cxn ang="0">
                        <a:pos x="19" y="175"/>
                      </a:cxn>
                      <a:cxn ang="0">
                        <a:pos x="14" y="150"/>
                      </a:cxn>
                      <a:cxn ang="0">
                        <a:pos x="23" y="115"/>
                      </a:cxn>
                      <a:cxn ang="0">
                        <a:pos x="7" y="131"/>
                      </a:cxn>
                      <a:cxn ang="0">
                        <a:pos x="34" y="94"/>
                      </a:cxn>
                      <a:cxn ang="0">
                        <a:pos x="48" y="68"/>
                      </a:cxn>
                      <a:cxn ang="0">
                        <a:pos x="16" y="68"/>
                      </a:cxn>
                      <a:cxn ang="0">
                        <a:pos x="0" y="66"/>
                      </a:cxn>
                      <a:cxn ang="0">
                        <a:pos x="11" y="47"/>
                      </a:cxn>
                      <a:cxn ang="0">
                        <a:pos x="41" y="37"/>
                      </a:cxn>
                      <a:cxn ang="0">
                        <a:pos x="94" y="42"/>
                      </a:cxn>
                      <a:cxn ang="0">
                        <a:pos x="97" y="21"/>
                      </a:cxn>
                      <a:cxn ang="0">
                        <a:pos x="111" y="0"/>
                      </a:cxn>
                      <a:cxn ang="0">
                        <a:pos x="152" y="15"/>
                      </a:cxn>
                      <a:cxn ang="0">
                        <a:pos x="140" y="29"/>
                      </a:cxn>
                      <a:cxn ang="0">
                        <a:pos x="128" y="59"/>
                      </a:cxn>
                      <a:cxn ang="0">
                        <a:pos x="154" y="64"/>
                      </a:cxn>
                      <a:cxn ang="0">
                        <a:pos x="159" y="46"/>
                      </a:cxn>
                      <a:cxn ang="0">
                        <a:pos x="178" y="31"/>
                      </a:cxn>
                      <a:cxn ang="0">
                        <a:pos x="212" y="29"/>
                      </a:cxn>
                      <a:cxn ang="0">
                        <a:pos x="225" y="17"/>
                      </a:cxn>
                      <a:cxn ang="0">
                        <a:pos x="230" y="154"/>
                      </a:cxn>
                    </a:cxnLst>
                    <a:pathLst>
                      <a:path w="693" h="696">
                        <a:moveTo>
                          <a:pt x="541" y="460"/>
                        </a:moveTo>
                        <a:lnTo>
                          <a:pt x="473" y="464"/>
                        </a:lnTo>
                        <a:lnTo>
                          <a:pt x="441" y="452"/>
                        </a:lnTo>
                        <a:lnTo>
                          <a:pt x="393" y="452"/>
                        </a:lnTo>
                        <a:cubicBezTo>
                          <a:pt x="365" y="448"/>
                          <a:pt x="360" y="444"/>
                          <a:pt x="337" y="436"/>
                        </a:cubicBezTo>
                        <a:cubicBezTo>
                          <a:pt x="336" y="432"/>
                          <a:pt x="330" y="413"/>
                          <a:pt x="325" y="412"/>
                        </a:cubicBezTo>
                        <a:cubicBezTo>
                          <a:pt x="317" y="411"/>
                          <a:pt x="301" y="420"/>
                          <a:pt x="301" y="420"/>
                        </a:cubicBezTo>
                        <a:cubicBezTo>
                          <a:pt x="289" y="412"/>
                          <a:pt x="277" y="408"/>
                          <a:pt x="265" y="400"/>
                        </a:cubicBezTo>
                        <a:cubicBezTo>
                          <a:pt x="252" y="380"/>
                          <a:pt x="256" y="356"/>
                          <a:pt x="233" y="348"/>
                        </a:cubicBezTo>
                        <a:cubicBezTo>
                          <a:pt x="217" y="372"/>
                          <a:pt x="221" y="392"/>
                          <a:pt x="237" y="416"/>
                        </a:cubicBezTo>
                        <a:cubicBezTo>
                          <a:pt x="234" y="428"/>
                          <a:pt x="228" y="445"/>
                          <a:pt x="237" y="444"/>
                        </a:cubicBezTo>
                        <a:cubicBezTo>
                          <a:pt x="247" y="443"/>
                          <a:pt x="261" y="428"/>
                          <a:pt x="261" y="428"/>
                        </a:cubicBezTo>
                        <a:cubicBezTo>
                          <a:pt x="258" y="450"/>
                          <a:pt x="243" y="475"/>
                          <a:pt x="269" y="484"/>
                        </a:cubicBezTo>
                        <a:cubicBezTo>
                          <a:pt x="277" y="479"/>
                          <a:pt x="288" y="476"/>
                          <a:pt x="293" y="468"/>
                        </a:cubicBezTo>
                        <a:cubicBezTo>
                          <a:pt x="302" y="454"/>
                          <a:pt x="303" y="446"/>
                          <a:pt x="317" y="436"/>
                        </a:cubicBezTo>
                        <a:cubicBezTo>
                          <a:pt x="315" y="448"/>
                          <a:pt x="306" y="467"/>
                          <a:pt x="321" y="476"/>
                        </a:cubicBezTo>
                        <a:cubicBezTo>
                          <a:pt x="328" y="480"/>
                          <a:pt x="345" y="484"/>
                          <a:pt x="345" y="484"/>
                        </a:cubicBezTo>
                        <a:cubicBezTo>
                          <a:pt x="382" y="472"/>
                          <a:pt x="347" y="527"/>
                          <a:pt x="333" y="536"/>
                        </a:cubicBezTo>
                        <a:cubicBezTo>
                          <a:pt x="330" y="540"/>
                          <a:pt x="329" y="545"/>
                          <a:pt x="325" y="548"/>
                        </a:cubicBezTo>
                        <a:cubicBezTo>
                          <a:pt x="322" y="551"/>
                          <a:pt x="316" y="549"/>
                          <a:pt x="313" y="552"/>
                        </a:cubicBezTo>
                        <a:cubicBezTo>
                          <a:pt x="300" y="565"/>
                          <a:pt x="320" y="575"/>
                          <a:pt x="293" y="584"/>
                        </a:cubicBezTo>
                        <a:cubicBezTo>
                          <a:pt x="286" y="595"/>
                          <a:pt x="272" y="610"/>
                          <a:pt x="261" y="616"/>
                        </a:cubicBezTo>
                        <a:cubicBezTo>
                          <a:pt x="254" y="620"/>
                          <a:pt x="245" y="621"/>
                          <a:pt x="237" y="624"/>
                        </a:cubicBezTo>
                        <a:cubicBezTo>
                          <a:pt x="233" y="625"/>
                          <a:pt x="225" y="628"/>
                          <a:pt x="225" y="628"/>
                        </a:cubicBezTo>
                        <a:cubicBezTo>
                          <a:pt x="215" y="659"/>
                          <a:pt x="212" y="652"/>
                          <a:pt x="173" y="656"/>
                        </a:cubicBezTo>
                        <a:cubicBezTo>
                          <a:pt x="140" y="667"/>
                          <a:pt x="132" y="687"/>
                          <a:pt x="97" y="696"/>
                        </a:cubicBezTo>
                        <a:cubicBezTo>
                          <a:pt x="77" y="691"/>
                          <a:pt x="75" y="687"/>
                          <a:pt x="81" y="668"/>
                        </a:cubicBezTo>
                        <a:cubicBezTo>
                          <a:pt x="77" y="646"/>
                          <a:pt x="72" y="639"/>
                          <a:pt x="77" y="616"/>
                        </a:cubicBezTo>
                        <a:cubicBezTo>
                          <a:pt x="73" y="598"/>
                          <a:pt x="71" y="587"/>
                          <a:pt x="61" y="572"/>
                        </a:cubicBezTo>
                        <a:cubicBezTo>
                          <a:pt x="58" y="551"/>
                          <a:pt x="51" y="543"/>
                          <a:pt x="45" y="524"/>
                        </a:cubicBezTo>
                        <a:cubicBezTo>
                          <a:pt x="52" y="502"/>
                          <a:pt x="58" y="496"/>
                          <a:pt x="49" y="472"/>
                        </a:cubicBezTo>
                        <a:cubicBezTo>
                          <a:pt x="46" y="463"/>
                          <a:pt x="33" y="448"/>
                          <a:pt x="33" y="448"/>
                        </a:cubicBezTo>
                        <a:cubicBezTo>
                          <a:pt x="42" y="422"/>
                          <a:pt x="42" y="408"/>
                          <a:pt x="33" y="380"/>
                        </a:cubicBezTo>
                        <a:cubicBezTo>
                          <a:pt x="49" y="369"/>
                          <a:pt x="48" y="362"/>
                          <a:pt x="53" y="344"/>
                        </a:cubicBezTo>
                        <a:cubicBezTo>
                          <a:pt x="47" y="327"/>
                          <a:pt x="49" y="308"/>
                          <a:pt x="33" y="332"/>
                        </a:cubicBezTo>
                        <a:cubicBezTo>
                          <a:pt x="40" y="353"/>
                          <a:pt x="29" y="374"/>
                          <a:pt x="17" y="392"/>
                        </a:cubicBezTo>
                        <a:cubicBezTo>
                          <a:pt x="6" y="360"/>
                          <a:pt x="10" y="340"/>
                          <a:pt x="13" y="304"/>
                        </a:cubicBezTo>
                        <a:cubicBezTo>
                          <a:pt x="44" y="314"/>
                          <a:pt x="54" y="289"/>
                          <a:pt x="81" y="280"/>
                        </a:cubicBezTo>
                        <a:cubicBezTo>
                          <a:pt x="94" y="261"/>
                          <a:pt x="85" y="242"/>
                          <a:pt x="105" y="228"/>
                        </a:cubicBezTo>
                        <a:cubicBezTo>
                          <a:pt x="108" y="220"/>
                          <a:pt x="110" y="212"/>
                          <a:pt x="113" y="204"/>
                        </a:cubicBezTo>
                        <a:cubicBezTo>
                          <a:pt x="116" y="196"/>
                          <a:pt x="89" y="196"/>
                          <a:pt x="89" y="196"/>
                        </a:cubicBezTo>
                        <a:cubicBezTo>
                          <a:pt x="81" y="221"/>
                          <a:pt x="58" y="211"/>
                          <a:pt x="37" y="204"/>
                        </a:cubicBezTo>
                        <a:cubicBezTo>
                          <a:pt x="33" y="207"/>
                          <a:pt x="30" y="213"/>
                          <a:pt x="25" y="212"/>
                        </a:cubicBezTo>
                        <a:cubicBezTo>
                          <a:pt x="16" y="210"/>
                          <a:pt x="1" y="196"/>
                          <a:pt x="1" y="196"/>
                        </a:cubicBezTo>
                        <a:cubicBezTo>
                          <a:pt x="4" y="186"/>
                          <a:pt x="4" y="174"/>
                          <a:pt x="9" y="164"/>
                        </a:cubicBezTo>
                        <a:cubicBezTo>
                          <a:pt x="13" y="155"/>
                          <a:pt x="25" y="140"/>
                          <a:pt x="25" y="140"/>
                        </a:cubicBezTo>
                        <a:cubicBezTo>
                          <a:pt x="0" y="132"/>
                          <a:pt x="25" y="128"/>
                          <a:pt x="37" y="124"/>
                        </a:cubicBezTo>
                        <a:cubicBezTo>
                          <a:pt x="58" y="131"/>
                          <a:pt x="75" y="116"/>
                          <a:pt x="97" y="112"/>
                        </a:cubicBezTo>
                        <a:cubicBezTo>
                          <a:pt x="135" y="87"/>
                          <a:pt x="159" y="122"/>
                          <a:pt x="197" y="132"/>
                        </a:cubicBezTo>
                        <a:cubicBezTo>
                          <a:pt x="205" y="129"/>
                          <a:pt x="213" y="127"/>
                          <a:pt x="221" y="124"/>
                        </a:cubicBezTo>
                        <a:cubicBezTo>
                          <a:pt x="225" y="123"/>
                          <a:pt x="226" y="147"/>
                          <a:pt x="233" y="120"/>
                        </a:cubicBezTo>
                        <a:lnTo>
                          <a:pt x="229" y="64"/>
                        </a:lnTo>
                        <a:lnTo>
                          <a:pt x="209" y="40"/>
                        </a:lnTo>
                        <a:cubicBezTo>
                          <a:pt x="243" y="21"/>
                          <a:pt x="240" y="21"/>
                          <a:pt x="261" y="0"/>
                        </a:cubicBezTo>
                        <a:cubicBezTo>
                          <a:pt x="297" y="16"/>
                          <a:pt x="333" y="32"/>
                          <a:pt x="369" y="48"/>
                        </a:cubicBezTo>
                        <a:cubicBezTo>
                          <a:pt x="373" y="50"/>
                          <a:pt x="361" y="44"/>
                          <a:pt x="357" y="44"/>
                        </a:cubicBezTo>
                        <a:cubicBezTo>
                          <a:pt x="349" y="45"/>
                          <a:pt x="333" y="52"/>
                          <a:pt x="333" y="52"/>
                        </a:cubicBezTo>
                        <a:cubicBezTo>
                          <a:pt x="322" y="68"/>
                          <a:pt x="318" y="71"/>
                          <a:pt x="329" y="88"/>
                        </a:cubicBezTo>
                        <a:cubicBezTo>
                          <a:pt x="308" y="119"/>
                          <a:pt x="323" y="118"/>
                          <a:pt x="333" y="148"/>
                        </a:cubicBezTo>
                        <a:cubicBezTo>
                          <a:pt x="320" y="157"/>
                          <a:pt x="314" y="167"/>
                          <a:pt x="301" y="176"/>
                        </a:cubicBezTo>
                        <a:cubicBezTo>
                          <a:pt x="306" y="213"/>
                          <a:pt x="303" y="213"/>
                          <a:pt x="337" y="220"/>
                        </a:cubicBezTo>
                        <a:cubicBezTo>
                          <a:pt x="358" y="216"/>
                          <a:pt x="368" y="214"/>
                          <a:pt x="361" y="192"/>
                        </a:cubicBezTo>
                        <a:cubicBezTo>
                          <a:pt x="362" y="177"/>
                          <a:pt x="362" y="162"/>
                          <a:pt x="365" y="148"/>
                        </a:cubicBezTo>
                        <a:cubicBezTo>
                          <a:pt x="366" y="143"/>
                          <a:pt x="369" y="133"/>
                          <a:pt x="373" y="136"/>
                        </a:cubicBezTo>
                        <a:cubicBezTo>
                          <a:pt x="379" y="140"/>
                          <a:pt x="376" y="149"/>
                          <a:pt x="377" y="156"/>
                        </a:cubicBezTo>
                        <a:cubicBezTo>
                          <a:pt x="404" y="147"/>
                          <a:pt x="409" y="116"/>
                          <a:pt x="417" y="92"/>
                        </a:cubicBezTo>
                        <a:cubicBezTo>
                          <a:pt x="422" y="76"/>
                          <a:pt x="453" y="74"/>
                          <a:pt x="465" y="72"/>
                        </a:cubicBezTo>
                        <a:cubicBezTo>
                          <a:pt x="472" y="92"/>
                          <a:pt x="477" y="93"/>
                          <a:pt x="497" y="88"/>
                        </a:cubicBezTo>
                        <a:cubicBezTo>
                          <a:pt x="512" y="78"/>
                          <a:pt x="515" y="74"/>
                          <a:pt x="509" y="56"/>
                        </a:cubicBezTo>
                        <a:cubicBezTo>
                          <a:pt x="523" y="46"/>
                          <a:pt x="517" y="46"/>
                          <a:pt x="529" y="52"/>
                        </a:cubicBezTo>
                        <a:lnTo>
                          <a:pt x="693" y="72"/>
                        </a:lnTo>
                        <a:lnTo>
                          <a:pt x="541" y="460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86" name="Freeform 62"/>
                  <p:cNvSpPr/>
                  <p:nvPr/>
                </p:nvSpPr>
                <p:spPr>
                  <a:xfrm>
                    <a:off x="1173" y="247"/>
                    <a:ext cx="591" cy="95"/>
                  </a:xfrm>
                  <a:custGeom>
                    <a:avLst/>
                    <a:gdLst/>
                    <a:ahLst/>
                    <a:cxnLst>
                      <a:cxn ang="0">
                        <a:pos x="524" y="0"/>
                      </a:cxn>
                      <a:cxn ang="0">
                        <a:pos x="91" y="18"/>
                      </a:cxn>
                      <a:cxn ang="0">
                        <a:pos x="58" y="27"/>
                      </a:cxn>
                      <a:cxn ang="0">
                        <a:pos x="39" y="27"/>
                      </a:cxn>
                      <a:cxn ang="0">
                        <a:pos x="14" y="49"/>
                      </a:cxn>
                      <a:cxn ang="0">
                        <a:pos x="0" y="67"/>
                      </a:cxn>
                      <a:cxn ang="0">
                        <a:pos x="37" y="73"/>
                      </a:cxn>
                      <a:cxn ang="0">
                        <a:pos x="62" y="61"/>
                      </a:cxn>
                      <a:cxn ang="0">
                        <a:pos x="69" y="54"/>
                      </a:cxn>
                      <a:cxn ang="0">
                        <a:pos x="106" y="33"/>
                      </a:cxn>
                      <a:cxn ang="0">
                        <a:pos x="136" y="29"/>
                      </a:cxn>
                      <a:cxn ang="0">
                        <a:pos x="150" y="60"/>
                      </a:cxn>
                      <a:cxn ang="0">
                        <a:pos x="119" y="69"/>
                      </a:cxn>
                      <a:cxn ang="0">
                        <a:pos x="147" y="72"/>
                      </a:cxn>
                      <a:cxn ang="0">
                        <a:pos x="159" y="57"/>
                      </a:cxn>
                      <a:cxn ang="0">
                        <a:pos x="169" y="59"/>
                      </a:cxn>
                      <a:cxn ang="0">
                        <a:pos x="161" y="34"/>
                      </a:cxn>
                      <a:cxn ang="0">
                        <a:pos x="169" y="28"/>
                      </a:cxn>
                      <a:cxn ang="0">
                        <a:pos x="176" y="56"/>
                      </a:cxn>
                      <a:cxn ang="0">
                        <a:pos x="169" y="72"/>
                      </a:cxn>
                      <a:cxn ang="0">
                        <a:pos x="188" y="83"/>
                      </a:cxn>
                      <a:cxn ang="0">
                        <a:pos x="190" y="59"/>
                      </a:cxn>
                      <a:cxn ang="0">
                        <a:pos x="210" y="66"/>
                      </a:cxn>
                      <a:cxn ang="0">
                        <a:pos x="242" y="47"/>
                      </a:cxn>
                      <a:cxn ang="0">
                        <a:pos x="260" y="32"/>
                      </a:cxn>
                      <a:cxn ang="0">
                        <a:pos x="279" y="36"/>
                      </a:cxn>
                      <a:cxn ang="0">
                        <a:pos x="289" y="32"/>
                      </a:cxn>
                      <a:cxn ang="0">
                        <a:pos x="274" y="28"/>
                      </a:cxn>
                      <a:cxn ang="0">
                        <a:pos x="301" y="22"/>
                      </a:cxn>
                      <a:cxn ang="0">
                        <a:pos x="345" y="34"/>
                      </a:cxn>
                      <a:cxn ang="0">
                        <a:pos x="369" y="27"/>
                      </a:cxn>
                      <a:cxn ang="0">
                        <a:pos x="371" y="40"/>
                      </a:cxn>
                      <a:cxn ang="0">
                        <a:pos x="361" y="64"/>
                      </a:cxn>
                      <a:cxn ang="0">
                        <a:pos x="388" y="56"/>
                      </a:cxn>
                      <a:cxn ang="0">
                        <a:pos x="396" y="51"/>
                      </a:cxn>
                      <a:cxn ang="0">
                        <a:pos x="411" y="39"/>
                      </a:cxn>
                      <a:cxn ang="0">
                        <a:pos x="504" y="54"/>
                      </a:cxn>
                    </a:cxnLst>
                    <a:pathLst>
                      <a:path w="931" h="149">
                        <a:moveTo>
                          <a:pt x="794" y="84"/>
                        </a:moveTo>
                        <a:cubicBezTo>
                          <a:pt x="813" y="72"/>
                          <a:pt x="931" y="14"/>
                          <a:pt x="825" y="0"/>
                        </a:cubicBezTo>
                        <a:lnTo>
                          <a:pt x="159" y="0"/>
                        </a:lnTo>
                        <a:cubicBezTo>
                          <a:pt x="149" y="12"/>
                          <a:pt x="162" y="18"/>
                          <a:pt x="143" y="29"/>
                        </a:cubicBezTo>
                        <a:cubicBezTo>
                          <a:pt x="130" y="44"/>
                          <a:pt x="133" y="39"/>
                          <a:pt x="116" y="48"/>
                        </a:cubicBezTo>
                        <a:cubicBezTo>
                          <a:pt x="108" y="46"/>
                          <a:pt x="100" y="44"/>
                          <a:pt x="91" y="42"/>
                        </a:cubicBezTo>
                        <a:cubicBezTo>
                          <a:pt x="89" y="41"/>
                          <a:pt x="83" y="40"/>
                          <a:pt x="83" y="40"/>
                        </a:cubicBezTo>
                        <a:cubicBezTo>
                          <a:pt x="76" y="40"/>
                          <a:pt x="68" y="39"/>
                          <a:pt x="62" y="42"/>
                        </a:cubicBezTo>
                        <a:cubicBezTo>
                          <a:pt x="54" y="45"/>
                          <a:pt x="46" y="61"/>
                          <a:pt x="38" y="67"/>
                        </a:cubicBezTo>
                        <a:cubicBezTo>
                          <a:pt x="32" y="71"/>
                          <a:pt x="27" y="74"/>
                          <a:pt x="22" y="77"/>
                        </a:cubicBezTo>
                        <a:cubicBezTo>
                          <a:pt x="16" y="81"/>
                          <a:pt x="5" y="86"/>
                          <a:pt x="5" y="86"/>
                        </a:cubicBezTo>
                        <a:cubicBezTo>
                          <a:pt x="9" y="95"/>
                          <a:pt x="7" y="97"/>
                          <a:pt x="0" y="105"/>
                        </a:cubicBezTo>
                        <a:cubicBezTo>
                          <a:pt x="17" y="107"/>
                          <a:pt x="22" y="107"/>
                          <a:pt x="16" y="120"/>
                        </a:cubicBezTo>
                        <a:cubicBezTo>
                          <a:pt x="27" y="122"/>
                          <a:pt x="48" y="116"/>
                          <a:pt x="59" y="115"/>
                        </a:cubicBezTo>
                        <a:cubicBezTo>
                          <a:pt x="71" y="112"/>
                          <a:pt x="73" y="117"/>
                          <a:pt x="83" y="111"/>
                        </a:cubicBezTo>
                        <a:cubicBezTo>
                          <a:pt x="89" y="96"/>
                          <a:pt x="83" y="100"/>
                          <a:pt x="97" y="96"/>
                        </a:cubicBezTo>
                        <a:cubicBezTo>
                          <a:pt x="100" y="94"/>
                          <a:pt x="103" y="93"/>
                          <a:pt x="105" y="90"/>
                        </a:cubicBezTo>
                        <a:cubicBezTo>
                          <a:pt x="106" y="88"/>
                          <a:pt x="106" y="85"/>
                          <a:pt x="108" y="84"/>
                        </a:cubicBezTo>
                        <a:cubicBezTo>
                          <a:pt x="112" y="80"/>
                          <a:pt x="140" y="69"/>
                          <a:pt x="148" y="67"/>
                        </a:cubicBezTo>
                        <a:cubicBezTo>
                          <a:pt x="160" y="52"/>
                          <a:pt x="153" y="56"/>
                          <a:pt x="167" y="52"/>
                        </a:cubicBezTo>
                        <a:cubicBezTo>
                          <a:pt x="178" y="55"/>
                          <a:pt x="179" y="62"/>
                          <a:pt x="191" y="58"/>
                        </a:cubicBezTo>
                        <a:cubicBezTo>
                          <a:pt x="199" y="52"/>
                          <a:pt x="206" y="51"/>
                          <a:pt x="215" y="46"/>
                        </a:cubicBezTo>
                        <a:cubicBezTo>
                          <a:pt x="226" y="58"/>
                          <a:pt x="217" y="46"/>
                          <a:pt x="223" y="69"/>
                        </a:cubicBezTo>
                        <a:cubicBezTo>
                          <a:pt x="226" y="79"/>
                          <a:pt x="233" y="85"/>
                          <a:pt x="237" y="94"/>
                        </a:cubicBezTo>
                        <a:cubicBezTo>
                          <a:pt x="227" y="100"/>
                          <a:pt x="229" y="104"/>
                          <a:pt x="218" y="107"/>
                        </a:cubicBezTo>
                        <a:cubicBezTo>
                          <a:pt x="207" y="120"/>
                          <a:pt x="203" y="113"/>
                          <a:pt x="188" y="109"/>
                        </a:cubicBezTo>
                        <a:cubicBezTo>
                          <a:pt x="191" y="117"/>
                          <a:pt x="200" y="127"/>
                          <a:pt x="210" y="132"/>
                        </a:cubicBezTo>
                        <a:cubicBezTo>
                          <a:pt x="218" y="114"/>
                          <a:pt x="211" y="122"/>
                          <a:pt x="231" y="113"/>
                        </a:cubicBezTo>
                        <a:cubicBezTo>
                          <a:pt x="237" y="111"/>
                          <a:pt x="248" y="105"/>
                          <a:pt x="248" y="105"/>
                        </a:cubicBezTo>
                        <a:cubicBezTo>
                          <a:pt x="248" y="100"/>
                          <a:pt x="246" y="94"/>
                          <a:pt x="250" y="90"/>
                        </a:cubicBezTo>
                        <a:cubicBezTo>
                          <a:pt x="253" y="88"/>
                          <a:pt x="254" y="96"/>
                          <a:pt x="258" y="96"/>
                        </a:cubicBezTo>
                        <a:cubicBezTo>
                          <a:pt x="262" y="97"/>
                          <a:pt x="264" y="94"/>
                          <a:pt x="266" y="92"/>
                        </a:cubicBezTo>
                        <a:cubicBezTo>
                          <a:pt x="262" y="82"/>
                          <a:pt x="252" y="77"/>
                          <a:pt x="248" y="67"/>
                        </a:cubicBezTo>
                        <a:cubicBezTo>
                          <a:pt x="250" y="63"/>
                          <a:pt x="255" y="58"/>
                          <a:pt x="253" y="54"/>
                        </a:cubicBezTo>
                        <a:cubicBezTo>
                          <a:pt x="251" y="50"/>
                          <a:pt x="248" y="42"/>
                          <a:pt x="248" y="42"/>
                        </a:cubicBezTo>
                        <a:cubicBezTo>
                          <a:pt x="256" y="32"/>
                          <a:pt x="259" y="35"/>
                          <a:pt x="266" y="44"/>
                        </a:cubicBezTo>
                        <a:cubicBezTo>
                          <a:pt x="270" y="56"/>
                          <a:pt x="276" y="61"/>
                          <a:pt x="285" y="71"/>
                        </a:cubicBezTo>
                        <a:cubicBezTo>
                          <a:pt x="281" y="81"/>
                          <a:pt x="289" y="82"/>
                          <a:pt x="277" y="88"/>
                        </a:cubicBezTo>
                        <a:cubicBezTo>
                          <a:pt x="262" y="106"/>
                          <a:pt x="278" y="83"/>
                          <a:pt x="274" y="101"/>
                        </a:cubicBezTo>
                        <a:cubicBezTo>
                          <a:pt x="274" y="105"/>
                          <a:pt x="268" y="109"/>
                          <a:pt x="266" y="113"/>
                        </a:cubicBezTo>
                        <a:cubicBezTo>
                          <a:pt x="270" y="122"/>
                          <a:pt x="268" y="125"/>
                          <a:pt x="261" y="132"/>
                        </a:cubicBezTo>
                        <a:cubicBezTo>
                          <a:pt x="268" y="149"/>
                          <a:pt x="282" y="134"/>
                          <a:pt x="296" y="130"/>
                        </a:cubicBezTo>
                        <a:cubicBezTo>
                          <a:pt x="299" y="122"/>
                          <a:pt x="295" y="119"/>
                          <a:pt x="299" y="111"/>
                        </a:cubicBezTo>
                        <a:cubicBezTo>
                          <a:pt x="296" y="105"/>
                          <a:pt x="288" y="97"/>
                          <a:pt x="299" y="92"/>
                        </a:cubicBezTo>
                        <a:cubicBezTo>
                          <a:pt x="303" y="90"/>
                          <a:pt x="315" y="88"/>
                          <a:pt x="315" y="88"/>
                        </a:cubicBezTo>
                        <a:cubicBezTo>
                          <a:pt x="326" y="91"/>
                          <a:pt x="325" y="95"/>
                          <a:pt x="331" y="103"/>
                        </a:cubicBezTo>
                        <a:cubicBezTo>
                          <a:pt x="339" y="84"/>
                          <a:pt x="331" y="90"/>
                          <a:pt x="361" y="92"/>
                        </a:cubicBezTo>
                        <a:cubicBezTo>
                          <a:pt x="355" y="76"/>
                          <a:pt x="365" y="76"/>
                          <a:pt x="382" y="73"/>
                        </a:cubicBezTo>
                        <a:cubicBezTo>
                          <a:pt x="383" y="71"/>
                          <a:pt x="387" y="57"/>
                          <a:pt x="393" y="54"/>
                        </a:cubicBezTo>
                        <a:cubicBezTo>
                          <a:pt x="398" y="52"/>
                          <a:pt x="409" y="50"/>
                          <a:pt x="409" y="50"/>
                        </a:cubicBezTo>
                        <a:cubicBezTo>
                          <a:pt x="430" y="54"/>
                          <a:pt x="413" y="58"/>
                          <a:pt x="431" y="63"/>
                        </a:cubicBezTo>
                        <a:cubicBezTo>
                          <a:pt x="433" y="61"/>
                          <a:pt x="435" y="57"/>
                          <a:pt x="439" y="56"/>
                        </a:cubicBezTo>
                        <a:cubicBezTo>
                          <a:pt x="445" y="55"/>
                          <a:pt x="452" y="61"/>
                          <a:pt x="457" y="58"/>
                        </a:cubicBezTo>
                        <a:cubicBezTo>
                          <a:pt x="461" y="57"/>
                          <a:pt x="457" y="52"/>
                          <a:pt x="455" y="50"/>
                        </a:cubicBezTo>
                        <a:cubicBezTo>
                          <a:pt x="451" y="47"/>
                          <a:pt x="444" y="47"/>
                          <a:pt x="439" y="46"/>
                        </a:cubicBezTo>
                        <a:cubicBezTo>
                          <a:pt x="436" y="45"/>
                          <a:pt x="431" y="44"/>
                          <a:pt x="431" y="44"/>
                        </a:cubicBezTo>
                        <a:cubicBezTo>
                          <a:pt x="440" y="38"/>
                          <a:pt x="443" y="36"/>
                          <a:pt x="455" y="40"/>
                        </a:cubicBezTo>
                        <a:cubicBezTo>
                          <a:pt x="461" y="38"/>
                          <a:pt x="467" y="35"/>
                          <a:pt x="474" y="35"/>
                        </a:cubicBezTo>
                        <a:cubicBezTo>
                          <a:pt x="483" y="36"/>
                          <a:pt x="511" y="43"/>
                          <a:pt x="519" y="46"/>
                        </a:cubicBezTo>
                        <a:cubicBezTo>
                          <a:pt x="527" y="49"/>
                          <a:pt x="544" y="54"/>
                          <a:pt x="544" y="54"/>
                        </a:cubicBezTo>
                        <a:cubicBezTo>
                          <a:pt x="548" y="54"/>
                          <a:pt x="560" y="52"/>
                          <a:pt x="565" y="50"/>
                        </a:cubicBezTo>
                        <a:cubicBezTo>
                          <a:pt x="570" y="47"/>
                          <a:pt x="581" y="42"/>
                          <a:pt x="581" y="42"/>
                        </a:cubicBezTo>
                        <a:cubicBezTo>
                          <a:pt x="585" y="42"/>
                          <a:pt x="598" y="44"/>
                          <a:pt x="600" y="48"/>
                        </a:cubicBezTo>
                        <a:cubicBezTo>
                          <a:pt x="603" y="55"/>
                          <a:pt x="589" y="61"/>
                          <a:pt x="584" y="63"/>
                        </a:cubicBezTo>
                        <a:cubicBezTo>
                          <a:pt x="576" y="69"/>
                          <a:pt x="568" y="69"/>
                          <a:pt x="565" y="77"/>
                        </a:cubicBezTo>
                        <a:cubicBezTo>
                          <a:pt x="568" y="86"/>
                          <a:pt x="564" y="92"/>
                          <a:pt x="568" y="101"/>
                        </a:cubicBezTo>
                        <a:cubicBezTo>
                          <a:pt x="574" y="93"/>
                          <a:pt x="577" y="91"/>
                          <a:pt x="589" y="94"/>
                        </a:cubicBezTo>
                        <a:cubicBezTo>
                          <a:pt x="595" y="108"/>
                          <a:pt x="602" y="93"/>
                          <a:pt x="611" y="88"/>
                        </a:cubicBezTo>
                        <a:cubicBezTo>
                          <a:pt x="613" y="86"/>
                          <a:pt x="613" y="83"/>
                          <a:pt x="616" y="82"/>
                        </a:cubicBezTo>
                        <a:cubicBezTo>
                          <a:pt x="618" y="80"/>
                          <a:pt x="622" y="81"/>
                          <a:pt x="624" y="80"/>
                        </a:cubicBezTo>
                        <a:cubicBezTo>
                          <a:pt x="626" y="78"/>
                          <a:pt x="626" y="75"/>
                          <a:pt x="627" y="73"/>
                        </a:cubicBezTo>
                        <a:cubicBezTo>
                          <a:pt x="632" y="65"/>
                          <a:pt x="638" y="63"/>
                          <a:pt x="648" y="61"/>
                        </a:cubicBezTo>
                        <a:cubicBezTo>
                          <a:pt x="664" y="62"/>
                          <a:pt x="684" y="69"/>
                          <a:pt x="700" y="69"/>
                        </a:cubicBezTo>
                        <a:lnTo>
                          <a:pt x="794" y="8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87" name="Freeform 63"/>
                  <p:cNvSpPr/>
                  <p:nvPr/>
                </p:nvSpPr>
                <p:spPr>
                  <a:xfrm>
                    <a:off x="1293" y="282"/>
                    <a:ext cx="13" cy="10"/>
                  </a:xfrm>
                  <a:custGeom>
                    <a:avLst/>
                    <a:gdLst/>
                    <a:ahLst/>
                    <a:cxnLst>
                      <a:cxn ang="0">
                        <a:pos x="1" y="9"/>
                      </a:cxn>
                      <a:cxn ang="0">
                        <a:pos x="13" y="0"/>
                      </a:cxn>
                      <a:cxn ang="0">
                        <a:pos x="8" y="8"/>
                      </a:cxn>
                      <a:cxn ang="0">
                        <a:pos x="1" y="9"/>
                      </a:cxn>
                    </a:cxnLst>
                    <a:pathLst>
                      <a:path w="31" h="30">
                        <a:moveTo>
                          <a:pt x="3" y="28"/>
                        </a:moveTo>
                        <a:cubicBezTo>
                          <a:pt x="8" y="8"/>
                          <a:pt x="12" y="6"/>
                          <a:pt x="31" y="0"/>
                        </a:cubicBezTo>
                        <a:cubicBezTo>
                          <a:pt x="29" y="5"/>
                          <a:pt x="25" y="22"/>
                          <a:pt x="19" y="24"/>
                        </a:cubicBezTo>
                        <a:cubicBezTo>
                          <a:pt x="0" y="30"/>
                          <a:pt x="3" y="9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88" name="Freeform 64"/>
                  <p:cNvSpPr/>
                  <p:nvPr/>
                </p:nvSpPr>
                <p:spPr>
                  <a:xfrm>
                    <a:off x="1278" y="296"/>
                    <a:ext cx="19" cy="11"/>
                  </a:xfrm>
                  <a:custGeom>
                    <a:avLst/>
                    <a:gdLst/>
                    <a:ahLst/>
                    <a:cxnLst>
                      <a:cxn ang="0">
                        <a:pos x="3" y="11"/>
                      </a:cxn>
                      <a:cxn ang="0">
                        <a:pos x="10" y="0"/>
                      </a:cxn>
                      <a:cxn ang="0">
                        <a:pos x="16" y="1"/>
                      </a:cxn>
                      <a:cxn ang="0">
                        <a:pos x="3" y="11"/>
                      </a:cxn>
                    </a:cxnLst>
                    <a:pathLst>
                      <a:path w="44" h="32">
                        <a:moveTo>
                          <a:pt x="6" y="32"/>
                        </a:moveTo>
                        <a:cubicBezTo>
                          <a:pt x="0" y="14"/>
                          <a:pt x="7" y="10"/>
                          <a:pt x="22" y="0"/>
                        </a:cubicBezTo>
                        <a:cubicBezTo>
                          <a:pt x="27" y="1"/>
                          <a:pt x="35" y="0"/>
                          <a:pt x="38" y="4"/>
                        </a:cubicBezTo>
                        <a:cubicBezTo>
                          <a:pt x="44" y="13"/>
                          <a:pt x="16" y="32"/>
                          <a:pt x="6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89" name="Freeform 65"/>
                  <p:cNvSpPr/>
                  <p:nvPr/>
                </p:nvSpPr>
                <p:spPr>
                  <a:xfrm>
                    <a:off x="1340" y="337"/>
                    <a:ext cx="32" cy="6"/>
                  </a:xfrm>
                  <a:custGeom>
                    <a:avLst/>
                    <a:gdLst/>
                    <a:ahLst/>
                    <a:cxnLst>
                      <a:cxn ang="0">
                        <a:pos x="16" y="6"/>
                      </a:cxn>
                      <a:cxn ang="0">
                        <a:pos x="11" y="1"/>
                      </a:cxn>
                      <a:cxn ang="0">
                        <a:pos x="16" y="6"/>
                      </a:cxn>
                    </a:cxnLst>
                    <a:pathLst>
                      <a:path w="76" h="18">
                        <a:moveTo>
                          <a:pt x="37" y="18"/>
                        </a:moveTo>
                        <a:cubicBezTo>
                          <a:pt x="25" y="14"/>
                          <a:pt x="0" y="10"/>
                          <a:pt x="25" y="2"/>
                        </a:cubicBezTo>
                        <a:cubicBezTo>
                          <a:pt x="76" y="9"/>
                          <a:pt x="46" y="0"/>
                          <a:pt x="37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90" name="Freeform 66"/>
                  <p:cNvSpPr/>
                  <p:nvPr/>
                </p:nvSpPr>
                <p:spPr>
                  <a:xfrm>
                    <a:off x="1395" y="336"/>
                    <a:ext cx="18" cy="15"/>
                  </a:xfrm>
                  <a:custGeom>
                    <a:avLst/>
                    <a:gdLst/>
                    <a:ahLst/>
                    <a:cxnLst>
                      <a:cxn ang="0">
                        <a:pos x="0" y="7"/>
                      </a:cxn>
                      <a:cxn ang="0">
                        <a:pos x="5" y="3"/>
                      </a:cxn>
                      <a:cxn ang="0">
                        <a:pos x="0" y="7"/>
                      </a:cxn>
                    </a:cxnLst>
                    <a:pathLst>
                      <a:path w="42" h="44">
                        <a:moveTo>
                          <a:pt x="0" y="21"/>
                        </a:moveTo>
                        <a:cubicBezTo>
                          <a:pt x="4" y="17"/>
                          <a:pt x="7" y="11"/>
                          <a:pt x="12" y="9"/>
                        </a:cubicBezTo>
                        <a:cubicBezTo>
                          <a:pt x="42" y="0"/>
                          <a:pt x="23" y="44"/>
                          <a:pt x="0" y="2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91" name="Freeform 67"/>
                  <p:cNvSpPr/>
                  <p:nvPr/>
                </p:nvSpPr>
                <p:spPr>
                  <a:xfrm>
                    <a:off x="1248" y="295"/>
                    <a:ext cx="14" cy="10"/>
                  </a:xfrm>
                  <a:custGeom>
                    <a:avLst/>
                    <a:gdLst/>
                    <a:ahLst/>
                    <a:cxnLst>
                      <a:cxn ang="0">
                        <a:pos x="3" y="7"/>
                      </a:cxn>
                      <a:cxn ang="0">
                        <a:pos x="14" y="3"/>
                      </a:cxn>
                      <a:cxn ang="0">
                        <a:pos x="3" y="7"/>
                      </a:cxn>
                    </a:cxnLst>
                    <a:pathLst>
                      <a:path w="31" h="30">
                        <a:moveTo>
                          <a:pt x="7" y="22"/>
                        </a:moveTo>
                        <a:cubicBezTo>
                          <a:pt x="0" y="0"/>
                          <a:pt x="15" y="6"/>
                          <a:pt x="31" y="10"/>
                        </a:cubicBezTo>
                        <a:cubicBezTo>
                          <a:pt x="14" y="16"/>
                          <a:pt x="15" y="30"/>
                          <a:pt x="7" y="2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</p:grpSp>
            <p:grpSp>
              <p:nvGrpSpPr>
                <p:cNvPr id="1092" name="Group 68"/>
                <p:cNvGrpSpPr/>
                <p:nvPr/>
              </p:nvGrpSpPr>
              <p:grpSpPr>
                <a:xfrm>
                  <a:off x="3709" y="240"/>
                  <a:ext cx="1139" cy="429"/>
                  <a:chOff x="3709" y="240"/>
                  <a:chExt cx="1139" cy="429"/>
                </a:xfrm>
              </p:grpSpPr>
              <p:sp>
                <p:nvSpPr>
                  <p:cNvPr id="1093" name="Freeform 69"/>
                  <p:cNvSpPr/>
                  <p:nvPr/>
                </p:nvSpPr>
                <p:spPr>
                  <a:xfrm>
                    <a:off x="4808" y="616"/>
                    <a:ext cx="13" cy="14"/>
                  </a:xfrm>
                  <a:custGeom>
                    <a:avLst/>
                    <a:gdLst/>
                    <a:ahLst/>
                    <a:cxnLst>
                      <a:cxn ang="0">
                        <a:pos x="7" y="11"/>
                      </a:cxn>
                      <a:cxn ang="0">
                        <a:pos x="3" y="7"/>
                      </a:cxn>
                      <a:cxn ang="0">
                        <a:pos x="0" y="3"/>
                      </a:cxn>
                      <a:cxn ang="0">
                        <a:pos x="7" y="1"/>
                      </a:cxn>
                      <a:cxn ang="0">
                        <a:pos x="13" y="8"/>
                      </a:cxn>
                      <a:cxn ang="0">
                        <a:pos x="12" y="10"/>
                      </a:cxn>
                      <a:cxn ang="0">
                        <a:pos x="7" y="11"/>
                      </a:cxn>
                    </a:cxnLst>
                    <a:pathLst>
                      <a:path w="30" h="42">
                        <a:moveTo>
                          <a:pt x="16" y="33"/>
                        </a:moveTo>
                        <a:cubicBezTo>
                          <a:pt x="3" y="20"/>
                          <a:pt x="15" y="34"/>
                          <a:pt x="8" y="21"/>
                        </a:cubicBezTo>
                        <a:cubicBezTo>
                          <a:pt x="6" y="17"/>
                          <a:pt x="0" y="9"/>
                          <a:pt x="0" y="9"/>
                        </a:cubicBezTo>
                        <a:cubicBezTo>
                          <a:pt x="5" y="1"/>
                          <a:pt x="7" y="0"/>
                          <a:pt x="16" y="3"/>
                        </a:cubicBezTo>
                        <a:cubicBezTo>
                          <a:pt x="25" y="16"/>
                          <a:pt x="10" y="16"/>
                          <a:pt x="30" y="23"/>
                        </a:cubicBezTo>
                        <a:cubicBezTo>
                          <a:pt x="29" y="26"/>
                          <a:pt x="30" y="29"/>
                          <a:pt x="28" y="31"/>
                        </a:cubicBezTo>
                        <a:cubicBezTo>
                          <a:pt x="15" y="42"/>
                          <a:pt x="16" y="38"/>
                          <a:pt x="16" y="3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94" name="Freeform 70"/>
                  <p:cNvSpPr/>
                  <p:nvPr/>
                </p:nvSpPr>
                <p:spPr>
                  <a:xfrm>
                    <a:off x="4655" y="629"/>
                    <a:ext cx="11" cy="5"/>
                  </a:xfrm>
                  <a:custGeom>
                    <a:avLst/>
                    <a:gdLst/>
                    <a:ahLst/>
                    <a:cxnLst>
                      <a:cxn ang="0">
                        <a:pos x="7" y="5"/>
                      </a:cxn>
                      <a:cxn ang="0">
                        <a:pos x="1" y="3"/>
                      </a:cxn>
                      <a:cxn ang="0">
                        <a:pos x="7" y="0"/>
                      </a:cxn>
                      <a:cxn ang="0">
                        <a:pos x="7" y="5"/>
                      </a:cxn>
                    </a:cxnLst>
                    <a:pathLst>
                      <a:path w="25" h="16">
                        <a:moveTo>
                          <a:pt x="15" y="16"/>
                        </a:moveTo>
                        <a:cubicBezTo>
                          <a:pt x="10" y="15"/>
                          <a:pt x="0" y="12"/>
                          <a:pt x="3" y="8"/>
                        </a:cubicBezTo>
                        <a:cubicBezTo>
                          <a:pt x="6" y="4"/>
                          <a:pt x="15" y="0"/>
                          <a:pt x="15" y="0"/>
                        </a:cubicBezTo>
                        <a:cubicBezTo>
                          <a:pt x="17" y="3"/>
                          <a:pt x="25" y="16"/>
                          <a:pt x="15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95" name="Freeform 71"/>
                  <p:cNvSpPr/>
                  <p:nvPr/>
                </p:nvSpPr>
                <p:spPr>
                  <a:xfrm>
                    <a:off x="4609" y="635"/>
                    <a:ext cx="28" cy="16"/>
                  </a:xfrm>
                  <a:custGeom>
                    <a:avLst/>
                    <a:gdLst/>
                    <a:ahLst/>
                    <a:cxnLst>
                      <a:cxn ang="0">
                        <a:pos x="6" y="8"/>
                      </a:cxn>
                      <a:cxn ang="0">
                        <a:pos x="13" y="1"/>
                      </a:cxn>
                      <a:cxn ang="0">
                        <a:pos x="18" y="0"/>
                      </a:cxn>
                      <a:cxn ang="0">
                        <a:pos x="25" y="4"/>
                      </a:cxn>
                      <a:cxn ang="0">
                        <a:pos x="14" y="9"/>
                      </a:cxn>
                      <a:cxn ang="0">
                        <a:pos x="5" y="16"/>
                      </a:cxn>
                      <a:cxn ang="0">
                        <a:pos x="3" y="7"/>
                      </a:cxn>
                      <a:cxn ang="0">
                        <a:pos x="5" y="5"/>
                      </a:cxn>
                      <a:cxn ang="0">
                        <a:pos x="6" y="8"/>
                      </a:cxn>
                    </a:cxnLst>
                    <a:pathLst>
                      <a:path w="65" h="46">
                        <a:moveTo>
                          <a:pt x="14" y="24"/>
                        </a:moveTo>
                        <a:cubicBezTo>
                          <a:pt x="18" y="13"/>
                          <a:pt x="16" y="9"/>
                          <a:pt x="30" y="4"/>
                        </a:cubicBezTo>
                        <a:cubicBezTo>
                          <a:pt x="34" y="3"/>
                          <a:pt x="42" y="0"/>
                          <a:pt x="42" y="0"/>
                        </a:cubicBezTo>
                        <a:cubicBezTo>
                          <a:pt x="50" y="1"/>
                          <a:pt x="65" y="0"/>
                          <a:pt x="58" y="12"/>
                        </a:cubicBezTo>
                        <a:cubicBezTo>
                          <a:pt x="53" y="21"/>
                          <a:pt x="40" y="21"/>
                          <a:pt x="32" y="26"/>
                        </a:cubicBezTo>
                        <a:cubicBezTo>
                          <a:pt x="26" y="35"/>
                          <a:pt x="23" y="42"/>
                          <a:pt x="12" y="46"/>
                        </a:cubicBezTo>
                        <a:cubicBezTo>
                          <a:pt x="0" y="42"/>
                          <a:pt x="5" y="30"/>
                          <a:pt x="8" y="20"/>
                        </a:cubicBezTo>
                        <a:cubicBezTo>
                          <a:pt x="9" y="18"/>
                          <a:pt x="10" y="13"/>
                          <a:pt x="12" y="14"/>
                        </a:cubicBezTo>
                        <a:cubicBezTo>
                          <a:pt x="15" y="16"/>
                          <a:pt x="13" y="21"/>
                          <a:pt x="14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96" name="Freeform 72"/>
                  <p:cNvSpPr/>
                  <p:nvPr/>
                </p:nvSpPr>
                <p:spPr>
                  <a:xfrm>
                    <a:off x="4580" y="634"/>
                    <a:ext cx="29" cy="16"/>
                  </a:xfrm>
                  <a:custGeom>
                    <a:avLst/>
                    <a:gdLst/>
                    <a:ahLst/>
                    <a:cxnLst>
                      <a:cxn ang="0">
                        <a:pos x="0" y="11"/>
                      </a:cxn>
                      <a:cxn ang="0">
                        <a:pos x="8" y="9"/>
                      </a:cxn>
                      <a:cxn ang="0">
                        <a:pos x="22" y="0"/>
                      </a:cxn>
                      <a:cxn ang="0">
                        <a:pos x="27" y="1"/>
                      </a:cxn>
                      <a:cxn ang="0">
                        <a:pos x="21" y="6"/>
                      </a:cxn>
                      <a:cxn ang="0">
                        <a:pos x="12" y="11"/>
                      </a:cxn>
                      <a:cxn ang="0">
                        <a:pos x="9" y="16"/>
                      </a:cxn>
                      <a:cxn ang="0">
                        <a:pos x="7" y="15"/>
                      </a:cxn>
                      <a:cxn ang="0">
                        <a:pos x="5" y="13"/>
                      </a:cxn>
                      <a:cxn ang="0">
                        <a:pos x="0" y="12"/>
                      </a:cxn>
                      <a:cxn ang="0">
                        <a:pos x="0" y="11"/>
                      </a:cxn>
                    </a:cxnLst>
                    <a:pathLst>
                      <a:path w="69" h="47">
                        <a:moveTo>
                          <a:pt x="0" y="31"/>
                        </a:moveTo>
                        <a:cubicBezTo>
                          <a:pt x="7" y="24"/>
                          <a:pt x="9" y="22"/>
                          <a:pt x="18" y="25"/>
                        </a:cubicBezTo>
                        <a:cubicBezTo>
                          <a:pt x="25" y="4"/>
                          <a:pt x="36" y="12"/>
                          <a:pt x="52" y="1"/>
                        </a:cubicBezTo>
                        <a:cubicBezTo>
                          <a:pt x="56" y="2"/>
                          <a:pt x="61" y="0"/>
                          <a:pt x="64" y="3"/>
                        </a:cubicBezTo>
                        <a:cubicBezTo>
                          <a:pt x="69" y="8"/>
                          <a:pt x="50" y="19"/>
                          <a:pt x="50" y="19"/>
                        </a:cubicBezTo>
                        <a:cubicBezTo>
                          <a:pt x="46" y="31"/>
                          <a:pt x="35" y="22"/>
                          <a:pt x="28" y="33"/>
                        </a:cubicBezTo>
                        <a:cubicBezTo>
                          <a:pt x="31" y="41"/>
                          <a:pt x="31" y="44"/>
                          <a:pt x="22" y="47"/>
                        </a:cubicBezTo>
                        <a:cubicBezTo>
                          <a:pt x="20" y="46"/>
                          <a:pt x="18" y="46"/>
                          <a:pt x="16" y="45"/>
                        </a:cubicBezTo>
                        <a:cubicBezTo>
                          <a:pt x="14" y="43"/>
                          <a:pt x="14" y="40"/>
                          <a:pt x="12" y="39"/>
                        </a:cubicBezTo>
                        <a:cubicBezTo>
                          <a:pt x="8" y="37"/>
                          <a:pt x="0" y="35"/>
                          <a:pt x="0" y="35"/>
                        </a:cubicBezTo>
                        <a:cubicBezTo>
                          <a:pt x="2" y="26"/>
                          <a:pt x="3" y="25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97" name="Freeform 73"/>
                  <p:cNvSpPr/>
                  <p:nvPr/>
                </p:nvSpPr>
                <p:spPr>
                  <a:xfrm>
                    <a:off x="4423" y="547"/>
                    <a:ext cx="151" cy="93"/>
                  </a:xfrm>
                  <a:custGeom>
                    <a:avLst/>
                    <a:gdLst/>
                    <a:ahLst/>
                    <a:cxnLst>
                      <a:cxn ang="0">
                        <a:pos x="4" y="1"/>
                      </a:cxn>
                      <a:cxn ang="0">
                        <a:pos x="15" y="6"/>
                      </a:cxn>
                      <a:cxn ang="0">
                        <a:pos x="20" y="10"/>
                      </a:cxn>
                      <a:cxn ang="0">
                        <a:pos x="32" y="17"/>
                      </a:cxn>
                      <a:cxn ang="0">
                        <a:pos x="39" y="22"/>
                      </a:cxn>
                      <a:cxn ang="0">
                        <a:pos x="52" y="33"/>
                      </a:cxn>
                      <a:cxn ang="0">
                        <a:pos x="58" y="43"/>
                      </a:cxn>
                      <a:cxn ang="0">
                        <a:pos x="63" y="44"/>
                      </a:cxn>
                      <a:cxn ang="0">
                        <a:pos x="66" y="50"/>
                      </a:cxn>
                      <a:cxn ang="0">
                        <a:pos x="75" y="51"/>
                      </a:cxn>
                      <a:cxn ang="0">
                        <a:pos x="72" y="66"/>
                      </a:cxn>
                      <a:cxn ang="0">
                        <a:pos x="77" y="75"/>
                      </a:cxn>
                      <a:cxn ang="0">
                        <a:pos x="84" y="78"/>
                      </a:cxn>
                      <a:cxn ang="0">
                        <a:pos x="92" y="79"/>
                      </a:cxn>
                      <a:cxn ang="0">
                        <a:pos x="100" y="81"/>
                      </a:cxn>
                      <a:cxn ang="0">
                        <a:pos x="108" y="79"/>
                      </a:cxn>
                      <a:cxn ang="0">
                        <a:pos x="116" y="83"/>
                      </a:cxn>
                      <a:cxn ang="0">
                        <a:pos x="126" y="86"/>
                      </a:cxn>
                      <a:cxn ang="0">
                        <a:pos x="134" y="89"/>
                      </a:cxn>
                      <a:cxn ang="0">
                        <a:pos x="150" y="89"/>
                      </a:cxn>
                      <a:cxn ang="0">
                        <a:pos x="145" y="92"/>
                      </a:cxn>
                      <a:cxn ang="0">
                        <a:pos x="137" y="91"/>
                      </a:cxn>
                      <a:cxn ang="0">
                        <a:pos x="128" y="91"/>
                      </a:cxn>
                      <a:cxn ang="0">
                        <a:pos x="123" y="89"/>
                      </a:cxn>
                      <a:cxn ang="0">
                        <a:pos x="107" y="89"/>
                      </a:cxn>
                      <a:cxn ang="0">
                        <a:pos x="100" y="87"/>
                      </a:cxn>
                      <a:cxn ang="0">
                        <a:pos x="73" y="81"/>
                      </a:cxn>
                      <a:cxn ang="0">
                        <a:pos x="68" y="73"/>
                      </a:cxn>
                      <a:cxn ang="0">
                        <a:pos x="54" y="67"/>
                      </a:cxn>
                      <a:cxn ang="0">
                        <a:pos x="46" y="62"/>
                      </a:cxn>
                      <a:cxn ang="0">
                        <a:pos x="40" y="53"/>
                      </a:cxn>
                      <a:cxn ang="0">
                        <a:pos x="29" y="36"/>
                      </a:cxn>
                      <a:cxn ang="0">
                        <a:pos x="27" y="34"/>
                      </a:cxn>
                      <a:cxn ang="0">
                        <a:pos x="25" y="34"/>
                      </a:cxn>
                      <a:cxn ang="0">
                        <a:pos x="23" y="30"/>
                      </a:cxn>
                      <a:cxn ang="0">
                        <a:pos x="16" y="19"/>
                      </a:cxn>
                      <a:cxn ang="0">
                        <a:pos x="9" y="13"/>
                      </a:cxn>
                      <a:cxn ang="0">
                        <a:pos x="2" y="7"/>
                      </a:cxn>
                      <a:cxn ang="0">
                        <a:pos x="4" y="1"/>
                      </a:cxn>
                      <a:cxn ang="0">
                        <a:pos x="4" y="1"/>
                      </a:cxn>
                    </a:cxnLst>
                    <a:pathLst>
                      <a:path w="355" h="277">
                        <a:moveTo>
                          <a:pt x="10" y="4"/>
                        </a:moveTo>
                        <a:cubicBezTo>
                          <a:pt x="22" y="0"/>
                          <a:pt x="24" y="14"/>
                          <a:pt x="36" y="18"/>
                        </a:cubicBezTo>
                        <a:cubicBezTo>
                          <a:pt x="37" y="19"/>
                          <a:pt x="45" y="29"/>
                          <a:pt x="46" y="30"/>
                        </a:cubicBezTo>
                        <a:cubicBezTo>
                          <a:pt x="56" y="40"/>
                          <a:pt x="67" y="38"/>
                          <a:pt x="76" y="52"/>
                        </a:cubicBezTo>
                        <a:cubicBezTo>
                          <a:pt x="80" y="58"/>
                          <a:pt x="92" y="66"/>
                          <a:pt x="92" y="66"/>
                        </a:cubicBezTo>
                        <a:cubicBezTo>
                          <a:pt x="96" y="79"/>
                          <a:pt x="112" y="88"/>
                          <a:pt x="122" y="98"/>
                        </a:cubicBezTo>
                        <a:cubicBezTo>
                          <a:pt x="124" y="105"/>
                          <a:pt x="130" y="124"/>
                          <a:pt x="136" y="128"/>
                        </a:cubicBezTo>
                        <a:cubicBezTo>
                          <a:pt x="140" y="130"/>
                          <a:pt x="148" y="132"/>
                          <a:pt x="148" y="132"/>
                        </a:cubicBezTo>
                        <a:cubicBezTo>
                          <a:pt x="150" y="138"/>
                          <a:pt x="154" y="150"/>
                          <a:pt x="154" y="150"/>
                        </a:cubicBezTo>
                        <a:cubicBezTo>
                          <a:pt x="161" y="139"/>
                          <a:pt x="168" y="144"/>
                          <a:pt x="176" y="152"/>
                        </a:cubicBezTo>
                        <a:cubicBezTo>
                          <a:pt x="174" y="167"/>
                          <a:pt x="173" y="181"/>
                          <a:pt x="170" y="196"/>
                        </a:cubicBezTo>
                        <a:cubicBezTo>
                          <a:pt x="171" y="202"/>
                          <a:pt x="174" y="220"/>
                          <a:pt x="180" y="224"/>
                        </a:cubicBezTo>
                        <a:cubicBezTo>
                          <a:pt x="185" y="228"/>
                          <a:pt x="193" y="228"/>
                          <a:pt x="198" y="232"/>
                        </a:cubicBezTo>
                        <a:cubicBezTo>
                          <a:pt x="204" y="230"/>
                          <a:pt x="216" y="234"/>
                          <a:pt x="216" y="234"/>
                        </a:cubicBezTo>
                        <a:cubicBezTo>
                          <a:pt x="223" y="241"/>
                          <a:pt x="225" y="245"/>
                          <a:pt x="236" y="242"/>
                        </a:cubicBezTo>
                        <a:cubicBezTo>
                          <a:pt x="242" y="240"/>
                          <a:pt x="254" y="236"/>
                          <a:pt x="254" y="236"/>
                        </a:cubicBezTo>
                        <a:cubicBezTo>
                          <a:pt x="260" y="240"/>
                          <a:pt x="265" y="246"/>
                          <a:pt x="272" y="248"/>
                        </a:cubicBezTo>
                        <a:cubicBezTo>
                          <a:pt x="277" y="250"/>
                          <a:pt x="291" y="252"/>
                          <a:pt x="296" y="256"/>
                        </a:cubicBezTo>
                        <a:cubicBezTo>
                          <a:pt x="301" y="260"/>
                          <a:pt x="314" y="264"/>
                          <a:pt x="314" y="264"/>
                        </a:cubicBezTo>
                        <a:cubicBezTo>
                          <a:pt x="330" y="263"/>
                          <a:pt x="338" y="261"/>
                          <a:pt x="352" y="266"/>
                        </a:cubicBezTo>
                        <a:cubicBezTo>
                          <a:pt x="355" y="275"/>
                          <a:pt x="350" y="277"/>
                          <a:pt x="342" y="274"/>
                        </a:cubicBezTo>
                        <a:cubicBezTo>
                          <a:pt x="336" y="276"/>
                          <a:pt x="322" y="272"/>
                          <a:pt x="322" y="272"/>
                        </a:cubicBezTo>
                        <a:cubicBezTo>
                          <a:pt x="314" y="275"/>
                          <a:pt x="308" y="272"/>
                          <a:pt x="300" y="270"/>
                        </a:cubicBezTo>
                        <a:cubicBezTo>
                          <a:pt x="296" y="269"/>
                          <a:pt x="288" y="266"/>
                          <a:pt x="288" y="266"/>
                        </a:cubicBezTo>
                        <a:cubicBezTo>
                          <a:pt x="276" y="270"/>
                          <a:pt x="264" y="266"/>
                          <a:pt x="252" y="264"/>
                        </a:cubicBezTo>
                        <a:cubicBezTo>
                          <a:pt x="245" y="259"/>
                          <a:pt x="242" y="257"/>
                          <a:pt x="234" y="260"/>
                        </a:cubicBezTo>
                        <a:cubicBezTo>
                          <a:pt x="211" y="252"/>
                          <a:pt x="192" y="256"/>
                          <a:pt x="172" y="242"/>
                        </a:cubicBezTo>
                        <a:cubicBezTo>
                          <a:pt x="165" y="231"/>
                          <a:pt x="176" y="221"/>
                          <a:pt x="160" y="216"/>
                        </a:cubicBezTo>
                        <a:cubicBezTo>
                          <a:pt x="154" y="233"/>
                          <a:pt x="136" y="203"/>
                          <a:pt x="126" y="200"/>
                        </a:cubicBezTo>
                        <a:cubicBezTo>
                          <a:pt x="120" y="196"/>
                          <a:pt x="114" y="190"/>
                          <a:pt x="108" y="186"/>
                        </a:cubicBezTo>
                        <a:cubicBezTo>
                          <a:pt x="104" y="175"/>
                          <a:pt x="104" y="165"/>
                          <a:pt x="94" y="158"/>
                        </a:cubicBezTo>
                        <a:cubicBezTo>
                          <a:pt x="83" y="142"/>
                          <a:pt x="85" y="119"/>
                          <a:pt x="68" y="108"/>
                        </a:cubicBezTo>
                        <a:cubicBezTo>
                          <a:pt x="67" y="106"/>
                          <a:pt x="66" y="104"/>
                          <a:pt x="64" y="102"/>
                        </a:cubicBezTo>
                        <a:cubicBezTo>
                          <a:pt x="62" y="101"/>
                          <a:pt x="59" y="102"/>
                          <a:pt x="58" y="100"/>
                        </a:cubicBezTo>
                        <a:cubicBezTo>
                          <a:pt x="56" y="97"/>
                          <a:pt x="54" y="88"/>
                          <a:pt x="54" y="88"/>
                        </a:cubicBezTo>
                        <a:cubicBezTo>
                          <a:pt x="59" y="73"/>
                          <a:pt x="52" y="61"/>
                          <a:pt x="38" y="58"/>
                        </a:cubicBezTo>
                        <a:cubicBezTo>
                          <a:pt x="32" y="49"/>
                          <a:pt x="31" y="44"/>
                          <a:pt x="20" y="40"/>
                        </a:cubicBezTo>
                        <a:cubicBezTo>
                          <a:pt x="16" y="27"/>
                          <a:pt x="16" y="26"/>
                          <a:pt x="4" y="22"/>
                        </a:cubicBezTo>
                        <a:cubicBezTo>
                          <a:pt x="1" y="13"/>
                          <a:pt x="0" y="5"/>
                          <a:pt x="10" y="2"/>
                        </a:cubicBezTo>
                        <a:cubicBezTo>
                          <a:pt x="18" y="5"/>
                          <a:pt x="18" y="4"/>
                          <a:pt x="10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98" name="Freeform 74"/>
                  <p:cNvSpPr/>
                  <p:nvPr/>
                </p:nvSpPr>
                <p:spPr>
                  <a:xfrm>
                    <a:off x="4515" y="541"/>
                    <a:ext cx="67" cy="68"/>
                  </a:xfrm>
                  <a:custGeom>
                    <a:avLst/>
                    <a:gdLst/>
                    <a:ahLst/>
                    <a:cxnLst>
                      <a:cxn ang="0">
                        <a:pos x="23" y="22"/>
                      </a:cxn>
                      <a:cxn ang="0">
                        <a:pos x="28" y="19"/>
                      </a:cxn>
                      <a:cxn ang="0">
                        <a:pos x="29" y="17"/>
                      </a:cxn>
                      <a:cxn ang="0">
                        <a:pos x="34" y="15"/>
                      </a:cxn>
                      <a:cxn ang="0">
                        <a:pos x="46" y="7"/>
                      </a:cxn>
                      <a:cxn ang="0">
                        <a:pos x="48" y="1"/>
                      </a:cxn>
                      <a:cxn ang="0">
                        <a:pos x="53" y="0"/>
                      </a:cxn>
                      <a:cxn ang="0">
                        <a:pos x="64" y="9"/>
                      </a:cxn>
                      <a:cxn ang="0">
                        <a:pos x="63" y="15"/>
                      </a:cxn>
                      <a:cxn ang="0">
                        <a:pos x="54" y="21"/>
                      </a:cxn>
                      <a:cxn ang="0">
                        <a:pos x="57" y="31"/>
                      </a:cxn>
                      <a:cxn ang="0">
                        <a:pos x="61" y="36"/>
                      </a:cxn>
                      <a:cxn ang="0">
                        <a:pos x="63" y="42"/>
                      </a:cxn>
                      <a:cxn ang="0">
                        <a:pos x="55" y="42"/>
                      </a:cxn>
                      <a:cxn ang="0">
                        <a:pos x="50" y="48"/>
                      </a:cxn>
                      <a:cxn ang="0">
                        <a:pos x="45" y="51"/>
                      </a:cxn>
                      <a:cxn ang="0">
                        <a:pos x="43" y="65"/>
                      </a:cxn>
                      <a:cxn ang="0">
                        <a:pos x="38" y="67"/>
                      </a:cxn>
                      <a:cxn ang="0">
                        <a:pos x="35" y="68"/>
                      </a:cxn>
                      <a:cxn ang="0">
                        <a:pos x="33" y="67"/>
                      </a:cxn>
                      <a:cxn ang="0">
                        <a:pos x="31" y="63"/>
                      </a:cxn>
                      <a:cxn ang="0">
                        <a:pos x="26" y="61"/>
                      </a:cxn>
                      <a:cxn ang="0">
                        <a:pos x="18" y="64"/>
                      </a:cxn>
                      <a:cxn ang="0">
                        <a:pos x="12" y="61"/>
                      </a:cxn>
                      <a:cxn ang="0">
                        <a:pos x="4" y="49"/>
                      </a:cxn>
                      <a:cxn ang="0">
                        <a:pos x="2" y="43"/>
                      </a:cxn>
                      <a:cxn ang="0">
                        <a:pos x="0" y="39"/>
                      </a:cxn>
                      <a:cxn ang="0">
                        <a:pos x="9" y="32"/>
                      </a:cxn>
                      <a:cxn ang="0">
                        <a:pos x="14" y="34"/>
                      </a:cxn>
                      <a:cxn ang="0">
                        <a:pos x="15" y="26"/>
                      </a:cxn>
                      <a:cxn ang="0">
                        <a:pos x="22" y="23"/>
                      </a:cxn>
                      <a:cxn ang="0">
                        <a:pos x="23" y="22"/>
                      </a:cxn>
                    </a:cxnLst>
                    <a:pathLst>
                      <a:path w="156" h="206">
                        <a:moveTo>
                          <a:pt x="54" y="66"/>
                        </a:moveTo>
                        <a:cubicBezTo>
                          <a:pt x="58" y="63"/>
                          <a:pt x="64" y="63"/>
                          <a:pt x="66" y="58"/>
                        </a:cubicBezTo>
                        <a:cubicBezTo>
                          <a:pt x="67" y="56"/>
                          <a:pt x="67" y="53"/>
                          <a:pt x="68" y="52"/>
                        </a:cubicBezTo>
                        <a:cubicBezTo>
                          <a:pt x="71" y="49"/>
                          <a:pt x="80" y="44"/>
                          <a:pt x="80" y="44"/>
                        </a:cubicBezTo>
                        <a:cubicBezTo>
                          <a:pt x="113" y="55"/>
                          <a:pt x="85" y="29"/>
                          <a:pt x="106" y="22"/>
                        </a:cubicBezTo>
                        <a:cubicBezTo>
                          <a:pt x="110" y="17"/>
                          <a:pt x="108" y="9"/>
                          <a:pt x="112" y="4"/>
                        </a:cubicBezTo>
                        <a:cubicBezTo>
                          <a:pt x="115" y="1"/>
                          <a:pt x="124" y="0"/>
                          <a:pt x="124" y="0"/>
                        </a:cubicBezTo>
                        <a:cubicBezTo>
                          <a:pt x="138" y="14"/>
                          <a:pt x="126" y="23"/>
                          <a:pt x="150" y="28"/>
                        </a:cubicBezTo>
                        <a:cubicBezTo>
                          <a:pt x="156" y="36"/>
                          <a:pt x="154" y="39"/>
                          <a:pt x="146" y="44"/>
                        </a:cubicBezTo>
                        <a:cubicBezTo>
                          <a:pt x="141" y="52"/>
                          <a:pt x="135" y="61"/>
                          <a:pt x="126" y="64"/>
                        </a:cubicBezTo>
                        <a:cubicBezTo>
                          <a:pt x="118" y="75"/>
                          <a:pt x="128" y="83"/>
                          <a:pt x="132" y="94"/>
                        </a:cubicBezTo>
                        <a:cubicBezTo>
                          <a:pt x="129" y="103"/>
                          <a:pt x="135" y="105"/>
                          <a:pt x="142" y="110"/>
                        </a:cubicBezTo>
                        <a:cubicBezTo>
                          <a:pt x="145" y="119"/>
                          <a:pt x="141" y="120"/>
                          <a:pt x="146" y="128"/>
                        </a:cubicBezTo>
                        <a:cubicBezTo>
                          <a:pt x="142" y="139"/>
                          <a:pt x="135" y="133"/>
                          <a:pt x="128" y="128"/>
                        </a:cubicBezTo>
                        <a:cubicBezTo>
                          <a:pt x="116" y="132"/>
                          <a:pt x="122" y="136"/>
                          <a:pt x="116" y="146"/>
                        </a:cubicBezTo>
                        <a:cubicBezTo>
                          <a:pt x="113" y="151"/>
                          <a:pt x="108" y="152"/>
                          <a:pt x="104" y="156"/>
                        </a:cubicBezTo>
                        <a:cubicBezTo>
                          <a:pt x="107" y="167"/>
                          <a:pt x="112" y="191"/>
                          <a:pt x="100" y="198"/>
                        </a:cubicBezTo>
                        <a:cubicBezTo>
                          <a:pt x="96" y="200"/>
                          <a:pt x="92" y="200"/>
                          <a:pt x="88" y="202"/>
                        </a:cubicBezTo>
                        <a:cubicBezTo>
                          <a:pt x="86" y="203"/>
                          <a:pt x="84" y="205"/>
                          <a:pt x="82" y="206"/>
                        </a:cubicBezTo>
                        <a:cubicBezTo>
                          <a:pt x="80" y="205"/>
                          <a:pt x="77" y="204"/>
                          <a:pt x="76" y="202"/>
                        </a:cubicBezTo>
                        <a:cubicBezTo>
                          <a:pt x="74" y="198"/>
                          <a:pt x="76" y="191"/>
                          <a:pt x="72" y="190"/>
                        </a:cubicBezTo>
                        <a:cubicBezTo>
                          <a:pt x="68" y="189"/>
                          <a:pt x="60" y="186"/>
                          <a:pt x="60" y="186"/>
                        </a:cubicBezTo>
                        <a:cubicBezTo>
                          <a:pt x="53" y="188"/>
                          <a:pt x="49" y="192"/>
                          <a:pt x="42" y="194"/>
                        </a:cubicBezTo>
                        <a:cubicBezTo>
                          <a:pt x="34" y="189"/>
                          <a:pt x="37" y="183"/>
                          <a:pt x="28" y="186"/>
                        </a:cubicBezTo>
                        <a:cubicBezTo>
                          <a:pt x="12" y="181"/>
                          <a:pt x="19" y="161"/>
                          <a:pt x="10" y="148"/>
                        </a:cubicBezTo>
                        <a:cubicBezTo>
                          <a:pt x="5" y="121"/>
                          <a:pt x="11" y="147"/>
                          <a:pt x="4" y="130"/>
                        </a:cubicBezTo>
                        <a:cubicBezTo>
                          <a:pt x="2" y="126"/>
                          <a:pt x="0" y="118"/>
                          <a:pt x="0" y="118"/>
                        </a:cubicBezTo>
                        <a:cubicBezTo>
                          <a:pt x="2" y="95"/>
                          <a:pt x="0" y="83"/>
                          <a:pt x="20" y="96"/>
                        </a:cubicBezTo>
                        <a:cubicBezTo>
                          <a:pt x="23" y="105"/>
                          <a:pt x="23" y="110"/>
                          <a:pt x="32" y="104"/>
                        </a:cubicBezTo>
                        <a:cubicBezTo>
                          <a:pt x="35" y="95"/>
                          <a:pt x="29" y="88"/>
                          <a:pt x="34" y="80"/>
                        </a:cubicBezTo>
                        <a:cubicBezTo>
                          <a:pt x="36" y="76"/>
                          <a:pt x="48" y="73"/>
                          <a:pt x="52" y="70"/>
                        </a:cubicBezTo>
                        <a:cubicBezTo>
                          <a:pt x="57" y="63"/>
                          <a:pt x="58" y="62"/>
                          <a:pt x="54" y="6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099" name="Freeform 75"/>
                  <p:cNvSpPr/>
                  <p:nvPr/>
                </p:nvSpPr>
                <p:spPr>
                  <a:xfrm>
                    <a:off x="4580" y="572"/>
                    <a:ext cx="47" cy="13"/>
                  </a:xfrm>
                  <a:custGeom>
                    <a:avLst/>
                    <a:gdLst/>
                    <a:ahLst/>
                    <a:cxnLst>
                      <a:cxn ang="0">
                        <a:pos x="2" y="11"/>
                      </a:cxn>
                      <a:cxn ang="0">
                        <a:pos x="8" y="3"/>
                      </a:cxn>
                      <a:cxn ang="0">
                        <a:pos x="20" y="7"/>
                      </a:cxn>
                      <a:cxn ang="0">
                        <a:pos x="31" y="5"/>
                      </a:cxn>
                      <a:cxn ang="0">
                        <a:pos x="39" y="0"/>
                      </a:cxn>
                      <a:cxn ang="0">
                        <a:pos x="33" y="9"/>
                      </a:cxn>
                      <a:cxn ang="0">
                        <a:pos x="26" y="13"/>
                      </a:cxn>
                      <a:cxn ang="0">
                        <a:pos x="18" y="11"/>
                      </a:cxn>
                      <a:cxn ang="0">
                        <a:pos x="6" y="10"/>
                      </a:cxn>
                      <a:cxn ang="0">
                        <a:pos x="2" y="11"/>
                      </a:cxn>
                    </a:cxnLst>
                    <a:pathLst>
                      <a:path w="109" h="38">
                        <a:moveTo>
                          <a:pt x="4" y="32"/>
                        </a:moveTo>
                        <a:cubicBezTo>
                          <a:pt x="7" y="22"/>
                          <a:pt x="7" y="14"/>
                          <a:pt x="18" y="10"/>
                        </a:cubicBezTo>
                        <a:cubicBezTo>
                          <a:pt x="28" y="12"/>
                          <a:pt x="37" y="14"/>
                          <a:pt x="46" y="20"/>
                        </a:cubicBezTo>
                        <a:cubicBezTo>
                          <a:pt x="62" y="15"/>
                          <a:pt x="54" y="17"/>
                          <a:pt x="72" y="14"/>
                        </a:cubicBezTo>
                        <a:cubicBezTo>
                          <a:pt x="77" y="9"/>
                          <a:pt x="90" y="0"/>
                          <a:pt x="90" y="0"/>
                        </a:cubicBezTo>
                        <a:cubicBezTo>
                          <a:pt x="109" y="6"/>
                          <a:pt x="85" y="23"/>
                          <a:pt x="76" y="26"/>
                        </a:cubicBezTo>
                        <a:cubicBezTo>
                          <a:pt x="71" y="33"/>
                          <a:pt x="68" y="35"/>
                          <a:pt x="60" y="38"/>
                        </a:cubicBezTo>
                        <a:cubicBezTo>
                          <a:pt x="54" y="36"/>
                          <a:pt x="42" y="32"/>
                          <a:pt x="42" y="32"/>
                        </a:cubicBezTo>
                        <a:cubicBezTo>
                          <a:pt x="33" y="23"/>
                          <a:pt x="26" y="26"/>
                          <a:pt x="14" y="30"/>
                        </a:cubicBezTo>
                        <a:cubicBezTo>
                          <a:pt x="1" y="28"/>
                          <a:pt x="0" y="24"/>
                          <a:pt x="4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00" name="Freeform 76"/>
                  <p:cNvSpPr/>
                  <p:nvPr/>
                </p:nvSpPr>
                <p:spPr>
                  <a:xfrm>
                    <a:off x="4578" y="588"/>
                    <a:ext cx="32" cy="34"/>
                  </a:xfrm>
                  <a:custGeom>
                    <a:avLst/>
                    <a:gdLst/>
                    <a:ahLst/>
                    <a:cxnLst>
                      <a:cxn ang="0">
                        <a:pos x="3" y="6"/>
                      </a:cxn>
                      <a:cxn ang="0">
                        <a:pos x="8" y="0"/>
                      </a:cxn>
                      <a:cxn ang="0">
                        <a:pos x="14" y="6"/>
                      </a:cxn>
                      <a:cxn ang="0">
                        <a:pos x="26" y="1"/>
                      </a:cxn>
                      <a:cxn ang="0">
                        <a:pos x="19" y="11"/>
                      </a:cxn>
                      <a:cxn ang="0">
                        <a:pos x="23" y="16"/>
                      </a:cxn>
                      <a:cxn ang="0">
                        <a:pos x="24" y="20"/>
                      </a:cxn>
                      <a:cxn ang="0">
                        <a:pos x="19" y="24"/>
                      </a:cxn>
                      <a:cxn ang="0">
                        <a:pos x="14" y="20"/>
                      </a:cxn>
                      <a:cxn ang="0">
                        <a:pos x="9" y="16"/>
                      </a:cxn>
                      <a:cxn ang="0">
                        <a:pos x="12" y="22"/>
                      </a:cxn>
                      <a:cxn ang="0">
                        <a:pos x="13" y="24"/>
                      </a:cxn>
                      <a:cxn ang="0">
                        <a:pos x="8" y="34"/>
                      </a:cxn>
                      <a:cxn ang="0">
                        <a:pos x="5" y="33"/>
                      </a:cxn>
                      <a:cxn ang="0">
                        <a:pos x="3" y="29"/>
                      </a:cxn>
                      <a:cxn ang="0">
                        <a:pos x="0" y="18"/>
                      </a:cxn>
                      <a:cxn ang="0">
                        <a:pos x="1" y="10"/>
                      </a:cxn>
                      <a:cxn ang="0">
                        <a:pos x="3" y="6"/>
                      </a:cxn>
                    </a:cxnLst>
                    <a:pathLst>
                      <a:path w="76" h="104">
                        <a:moveTo>
                          <a:pt x="8" y="18"/>
                        </a:moveTo>
                        <a:cubicBezTo>
                          <a:pt x="10" y="8"/>
                          <a:pt x="9" y="3"/>
                          <a:pt x="18" y="0"/>
                        </a:cubicBezTo>
                        <a:cubicBezTo>
                          <a:pt x="28" y="3"/>
                          <a:pt x="25" y="12"/>
                          <a:pt x="34" y="18"/>
                        </a:cubicBezTo>
                        <a:cubicBezTo>
                          <a:pt x="46" y="16"/>
                          <a:pt x="51" y="8"/>
                          <a:pt x="62" y="4"/>
                        </a:cubicBezTo>
                        <a:cubicBezTo>
                          <a:pt x="76" y="9"/>
                          <a:pt x="56" y="31"/>
                          <a:pt x="46" y="34"/>
                        </a:cubicBezTo>
                        <a:cubicBezTo>
                          <a:pt x="51" y="56"/>
                          <a:pt x="43" y="29"/>
                          <a:pt x="54" y="48"/>
                        </a:cubicBezTo>
                        <a:cubicBezTo>
                          <a:pt x="56" y="52"/>
                          <a:pt x="58" y="60"/>
                          <a:pt x="58" y="60"/>
                        </a:cubicBezTo>
                        <a:cubicBezTo>
                          <a:pt x="55" y="68"/>
                          <a:pt x="54" y="71"/>
                          <a:pt x="46" y="74"/>
                        </a:cubicBezTo>
                        <a:cubicBezTo>
                          <a:pt x="38" y="71"/>
                          <a:pt x="37" y="68"/>
                          <a:pt x="34" y="60"/>
                        </a:cubicBezTo>
                        <a:cubicBezTo>
                          <a:pt x="33" y="50"/>
                          <a:pt x="32" y="33"/>
                          <a:pt x="22" y="48"/>
                        </a:cubicBezTo>
                        <a:cubicBezTo>
                          <a:pt x="25" y="60"/>
                          <a:pt x="23" y="53"/>
                          <a:pt x="28" y="68"/>
                        </a:cubicBezTo>
                        <a:cubicBezTo>
                          <a:pt x="29" y="70"/>
                          <a:pt x="30" y="74"/>
                          <a:pt x="30" y="74"/>
                        </a:cubicBezTo>
                        <a:cubicBezTo>
                          <a:pt x="24" y="84"/>
                          <a:pt x="22" y="93"/>
                          <a:pt x="20" y="104"/>
                        </a:cubicBezTo>
                        <a:cubicBezTo>
                          <a:pt x="17" y="103"/>
                          <a:pt x="14" y="104"/>
                          <a:pt x="12" y="102"/>
                        </a:cubicBezTo>
                        <a:cubicBezTo>
                          <a:pt x="9" y="99"/>
                          <a:pt x="8" y="90"/>
                          <a:pt x="8" y="90"/>
                        </a:cubicBezTo>
                        <a:cubicBezTo>
                          <a:pt x="13" y="75"/>
                          <a:pt x="14" y="64"/>
                          <a:pt x="0" y="54"/>
                        </a:cubicBezTo>
                        <a:cubicBezTo>
                          <a:pt x="1" y="46"/>
                          <a:pt x="1" y="38"/>
                          <a:pt x="2" y="30"/>
                        </a:cubicBezTo>
                        <a:cubicBezTo>
                          <a:pt x="2" y="27"/>
                          <a:pt x="13" y="2"/>
                          <a:pt x="8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01" name="Freeform 77"/>
                  <p:cNvSpPr/>
                  <p:nvPr/>
                </p:nvSpPr>
                <p:spPr>
                  <a:xfrm>
                    <a:off x="4632" y="569"/>
                    <a:ext cx="16" cy="20"/>
                  </a:xfrm>
                  <a:custGeom>
                    <a:avLst/>
                    <a:gdLst/>
                    <a:ahLst/>
                    <a:cxnLst>
                      <a:cxn ang="0">
                        <a:pos x="1" y="9"/>
                      </a:cxn>
                      <a:cxn ang="0">
                        <a:pos x="6" y="0"/>
                      </a:cxn>
                      <a:cxn ang="0">
                        <a:pos x="6" y="9"/>
                      </a:cxn>
                      <a:cxn ang="0">
                        <a:pos x="16" y="12"/>
                      </a:cxn>
                      <a:cxn ang="0">
                        <a:pos x="8" y="14"/>
                      </a:cxn>
                      <a:cxn ang="0">
                        <a:pos x="2" y="19"/>
                      </a:cxn>
                      <a:cxn ang="0">
                        <a:pos x="0" y="11"/>
                      </a:cxn>
                      <a:cxn ang="0">
                        <a:pos x="1" y="9"/>
                      </a:cxn>
                    </a:cxnLst>
                    <a:pathLst>
                      <a:path w="37" h="61">
                        <a:moveTo>
                          <a:pt x="3" y="28"/>
                        </a:moveTo>
                        <a:cubicBezTo>
                          <a:pt x="5" y="14"/>
                          <a:pt x="2" y="7"/>
                          <a:pt x="13" y="0"/>
                        </a:cubicBezTo>
                        <a:cubicBezTo>
                          <a:pt x="26" y="9"/>
                          <a:pt x="23" y="17"/>
                          <a:pt x="15" y="28"/>
                        </a:cubicBezTo>
                        <a:cubicBezTo>
                          <a:pt x="25" y="31"/>
                          <a:pt x="33" y="27"/>
                          <a:pt x="37" y="38"/>
                        </a:cubicBezTo>
                        <a:cubicBezTo>
                          <a:pt x="30" y="45"/>
                          <a:pt x="28" y="47"/>
                          <a:pt x="19" y="44"/>
                        </a:cubicBezTo>
                        <a:cubicBezTo>
                          <a:pt x="13" y="54"/>
                          <a:pt x="18" y="61"/>
                          <a:pt x="5" y="58"/>
                        </a:cubicBezTo>
                        <a:cubicBezTo>
                          <a:pt x="0" y="50"/>
                          <a:pt x="3" y="44"/>
                          <a:pt x="1" y="34"/>
                        </a:cubicBezTo>
                        <a:cubicBezTo>
                          <a:pt x="2" y="32"/>
                          <a:pt x="3" y="28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02" name="Freeform 78"/>
                  <p:cNvSpPr/>
                  <p:nvPr/>
                </p:nvSpPr>
                <p:spPr>
                  <a:xfrm>
                    <a:off x="4636" y="600"/>
                    <a:ext cx="20" cy="10"/>
                  </a:xfrm>
                  <a:custGeom>
                    <a:avLst/>
                    <a:gdLst/>
                    <a:ahLst/>
                    <a:cxnLst>
                      <a:cxn ang="0">
                        <a:pos x="3" y="0"/>
                      </a:cxn>
                      <a:cxn ang="0">
                        <a:pos x="12" y="0"/>
                      </a:cxn>
                      <a:cxn ang="0">
                        <a:pos x="20" y="6"/>
                      </a:cxn>
                      <a:cxn ang="0">
                        <a:pos x="14" y="5"/>
                      </a:cxn>
                      <a:cxn ang="0">
                        <a:pos x="1" y="6"/>
                      </a:cxn>
                      <a:cxn ang="0">
                        <a:pos x="3" y="0"/>
                      </a:cxn>
                    </a:cxnLst>
                    <a:pathLst>
                      <a:path w="49" h="29">
                        <a:moveTo>
                          <a:pt x="7" y="0"/>
                        </a:moveTo>
                        <a:cubicBezTo>
                          <a:pt x="15" y="6"/>
                          <a:pt x="19" y="2"/>
                          <a:pt x="29" y="0"/>
                        </a:cubicBezTo>
                        <a:cubicBezTo>
                          <a:pt x="45" y="5"/>
                          <a:pt x="40" y="3"/>
                          <a:pt x="49" y="16"/>
                        </a:cubicBezTo>
                        <a:cubicBezTo>
                          <a:pt x="46" y="29"/>
                          <a:pt x="42" y="21"/>
                          <a:pt x="35" y="14"/>
                        </a:cubicBezTo>
                        <a:cubicBezTo>
                          <a:pt x="26" y="15"/>
                          <a:pt x="12" y="19"/>
                          <a:pt x="3" y="16"/>
                        </a:cubicBezTo>
                        <a:cubicBezTo>
                          <a:pt x="0" y="6"/>
                          <a:pt x="7" y="10"/>
                          <a:pt x="7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03" name="Freeform 79"/>
                  <p:cNvSpPr/>
                  <p:nvPr/>
                </p:nvSpPr>
                <p:spPr>
                  <a:xfrm>
                    <a:off x="4657" y="585"/>
                    <a:ext cx="26" cy="17"/>
                  </a:xfrm>
                  <a:custGeom>
                    <a:avLst/>
                    <a:gdLst/>
                    <a:ahLst/>
                    <a:cxnLst>
                      <a:cxn ang="0">
                        <a:pos x="9" y="13"/>
                      </a:cxn>
                      <a:cxn ang="0">
                        <a:pos x="6" y="9"/>
                      </a:cxn>
                      <a:cxn ang="0">
                        <a:pos x="1" y="8"/>
                      </a:cxn>
                      <a:cxn ang="0">
                        <a:pos x="6" y="3"/>
                      </a:cxn>
                      <a:cxn ang="0">
                        <a:pos x="11" y="0"/>
                      </a:cxn>
                      <a:cxn ang="0">
                        <a:pos x="21" y="4"/>
                      </a:cxn>
                      <a:cxn ang="0">
                        <a:pos x="23" y="7"/>
                      </a:cxn>
                      <a:cxn ang="0">
                        <a:pos x="26" y="11"/>
                      </a:cxn>
                      <a:cxn ang="0">
                        <a:pos x="17" y="13"/>
                      </a:cxn>
                      <a:cxn ang="0">
                        <a:pos x="10" y="16"/>
                      </a:cxn>
                      <a:cxn ang="0">
                        <a:pos x="9" y="13"/>
                      </a:cxn>
                    </a:cxnLst>
                    <a:pathLst>
                      <a:path w="61" h="48">
                        <a:moveTo>
                          <a:pt x="21" y="38"/>
                        </a:moveTo>
                        <a:cubicBezTo>
                          <a:pt x="19" y="34"/>
                          <a:pt x="19" y="29"/>
                          <a:pt x="15" y="26"/>
                        </a:cubicBezTo>
                        <a:cubicBezTo>
                          <a:pt x="12" y="24"/>
                          <a:pt x="3" y="22"/>
                          <a:pt x="3" y="22"/>
                        </a:cubicBezTo>
                        <a:cubicBezTo>
                          <a:pt x="0" y="12"/>
                          <a:pt x="5" y="12"/>
                          <a:pt x="13" y="8"/>
                        </a:cubicBezTo>
                        <a:cubicBezTo>
                          <a:pt x="17" y="6"/>
                          <a:pt x="25" y="0"/>
                          <a:pt x="25" y="0"/>
                        </a:cubicBezTo>
                        <a:cubicBezTo>
                          <a:pt x="37" y="2"/>
                          <a:pt x="41" y="2"/>
                          <a:pt x="49" y="10"/>
                        </a:cubicBezTo>
                        <a:cubicBezTo>
                          <a:pt x="45" y="21"/>
                          <a:pt x="46" y="12"/>
                          <a:pt x="53" y="20"/>
                        </a:cubicBezTo>
                        <a:cubicBezTo>
                          <a:pt x="56" y="24"/>
                          <a:pt x="61" y="32"/>
                          <a:pt x="61" y="32"/>
                        </a:cubicBezTo>
                        <a:cubicBezTo>
                          <a:pt x="56" y="47"/>
                          <a:pt x="53" y="42"/>
                          <a:pt x="41" y="38"/>
                        </a:cubicBezTo>
                        <a:cubicBezTo>
                          <a:pt x="27" y="47"/>
                          <a:pt x="34" y="48"/>
                          <a:pt x="23" y="44"/>
                        </a:cubicBezTo>
                        <a:cubicBezTo>
                          <a:pt x="22" y="42"/>
                          <a:pt x="21" y="38"/>
                          <a:pt x="21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04" name="Freeform 80"/>
                  <p:cNvSpPr/>
                  <p:nvPr/>
                </p:nvSpPr>
                <p:spPr>
                  <a:xfrm>
                    <a:off x="4664" y="593"/>
                    <a:ext cx="122" cy="61"/>
                  </a:xfrm>
                  <a:custGeom>
                    <a:avLst/>
                    <a:gdLst/>
                    <a:ahLst/>
                    <a:cxnLst>
                      <a:cxn ang="0">
                        <a:pos x="20" y="9"/>
                      </a:cxn>
                      <a:cxn ang="0">
                        <a:pos x="15" y="5"/>
                      </a:cxn>
                      <a:cxn ang="0">
                        <a:pos x="11" y="10"/>
                      </a:cxn>
                      <a:cxn ang="0">
                        <a:pos x="0" y="8"/>
                      </a:cxn>
                      <a:cxn ang="0">
                        <a:pos x="4" y="14"/>
                      </a:cxn>
                      <a:cxn ang="0">
                        <a:pos x="7" y="21"/>
                      </a:cxn>
                      <a:cxn ang="0">
                        <a:pos x="10" y="16"/>
                      </a:cxn>
                      <a:cxn ang="0">
                        <a:pos x="13" y="15"/>
                      </a:cxn>
                      <a:cxn ang="0">
                        <a:pos x="20" y="19"/>
                      </a:cxn>
                      <a:cxn ang="0">
                        <a:pos x="30" y="21"/>
                      </a:cxn>
                      <a:cxn ang="0">
                        <a:pos x="38" y="24"/>
                      </a:cxn>
                      <a:cxn ang="0">
                        <a:pos x="45" y="34"/>
                      </a:cxn>
                      <a:cxn ang="0">
                        <a:pos x="44" y="41"/>
                      </a:cxn>
                      <a:cxn ang="0">
                        <a:pos x="42" y="45"/>
                      </a:cxn>
                      <a:cxn ang="0">
                        <a:pos x="52" y="43"/>
                      </a:cxn>
                      <a:cxn ang="0">
                        <a:pos x="60" y="47"/>
                      </a:cxn>
                      <a:cxn ang="0">
                        <a:pos x="72" y="50"/>
                      </a:cxn>
                      <a:cxn ang="0">
                        <a:pos x="74" y="49"/>
                      </a:cxn>
                      <a:cxn ang="0">
                        <a:pos x="72" y="45"/>
                      </a:cxn>
                      <a:cxn ang="0">
                        <a:pos x="76" y="46"/>
                      </a:cxn>
                      <a:cxn ang="0">
                        <a:pos x="79" y="40"/>
                      </a:cxn>
                      <a:cxn ang="0">
                        <a:pos x="86" y="41"/>
                      </a:cxn>
                      <a:cxn ang="0">
                        <a:pos x="91" y="44"/>
                      </a:cxn>
                      <a:cxn ang="0">
                        <a:pos x="104" y="56"/>
                      </a:cxn>
                      <a:cxn ang="0">
                        <a:pos x="112" y="60"/>
                      </a:cxn>
                      <a:cxn ang="0">
                        <a:pos x="121" y="57"/>
                      </a:cxn>
                      <a:cxn ang="0">
                        <a:pos x="114" y="54"/>
                      </a:cxn>
                      <a:cxn ang="0">
                        <a:pos x="109" y="46"/>
                      </a:cxn>
                      <a:cxn ang="0">
                        <a:pos x="107" y="44"/>
                      </a:cxn>
                      <a:cxn ang="0">
                        <a:pos x="106" y="41"/>
                      </a:cxn>
                      <a:cxn ang="0">
                        <a:pos x="101" y="39"/>
                      </a:cxn>
                      <a:cxn ang="0">
                        <a:pos x="102" y="32"/>
                      </a:cxn>
                      <a:cxn ang="0">
                        <a:pos x="94" y="29"/>
                      </a:cxn>
                      <a:cxn ang="0">
                        <a:pos x="90" y="23"/>
                      </a:cxn>
                      <a:cxn ang="0">
                        <a:pos x="81" y="18"/>
                      </a:cxn>
                      <a:cxn ang="0">
                        <a:pos x="72" y="13"/>
                      </a:cxn>
                      <a:cxn ang="0">
                        <a:pos x="67" y="11"/>
                      </a:cxn>
                      <a:cxn ang="0">
                        <a:pos x="51" y="5"/>
                      </a:cxn>
                      <a:cxn ang="0">
                        <a:pos x="44" y="1"/>
                      </a:cxn>
                      <a:cxn ang="0">
                        <a:pos x="41" y="0"/>
                      </a:cxn>
                      <a:cxn ang="0">
                        <a:pos x="30" y="3"/>
                      </a:cxn>
                      <a:cxn ang="0">
                        <a:pos x="24" y="11"/>
                      </a:cxn>
                      <a:cxn ang="0">
                        <a:pos x="20" y="9"/>
                      </a:cxn>
                    </a:cxnLst>
                    <a:pathLst>
                      <a:path w="286" h="182">
                        <a:moveTo>
                          <a:pt x="46" y="28"/>
                        </a:moveTo>
                        <a:cubicBezTo>
                          <a:pt x="41" y="14"/>
                          <a:pt x="46" y="17"/>
                          <a:pt x="36" y="14"/>
                        </a:cubicBezTo>
                        <a:cubicBezTo>
                          <a:pt x="31" y="17"/>
                          <a:pt x="26" y="30"/>
                          <a:pt x="26" y="30"/>
                        </a:cubicBezTo>
                        <a:cubicBezTo>
                          <a:pt x="12" y="25"/>
                          <a:pt x="19" y="21"/>
                          <a:pt x="0" y="24"/>
                        </a:cubicBezTo>
                        <a:cubicBezTo>
                          <a:pt x="2" y="33"/>
                          <a:pt x="2" y="37"/>
                          <a:pt x="10" y="42"/>
                        </a:cubicBezTo>
                        <a:cubicBezTo>
                          <a:pt x="12" y="49"/>
                          <a:pt x="14" y="55"/>
                          <a:pt x="16" y="62"/>
                        </a:cubicBezTo>
                        <a:cubicBezTo>
                          <a:pt x="24" y="59"/>
                          <a:pt x="27" y="57"/>
                          <a:pt x="24" y="48"/>
                        </a:cubicBezTo>
                        <a:cubicBezTo>
                          <a:pt x="26" y="47"/>
                          <a:pt x="28" y="43"/>
                          <a:pt x="30" y="44"/>
                        </a:cubicBezTo>
                        <a:cubicBezTo>
                          <a:pt x="48" y="48"/>
                          <a:pt x="36" y="52"/>
                          <a:pt x="48" y="56"/>
                        </a:cubicBezTo>
                        <a:cubicBezTo>
                          <a:pt x="74" y="65"/>
                          <a:pt x="47" y="56"/>
                          <a:pt x="70" y="62"/>
                        </a:cubicBezTo>
                        <a:cubicBezTo>
                          <a:pt x="77" y="64"/>
                          <a:pt x="88" y="72"/>
                          <a:pt x="88" y="72"/>
                        </a:cubicBezTo>
                        <a:cubicBezTo>
                          <a:pt x="96" y="84"/>
                          <a:pt x="102" y="87"/>
                          <a:pt x="106" y="102"/>
                        </a:cubicBezTo>
                        <a:cubicBezTo>
                          <a:pt x="105" y="109"/>
                          <a:pt x="106" y="115"/>
                          <a:pt x="104" y="122"/>
                        </a:cubicBezTo>
                        <a:cubicBezTo>
                          <a:pt x="103" y="126"/>
                          <a:pt x="94" y="132"/>
                          <a:pt x="98" y="134"/>
                        </a:cubicBezTo>
                        <a:cubicBezTo>
                          <a:pt x="106" y="137"/>
                          <a:pt x="122" y="128"/>
                          <a:pt x="122" y="128"/>
                        </a:cubicBezTo>
                        <a:cubicBezTo>
                          <a:pt x="130" y="131"/>
                          <a:pt x="133" y="135"/>
                          <a:pt x="140" y="140"/>
                        </a:cubicBezTo>
                        <a:cubicBezTo>
                          <a:pt x="148" y="145"/>
                          <a:pt x="159" y="145"/>
                          <a:pt x="168" y="148"/>
                        </a:cubicBezTo>
                        <a:cubicBezTo>
                          <a:pt x="170" y="147"/>
                          <a:pt x="173" y="148"/>
                          <a:pt x="174" y="146"/>
                        </a:cubicBezTo>
                        <a:cubicBezTo>
                          <a:pt x="176" y="142"/>
                          <a:pt x="164" y="136"/>
                          <a:pt x="168" y="134"/>
                        </a:cubicBezTo>
                        <a:cubicBezTo>
                          <a:pt x="171" y="132"/>
                          <a:pt x="175" y="135"/>
                          <a:pt x="178" y="136"/>
                        </a:cubicBezTo>
                        <a:cubicBezTo>
                          <a:pt x="182" y="131"/>
                          <a:pt x="186" y="118"/>
                          <a:pt x="186" y="118"/>
                        </a:cubicBezTo>
                        <a:cubicBezTo>
                          <a:pt x="189" y="119"/>
                          <a:pt x="199" y="120"/>
                          <a:pt x="202" y="122"/>
                        </a:cubicBezTo>
                        <a:cubicBezTo>
                          <a:pt x="206" y="124"/>
                          <a:pt x="214" y="130"/>
                          <a:pt x="214" y="130"/>
                        </a:cubicBezTo>
                        <a:cubicBezTo>
                          <a:pt x="224" y="145"/>
                          <a:pt x="228" y="158"/>
                          <a:pt x="244" y="168"/>
                        </a:cubicBezTo>
                        <a:cubicBezTo>
                          <a:pt x="250" y="172"/>
                          <a:pt x="262" y="178"/>
                          <a:pt x="262" y="178"/>
                        </a:cubicBezTo>
                        <a:cubicBezTo>
                          <a:pt x="265" y="178"/>
                          <a:pt x="286" y="182"/>
                          <a:pt x="284" y="170"/>
                        </a:cubicBezTo>
                        <a:cubicBezTo>
                          <a:pt x="283" y="164"/>
                          <a:pt x="268" y="160"/>
                          <a:pt x="268" y="160"/>
                        </a:cubicBezTo>
                        <a:cubicBezTo>
                          <a:pt x="261" y="150"/>
                          <a:pt x="270" y="143"/>
                          <a:pt x="256" y="138"/>
                        </a:cubicBezTo>
                        <a:cubicBezTo>
                          <a:pt x="254" y="136"/>
                          <a:pt x="251" y="135"/>
                          <a:pt x="250" y="132"/>
                        </a:cubicBezTo>
                        <a:cubicBezTo>
                          <a:pt x="248" y="129"/>
                          <a:pt x="250" y="125"/>
                          <a:pt x="248" y="122"/>
                        </a:cubicBezTo>
                        <a:cubicBezTo>
                          <a:pt x="246" y="118"/>
                          <a:pt x="240" y="118"/>
                          <a:pt x="236" y="116"/>
                        </a:cubicBezTo>
                        <a:cubicBezTo>
                          <a:pt x="230" y="107"/>
                          <a:pt x="227" y="100"/>
                          <a:pt x="240" y="96"/>
                        </a:cubicBezTo>
                        <a:cubicBezTo>
                          <a:pt x="236" y="83"/>
                          <a:pt x="236" y="84"/>
                          <a:pt x="220" y="86"/>
                        </a:cubicBezTo>
                        <a:cubicBezTo>
                          <a:pt x="209" y="82"/>
                          <a:pt x="208" y="82"/>
                          <a:pt x="210" y="70"/>
                        </a:cubicBezTo>
                        <a:cubicBezTo>
                          <a:pt x="207" y="60"/>
                          <a:pt x="199" y="57"/>
                          <a:pt x="190" y="54"/>
                        </a:cubicBezTo>
                        <a:cubicBezTo>
                          <a:pt x="181" y="45"/>
                          <a:pt x="181" y="42"/>
                          <a:pt x="168" y="38"/>
                        </a:cubicBezTo>
                        <a:cubicBezTo>
                          <a:pt x="164" y="37"/>
                          <a:pt x="156" y="34"/>
                          <a:pt x="156" y="34"/>
                        </a:cubicBezTo>
                        <a:cubicBezTo>
                          <a:pt x="146" y="24"/>
                          <a:pt x="134" y="21"/>
                          <a:pt x="120" y="16"/>
                        </a:cubicBezTo>
                        <a:cubicBezTo>
                          <a:pt x="113" y="14"/>
                          <a:pt x="108" y="8"/>
                          <a:pt x="102" y="4"/>
                        </a:cubicBezTo>
                        <a:cubicBezTo>
                          <a:pt x="100" y="3"/>
                          <a:pt x="96" y="0"/>
                          <a:pt x="96" y="0"/>
                        </a:cubicBezTo>
                        <a:cubicBezTo>
                          <a:pt x="83" y="2"/>
                          <a:pt x="79" y="1"/>
                          <a:pt x="70" y="10"/>
                        </a:cubicBezTo>
                        <a:cubicBezTo>
                          <a:pt x="67" y="19"/>
                          <a:pt x="63" y="27"/>
                          <a:pt x="56" y="32"/>
                        </a:cubicBezTo>
                        <a:cubicBezTo>
                          <a:pt x="49" y="30"/>
                          <a:pt x="52" y="31"/>
                          <a:pt x="4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05" name="Freeform 81"/>
                  <p:cNvSpPr/>
                  <p:nvPr/>
                </p:nvSpPr>
                <p:spPr>
                  <a:xfrm>
                    <a:off x="4770" y="599"/>
                    <a:ext cx="33" cy="26"/>
                  </a:xfrm>
                  <a:custGeom>
                    <a:avLst/>
                    <a:gdLst/>
                    <a:ahLst/>
                    <a:cxnLst>
                      <a:cxn ang="0">
                        <a:pos x="0" y="19"/>
                      </a:cxn>
                      <a:cxn ang="0">
                        <a:pos x="11" y="20"/>
                      </a:cxn>
                      <a:cxn ang="0">
                        <a:pos x="19" y="16"/>
                      </a:cxn>
                      <a:cxn ang="0">
                        <a:pos x="24" y="10"/>
                      </a:cxn>
                      <a:cxn ang="0">
                        <a:pos x="18" y="5"/>
                      </a:cxn>
                      <a:cxn ang="0">
                        <a:pos x="18" y="1"/>
                      </a:cxn>
                      <a:cxn ang="0">
                        <a:pos x="30" y="9"/>
                      </a:cxn>
                      <a:cxn ang="0">
                        <a:pos x="28" y="18"/>
                      </a:cxn>
                      <a:cxn ang="0">
                        <a:pos x="14" y="26"/>
                      </a:cxn>
                      <a:cxn ang="0">
                        <a:pos x="4" y="22"/>
                      </a:cxn>
                      <a:cxn ang="0">
                        <a:pos x="1" y="21"/>
                      </a:cxn>
                      <a:cxn ang="0">
                        <a:pos x="0" y="19"/>
                      </a:cxn>
                    </a:cxnLst>
                    <a:pathLst>
                      <a:path w="78" h="78">
                        <a:moveTo>
                          <a:pt x="1" y="58"/>
                        </a:moveTo>
                        <a:cubicBezTo>
                          <a:pt x="6" y="44"/>
                          <a:pt x="18" y="57"/>
                          <a:pt x="27" y="60"/>
                        </a:cubicBezTo>
                        <a:cubicBezTo>
                          <a:pt x="35" y="57"/>
                          <a:pt x="38" y="52"/>
                          <a:pt x="45" y="48"/>
                        </a:cubicBezTo>
                        <a:cubicBezTo>
                          <a:pt x="48" y="40"/>
                          <a:pt x="51" y="36"/>
                          <a:pt x="57" y="30"/>
                        </a:cubicBezTo>
                        <a:cubicBezTo>
                          <a:pt x="55" y="23"/>
                          <a:pt x="43" y="14"/>
                          <a:pt x="43" y="14"/>
                        </a:cubicBezTo>
                        <a:cubicBezTo>
                          <a:pt x="33" y="0"/>
                          <a:pt x="30" y="1"/>
                          <a:pt x="43" y="4"/>
                        </a:cubicBezTo>
                        <a:cubicBezTo>
                          <a:pt x="54" y="11"/>
                          <a:pt x="58" y="22"/>
                          <a:pt x="71" y="26"/>
                        </a:cubicBezTo>
                        <a:cubicBezTo>
                          <a:pt x="78" y="37"/>
                          <a:pt x="78" y="46"/>
                          <a:pt x="67" y="54"/>
                        </a:cubicBezTo>
                        <a:cubicBezTo>
                          <a:pt x="51" y="49"/>
                          <a:pt x="53" y="71"/>
                          <a:pt x="33" y="78"/>
                        </a:cubicBezTo>
                        <a:cubicBezTo>
                          <a:pt x="16" y="72"/>
                          <a:pt x="25" y="76"/>
                          <a:pt x="9" y="66"/>
                        </a:cubicBezTo>
                        <a:cubicBezTo>
                          <a:pt x="7" y="65"/>
                          <a:pt x="3" y="62"/>
                          <a:pt x="3" y="62"/>
                        </a:cubicBezTo>
                        <a:cubicBezTo>
                          <a:pt x="0" y="54"/>
                          <a:pt x="13" y="42"/>
                          <a:pt x="1" y="5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06" name="Freeform 82"/>
                  <p:cNvSpPr/>
                  <p:nvPr/>
                </p:nvSpPr>
                <p:spPr>
                  <a:xfrm>
                    <a:off x="4840" y="544"/>
                    <a:ext cx="8" cy="6"/>
                  </a:xfrm>
                  <a:custGeom>
                    <a:avLst/>
                    <a:gdLst/>
                    <a:ahLst/>
                    <a:cxnLst>
                      <a:cxn ang="0">
                        <a:pos x="1" y="1"/>
                      </a:cxn>
                      <a:cxn ang="0">
                        <a:pos x="1" y="5"/>
                      </a:cxn>
                      <a:cxn ang="0">
                        <a:pos x="1" y="1"/>
                      </a:cxn>
                    </a:cxnLst>
                    <a:pathLst>
                      <a:path w="17" h="18">
                        <a:moveTo>
                          <a:pt x="3" y="4"/>
                        </a:moveTo>
                        <a:cubicBezTo>
                          <a:pt x="17" y="7"/>
                          <a:pt x="16" y="18"/>
                          <a:pt x="3" y="14"/>
                        </a:cubicBezTo>
                        <a:cubicBezTo>
                          <a:pt x="0" y="6"/>
                          <a:pt x="7" y="0"/>
                          <a:pt x="3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07" name="Freeform 83"/>
                  <p:cNvSpPr/>
                  <p:nvPr/>
                </p:nvSpPr>
                <p:spPr>
                  <a:xfrm>
                    <a:off x="4747" y="494"/>
                    <a:ext cx="8" cy="5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7" y="1"/>
                      </a:cxn>
                      <a:cxn ang="0">
                        <a:pos x="4" y="4"/>
                      </a:cxn>
                      <a:cxn ang="0">
                        <a:pos x="3" y="4"/>
                      </a:cxn>
                    </a:cxnLst>
                    <a:pathLst>
                      <a:path w="20" h="15">
                        <a:moveTo>
                          <a:pt x="7" y="12"/>
                        </a:moveTo>
                        <a:cubicBezTo>
                          <a:pt x="0" y="1"/>
                          <a:pt x="6" y="0"/>
                          <a:pt x="17" y="2"/>
                        </a:cubicBezTo>
                        <a:cubicBezTo>
                          <a:pt x="20" y="10"/>
                          <a:pt x="18" y="15"/>
                          <a:pt x="9" y="12"/>
                        </a:cubicBezTo>
                        <a:cubicBezTo>
                          <a:pt x="4" y="4"/>
                          <a:pt x="4" y="4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08" name="Freeform 84"/>
                  <p:cNvSpPr/>
                  <p:nvPr/>
                </p:nvSpPr>
                <p:spPr>
                  <a:xfrm>
                    <a:off x="4676" y="536"/>
                    <a:ext cx="8" cy="5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6" y="1"/>
                      </a:cxn>
                      <a:cxn ang="0">
                        <a:pos x="6" y="5"/>
                      </a:cxn>
                      <a:cxn ang="0">
                        <a:pos x="3" y="4"/>
                      </a:cxn>
                    </a:cxnLst>
                    <a:pathLst>
                      <a:path w="20" h="15">
                        <a:moveTo>
                          <a:pt x="7" y="12"/>
                        </a:moveTo>
                        <a:cubicBezTo>
                          <a:pt x="0" y="2"/>
                          <a:pt x="3" y="0"/>
                          <a:pt x="15" y="2"/>
                        </a:cubicBezTo>
                        <a:cubicBezTo>
                          <a:pt x="16" y="4"/>
                          <a:pt x="20" y="12"/>
                          <a:pt x="15" y="14"/>
                        </a:cubicBezTo>
                        <a:cubicBezTo>
                          <a:pt x="12" y="15"/>
                          <a:pt x="7" y="12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09" name="Freeform 85"/>
                  <p:cNvSpPr/>
                  <p:nvPr/>
                </p:nvSpPr>
                <p:spPr>
                  <a:xfrm>
                    <a:off x="4598" y="523"/>
                    <a:ext cx="34" cy="27"/>
                  </a:xfrm>
                  <a:custGeom>
                    <a:avLst/>
                    <a:gdLst/>
                    <a:ahLst/>
                    <a:cxnLst>
                      <a:cxn ang="0">
                        <a:pos x="0" y="17"/>
                      </a:cxn>
                      <a:cxn ang="0">
                        <a:pos x="6" y="8"/>
                      </a:cxn>
                      <a:cxn ang="0">
                        <a:pos x="11" y="7"/>
                      </a:cxn>
                      <a:cxn ang="0">
                        <a:pos x="20" y="6"/>
                      </a:cxn>
                      <a:cxn ang="0">
                        <a:pos x="25" y="0"/>
                      </a:cxn>
                      <a:cxn ang="0">
                        <a:pos x="34" y="14"/>
                      </a:cxn>
                      <a:cxn ang="0">
                        <a:pos x="30" y="19"/>
                      </a:cxn>
                      <a:cxn ang="0">
                        <a:pos x="23" y="21"/>
                      </a:cxn>
                      <a:cxn ang="0">
                        <a:pos x="20" y="27"/>
                      </a:cxn>
                      <a:cxn ang="0">
                        <a:pos x="14" y="23"/>
                      </a:cxn>
                      <a:cxn ang="0">
                        <a:pos x="16" y="18"/>
                      </a:cxn>
                      <a:cxn ang="0">
                        <a:pos x="13" y="9"/>
                      </a:cxn>
                      <a:cxn ang="0">
                        <a:pos x="9" y="16"/>
                      </a:cxn>
                      <a:cxn ang="0">
                        <a:pos x="3" y="19"/>
                      </a:cxn>
                      <a:cxn ang="0">
                        <a:pos x="0" y="17"/>
                      </a:cxn>
                    </a:cxnLst>
                    <a:pathLst>
                      <a:path w="80" h="80">
                        <a:moveTo>
                          <a:pt x="0" y="50"/>
                        </a:moveTo>
                        <a:cubicBezTo>
                          <a:pt x="1" y="47"/>
                          <a:pt x="12" y="25"/>
                          <a:pt x="14" y="24"/>
                        </a:cubicBezTo>
                        <a:cubicBezTo>
                          <a:pt x="17" y="22"/>
                          <a:pt x="26" y="20"/>
                          <a:pt x="26" y="20"/>
                        </a:cubicBezTo>
                        <a:cubicBezTo>
                          <a:pt x="34" y="23"/>
                          <a:pt x="40" y="21"/>
                          <a:pt x="48" y="18"/>
                        </a:cubicBezTo>
                        <a:cubicBezTo>
                          <a:pt x="52" y="12"/>
                          <a:pt x="54" y="6"/>
                          <a:pt x="58" y="0"/>
                        </a:cubicBezTo>
                        <a:cubicBezTo>
                          <a:pt x="70" y="4"/>
                          <a:pt x="76" y="28"/>
                          <a:pt x="80" y="40"/>
                        </a:cubicBezTo>
                        <a:cubicBezTo>
                          <a:pt x="75" y="54"/>
                          <a:pt x="80" y="50"/>
                          <a:pt x="70" y="56"/>
                        </a:cubicBezTo>
                        <a:cubicBezTo>
                          <a:pt x="61" y="53"/>
                          <a:pt x="59" y="54"/>
                          <a:pt x="54" y="62"/>
                        </a:cubicBezTo>
                        <a:cubicBezTo>
                          <a:pt x="57" y="71"/>
                          <a:pt x="56" y="75"/>
                          <a:pt x="48" y="80"/>
                        </a:cubicBezTo>
                        <a:cubicBezTo>
                          <a:pt x="40" y="77"/>
                          <a:pt x="39" y="72"/>
                          <a:pt x="32" y="68"/>
                        </a:cubicBezTo>
                        <a:cubicBezTo>
                          <a:pt x="26" y="59"/>
                          <a:pt x="30" y="57"/>
                          <a:pt x="38" y="52"/>
                        </a:cubicBezTo>
                        <a:cubicBezTo>
                          <a:pt x="41" y="42"/>
                          <a:pt x="39" y="34"/>
                          <a:pt x="30" y="28"/>
                        </a:cubicBezTo>
                        <a:cubicBezTo>
                          <a:pt x="20" y="31"/>
                          <a:pt x="30" y="40"/>
                          <a:pt x="20" y="48"/>
                        </a:cubicBezTo>
                        <a:cubicBezTo>
                          <a:pt x="16" y="51"/>
                          <a:pt x="8" y="56"/>
                          <a:pt x="8" y="56"/>
                        </a:cubicBezTo>
                        <a:cubicBezTo>
                          <a:pt x="2" y="50"/>
                          <a:pt x="5" y="50"/>
                          <a:pt x="0" y="5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10" name="Freeform 86"/>
                  <p:cNvSpPr/>
                  <p:nvPr/>
                </p:nvSpPr>
                <p:spPr>
                  <a:xfrm>
                    <a:off x="4587" y="466"/>
                    <a:ext cx="40" cy="58"/>
                  </a:xfrm>
                  <a:custGeom>
                    <a:avLst/>
                    <a:gdLst/>
                    <a:ahLst/>
                    <a:cxnLst>
                      <a:cxn ang="0">
                        <a:pos x="6" y="32"/>
                      </a:cxn>
                      <a:cxn ang="0">
                        <a:pos x="11" y="43"/>
                      </a:cxn>
                      <a:cxn ang="0">
                        <a:pos x="14" y="36"/>
                      </a:cxn>
                      <a:cxn ang="0">
                        <a:pos x="22" y="33"/>
                      </a:cxn>
                      <a:cxn ang="0">
                        <a:pos x="20" y="41"/>
                      </a:cxn>
                      <a:cxn ang="0">
                        <a:pos x="28" y="42"/>
                      </a:cxn>
                      <a:cxn ang="0">
                        <a:pos x="32" y="47"/>
                      </a:cxn>
                      <a:cxn ang="0">
                        <a:pos x="25" y="49"/>
                      </a:cxn>
                      <a:cxn ang="0">
                        <a:pos x="31" y="58"/>
                      </a:cxn>
                      <a:cxn ang="0">
                        <a:pos x="36" y="51"/>
                      </a:cxn>
                      <a:cxn ang="0">
                        <a:pos x="35" y="37"/>
                      </a:cxn>
                      <a:cxn ang="0">
                        <a:pos x="26" y="35"/>
                      </a:cxn>
                      <a:cxn ang="0">
                        <a:pos x="21" y="27"/>
                      </a:cxn>
                      <a:cxn ang="0">
                        <a:pos x="14" y="27"/>
                      </a:cxn>
                      <a:cxn ang="0">
                        <a:pos x="13" y="23"/>
                      </a:cxn>
                      <a:cxn ang="0">
                        <a:pos x="18" y="14"/>
                      </a:cxn>
                      <a:cxn ang="0">
                        <a:pos x="13" y="0"/>
                      </a:cxn>
                      <a:cxn ang="0">
                        <a:pos x="8" y="7"/>
                      </a:cxn>
                      <a:cxn ang="0">
                        <a:pos x="2" y="15"/>
                      </a:cxn>
                      <a:cxn ang="0">
                        <a:pos x="6" y="25"/>
                      </a:cxn>
                      <a:cxn ang="0">
                        <a:pos x="6" y="32"/>
                      </a:cxn>
                    </a:cxnLst>
                    <a:pathLst>
                      <a:path w="94" h="174">
                        <a:moveTo>
                          <a:pt x="14" y="96"/>
                        </a:moveTo>
                        <a:cubicBezTo>
                          <a:pt x="11" y="109"/>
                          <a:pt x="15" y="120"/>
                          <a:pt x="26" y="128"/>
                        </a:cubicBezTo>
                        <a:cubicBezTo>
                          <a:pt x="34" y="120"/>
                          <a:pt x="35" y="119"/>
                          <a:pt x="32" y="108"/>
                        </a:cubicBezTo>
                        <a:cubicBezTo>
                          <a:pt x="35" y="92"/>
                          <a:pt x="39" y="92"/>
                          <a:pt x="52" y="100"/>
                        </a:cubicBezTo>
                        <a:cubicBezTo>
                          <a:pt x="59" y="110"/>
                          <a:pt x="49" y="114"/>
                          <a:pt x="46" y="124"/>
                        </a:cubicBezTo>
                        <a:cubicBezTo>
                          <a:pt x="50" y="137"/>
                          <a:pt x="57" y="129"/>
                          <a:pt x="66" y="126"/>
                        </a:cubicBezTo>
                        <a:cubicBezTo>
                          <a:pt x="77" y="129"/>
                          <a:pt x="79" y="131"/>
                          <a:pt x="76" y="142"/>
                        </a:cubicBezTo>
                        <a:cubicBezTo>
                          <a:pt x="67" y="139"/>
                          <a:pt x="65" y="141"/>
                          <a:pt x="58" y="148"/>
                        </a:cubicBezTo>
                        <a:cubicBezTo>
                          <a:pt x="60" y="160"/>
                          <a:pt x="62" y="170"/>
                          <a:pt x="74" y="174"/>
                        </a:cubicBezTo>
                        <a:cubicBezTo>
                          <a:pt x="77" y="165"/>
                          <a:pt x="74" y="157"/>
                          <a:pt x="84" y="154"/>
                        </a:cubicBezTo>
                        <a:cubicBezTo>
                          <a:pt x="91" y="143"/>
                          <a:pt x="94" y="122"/>
                          <a:pt x="82" y="112"/>
                        </a:cubicBezTo>
                        <a:cubicBezTo>
                          <a:pt x="77" y="108"/>
                          <a:pt x="66" y="108"/>
                          <a:pt x="60" y="106"/>
                        </a:cubicBezTo>
                        <a:cubicBezTo>
                          <a:pt x="65" y="92"/>
                          <a:pt x="66" y="87"/>
                          <a:pt x="50" y="82"/>
                        </a:cubicBezTo>
                        <a:cubicBezTo>
                          <a:pt x="48" y="82"/>
                          <a:pt x="37" y="86"/>
                          <a:pt x="34" y="82"/>
                        </a:cubicBezTo>
                        <a:cubicBezTo>
                          <a:pt x="32" y="79"/>
                          <a:pt x="30" y="70"/>
                          <a:pt x="30" y="70"/>
                        </a:cubicBezTo>
                        <a:cubicBezTo>
                          <a:pt x="32" y="54"/>
                          <a:pt x="32" y="52"/>
                          <a:pt x="42" y="42"/>
                        </a:cubicBezTo>
                        <a:cubicBezTo>
                          <a:pt x="41" y="30"/>
                          <a:pt x="45" y="5"/>
                          <a:pt x="30" y="0"/>
                        </a:cubicBezTo>
                        <a:cubicBezTo>
                          <a:pt x="14" y="4"/>
                          <a:pt x="16" y="4"/>
                          <a:pt x="18" y="22"/>
                        </a:cubicBezTo>
                        <a:cubicBezTo>
                          <a:pt x="16" y="39"/>
                          <a:pt x="15" y="35"/>
                          <a:pt x="4" y="46"/>
                        </a:cubicBezTo>
                        <a:cubicBezTo>
                          <a:pt x="0" y="59"/>
                          <a:pt x="5" y="67"/>
                          <a:pt x="14" y="76"/>
                        </a:cubicBezTo>
                        <a:cubicBezTo>
                          <a:pt x="15" y="80"/>
                          <a:pt x="17" y="93"/>
                          <a:pt x="14" y="9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11" name="Freeform 87"/>
                  <p:cNvSpPr/>
                  <p:nvPr/>
                </p:nvSpPr>
                <p:spPr>
                  <a:xfrm>
                    <a:off x="4597" y="508"/>
                    <a:ext cx="14" cy="17"/>
                  </a:xfrm>
                  <a:custGeom>
                    <a:avLst/>
                    <a:gdLst/>
                    <a:ahLst/>
                    <a:cxnLst>
                      <a:cxn ang="0">
                        <a:pos x="3" y="8"/>
                      </a:cxn>
                      <a:cxn ang="0">
                        <a:pos x="5" y="0"/>
                      </a:cxn>
                      <a:cxn ang="0">
                        <a:pos x="9" y="5"/>
                      </a:cxn>
                      <a:cxn ang="0">
                        <a:pos x="10" y="8"/>
                      </a:cxn>
                      <a:cxn ang="0">
                        <a:pos x="12" y="9"/>
                      </a:cxn>
                      <a:cxn ang="0">
                        <a:pos x="14" y="13"/>
                      </a:cxn>
                      <a:cxn ang="0">
                        <a:pos x="8" y="17"/>
                      </a:cxn>
                      <a:cxn ang="0">
                        <a:pos x="3" y="8"/>
                      </a:cxn>
                    </a:cxnLst>
                    <a:pathLst>
                      <a:path w="32" h="50">
                        <a:moveTo>
                          <a:pt x="6" y="24"/>
                        </a:moveTo>
                        <a:cubicBezTo>
                          <a:pt x="0" y="15"/>
                          <a:pt x="3" y="6"/>
                          <a:pt x="12" y="0"/>
                        </a:cubicBezTo>
                        <a:cubicBezTo>
                          <a:pt x="23" y="3"/>
                          <a:pt x="23" y="5"/>
                          <a:pt x="20" y="16"/>
                        </a:cubicBezTo>
                        <a:cubicBezTo>
                          <a:pt x="21" y="19"/>
                          <a:pt x="20" y="22"/>
                          <a:pt x="22" y="24"/>
                        </a:cubicBezTo>
                        <a:cubicBezTo>
                          <a:pt x="23" y="26"/>
                          <a:pt x="27" y="24"/>
                          <a:pt x="28" y="26"/>
                        </a:cubicBezTo>
                        <a:cubicBezTo>
                          <a:pt x="30" y="29"/>
                          <a:pt x="32" y="38"/>
                          <a:pt x="32" y="38"/>
                        </a:cubicBezTo>
                        <a:cubicBezTo>
                          <a:pt x="29" y="46"/>
                          <a:pt x="26" y="47"/>
                          <a:pt x="18" y="50"/>
                        </a:cubicBezTo>
                        <a:cubicBezTo>
                          <a:pt x="12" y="41"/>
                          <a:pt x="18" y="24"/>
                          <a:pt x="6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12" name="Freeform 88"/>
                  <p:cNvSpPr/>
                  <p:nvPr/>
                </p:nvSpPr>
                <p:spPr>
                  <a:xfrm>
                    <a:off x="4569" y="512"/>
                    <a:ext cx="19" cy="17"/>
                  </a:xfrm>
                  <a:custGeom>
                    <a:avLst/>
                    <a:gdLst/>
                    <a:ahLst/>
                    <a:cxnLst>
                      <a:cxn ang="0">
                        <a:pos x="0" y="15"/>
                      </a:cxn>
                      <a:cxn ang="0">
                        <a:pos x="10" y="7"/>
                      </a:cxn>
                      <a:cxn ang="0">
                        <a:pos x="16" y="0"/>
                      </a:cxn>
                      <a:cxn ang="0">
                        <a:pos x="11" y="10"/>
                      </a:cxn>
                      <a:cxn ang="0">
                        <a:pos x="1" y="17"/>
                      </a:cxn>
                      <a:cxn ang="0">
                        <a:pos x="0" y="15"/>
                      </a:cxn>
                    </a:cxnLst>
                    <a:pathLst>
                      <a:path w="43" h="50">
                        <a:moveTo>
                          <a:pt x="0" y="44"/>
                        </a:moveTo>
                        <a:cubicBezTo>
                          <a:pt x="6" y="38"/>
                          <a:pt x="18" y="29"/>
                          <a:pt x="22" y="20"/>
                        </a:cubicBezTo>
                        <a:cubicBezTo>
                          <a:pt x="27" y="10"/>
                          <a:pt x="25" y="4"/>
                          <a:pt x="36" y="0"/>
                        </a:cubicBezTo>
                        <a:cubicBezTo>
                          <a:pt x="43" y="11"/>
                          <a:pt x="36" y="24"/>
                          <a:pt x="24" y="28"/>
                        </a:cubicBezTo>
                        <a:cubicBezTo>
                          <a:pt x="21" y="38"/>
                          <a:pt x="12" y="47"/>
                          <a:pt x="2" y="50"/>
                        </a:cubicBezTo>
                        <a:cubicBezTo>
                          <a:pt x="1" y="48"/>
                          <a:pt x="0" y="44"/>
                          <a:pt x="0" y="4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13" name="Freeform 89"/>
                  <p:cNvSpPr/>
                  <p:nvPr/>
                </p:nvSpPr>
                <p:spPr>
                  <a:xfrm>
                    <a:off x="4784" y="275"/>
                    <a:ext cx="18" cy="10"/>
                  </a:xfrm>
                  <a:custGeom>
                    <a:avLst/>
                    <a:gdLst/>
                    <a:ahLst/>
                    <a:cxnLst>
                      <a:cxn ang="0">
                        <a:pos x="0" y="9"/>
                      </a:cxn>
                      <a:cxn ang="0">
                        <a:pos x="5" y="10"/>
                      </a:cxn>
                      <a:cxn ang="0">
                        <a:pos x="0" y="9"/>
                      </a:cxn>
                    </a:cxnLst>
                    <a:pathLst>
                      <a:path w="41" h="29">
                        <a:moveTo>
                          <a:pt x="0" y="25"/>
                        </a:moveTo>
                        <a:cubicBezTo>
                          <a:pt x="10" y="11"/>
                          <a:pt x="41" y="0"/>
                          <a:pt x="12" y="29"/>
                        </a:cubicBezTo>
                        <a:cubicBezTo>
                          <a:pt x="8" y="28"/>
                          <a:pt x="0" y="25"/>
                          <a:pt x="0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14" name="Freeform 90"/>
                  <p:cNvSpPr/>
                  <p:nvPr/>
                </p:nvSpPr>
                <p:spPr>
                  <a:xfrm>
                    <a:off x="4293" y="246"/>
                    <a:ext cx="438" cy="152"/>
                  </a:xfrm>
                  <a:custGeom>
                    <a:avLst/>
                    <a:gdLst/>
                    <a:ahLst/>
                    <a:cxnLst>
                      <a:cxn ang="0">
                        <a:pos x="73" y="1"/>
                      </a:cxn>
                      <a:cxn ang="0">
                        <a:pos x="438" y="0"/>
                      </a:cxn>
                      <a:cxn ang="0">
                        <a:pos x="416" y="54"/>
                      </a:cxn>
                      <a:cxn ang="0">
                        <a:pos x="397" y="68"/>
                      </a:cxn>
                      <a:cxn ang="0">
                        <a:pos x="392" y="70"/>
                      </a:cxn>
                      <a:cxn ang="0">
                        <a:pos x="375" y="73"/>
                      </a:cxn>
                      <a:cxn ang="0">
                        <a:pos x="361" y="88"/>
                      </a:cxn>
                      <a:cxn ang="0">
                        <a:pos x="362" y="99"/>
                      </a:cxn>
                      <a:cxn ang="0">
                        <a:pos x="364" y="107"/>
                      </a:cxn>
                      <a:cxn ang="0">
                        <a:pos x="366" y="113"/>
                      </a:cxn>
                      <a:cxn ang="0">
                        <a:pos x="362" y="122"/>
                      </a:cxn>
                      <a:cxn ang="0">
                        <a:pos x="351" y="120"/>
                      </a:cxn>
                      <a:cxn ang="0">
                        <a:pos x="342" y="129"/>
                      </a:cxn>
                      <a:cxn ang="0">
                        <a:pos x="347" y="105"/>
                      </a:cxn>
                      <a:cxn ang="0">
                        <a:pos x="338" y="100"/>
                      </a:cxn>
                      <a:cxn ang="0">
                        <a:pos x="344" y="93"/>
                      </a:cxn>
                      <a:cxn ang="0">
                        <a:pos x="342" y="89"/>
                      </a:cxn>
                      <a:cxn ang="0">
                        <a:pos x="320" y="94"/>
                      </a:cxn>
                      <a:cxn ang="0">
                        <a:pos x="317" y="85"/>
                      </a:cxn>
                      <a:cxn ang="0">
                        <a:pos x="297" y="94"/>
                      </a:cxn>
                      <a:cxn ang="0">
                        <a:pos x="320" y="103"/>
                      </a:cxn>
                      <a:cxn ang="0">
                        <a:pos x="305" y="117"/>
                      </a:cxn>
                      <a:cxn ang="0">
                        <a:pos x="311" y="126"/>
                      </a:cxn>
                      <a:cxn ang="0">
                        <a:pos x="315" y="138"/>
                      </a:cxn>
                      <a:cxn ang="0">
                        <a:pos x="309" y="139"/>
                      </a:cxn>
                      <a:cxn ang="0">
                        <a:pos x="314" y="144"/>
                      </a:cxn>
                      <a:cxn ang="0">
                        <a:pos x="307" y="152"/>
                      </a:cxn>
                      <a:cxn ang="0">
                        <a:pos x="0" y="149"/>
                      </a:cxn>
                      <a:cxn ang="0">
                        <a:pos x="73" y="1"/>
                      </a:cxn>
                    </a:cxnLst>
                    <a:pathLst>
                      <a:path w="438" h="152">
                        <a:moveTo>
                          <a:pt x="73" y="1"/>
                        </a:moveTo>
                        <a:lnTo>
                          <a:pt x="438" y="0"/>
                        </a:lnTo>
                        <a:cubicBezTo>
                          <a:pt x="432" y="15"/>
                          <a:pt x="429" y="42"/>
                          <a:pt x="416" y="54"/>
                        </a:cubicBezTo>
                        <a:cubicBezTo>
                          <a:pt x="410" y="60"/>
                          <a:pt x="405" y="63"/>
                          <a:pt x="397" y="68"/>
                        </a:cubicBezTo>
                        <a:cubicBezTo>
                          <a:pt x="396" y="69"/>
                          <a:pt x="392" y="70"/>
                          <a:pt x="392" y="70"/>
                        </a:cubicBezTo>
                        <a:cubicBezTo>
                          <a:pt x="377" y="63"/>
                          <a:pt x="385" y="68"/>
                          <a:pt x="375" y="73"/>
                        </a:cubicBezTo>
                        <a:cubicBezTo>
                          <a:pt x="371" y="82"/>
                          <a:pt x="371" y="83"/>
                          <a:pt x="361" y="88"/>
                        </a:cubicBezTo>
                        <a:cubicBezTo>
                          <a:pt x="359" y="92"/>
                          <a:pt x="364" y="93"/>
                          <a:pt x="362" y="99"/>
                        </a:cubicBezTo>
                        <a:cubicBezTo>
                          <a:pt x="363" y="102"/>
                          <a:pt x="364" y="105"/>
                          <a:pt x="364" y="107"/>
                        </a:cubicBezTo>
                        <a:cubicBezTo>
                          <a:pt x="365" y="109"/>
                          <a:pt x="366" y="111"/>
                          <a:pt x="366" y="113"/>
                        </a:cubicBezTo>
                        <a:cubicBezTo>
                          <a:pt x="365" y="115"/>
                          <a:pt x="364" y="120"/>
                          <a:pt x="362" y="122"/>
                        </a:cubicBezTo>
                        <a:cubicBezTo>
                          <a:pt x="359" y="123"/>
                          <a:pt x="354" y="119"/>
                          <a:pt x="351" y="120"/>
                        </a:cubicBezTo>
                        <a:cubicBezTo>
                          <a:pt x="347" y="129"/>
                          <a:pt x="352" y="127"/>
                          <a:pt x="342" y="129"/>
                        </a:cubicBezTo>
                        <a:cubicBezTo>
                          <a:pt x="340" y="123"/>
                          <a:pt x="345" y="111"/>
                          <a:pt x="347" y="105"/>
                        </a:cubicBezTo>
                        <a:cubicBezTo>
                          <a:pt x="347" y="100"/>
                          <a:pt x="338" y="102"/>
                          <a:pt x="338" y="100"/>
                        </a:cubicBezTo>
                        <a:cubicBezTo>
                          <a:pt x="338" y="98"/>
                          <a:pt x="344" y="95"/>
                          <a:pt x="344" y="93"/>
                        </a:cubicBezTo>
                        <a:cubicBezTo>
                          <a:pt x="344" y="92"/>
                          <a:pt x="344" y="89"/>
                          <a:pt x="342" y="89"/>
                        </a:cubicBezTo>
                        <a:cubicBezTo>
                          <a:pt x="339" y="89"/>
                          <a:pt x="324" y="94"/>
                          <a:pt x="320" y="94"/>
                        </a:cubicBezTo>
                        <a:cubicBezTo>
                          <a:pt x="317" y="86"/>
                          <a:pt x="328" y="88"/>
                          <a:pt x="317" y="85"/>
                        </a:cubicBezTo>
                        <a:cubicBezTo>
                          <a:pt x="311" y="91"/>
                          <a:pt x="306" y="93"/>
                          <a:pt x="297" y="94"/>
                        </a:cubicBezTo>
                        <a:cubicBezTo>
                          <a:pt x="300" y="104"/>
                          <a:pt x="307" y="101"/>
                          <a:pt x="320" y="103"/>
                        </a:cubicBezTo>
                        <a:cubicBezTo>
                          <a:pt x="318" y="109"/>
                          <a:pt x="311" y="111"/>
                          <a:pt x="305" y="117"/>
                        </a:cubicBezTo>
                        <a:lnTo>
                          <a:pt x="311" y="126"/>
                        </a:lnTo>
                        <a:lnTo>
                          <a:pt x="315" y="138"/>
                        </a:lnTo>
                        <a:lnTo>
                          <a:pt x="309" y="139"/>
                        </a:lnTo>
                        <a:lnTo>
                          <a:pt x="314" y="144"/>
                        </a:lnTo>
                        <a:lnTo>
                          <a:pt x="307" y="152"/>
                        </a:lnTo>
                        <a:lnTo>
                          <a:pt x="0" y="149"/>
                        </a:lnTo>
                        <a:lnTo>
                          <a:pt x="73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15" name="Freeform 91"/>
                  <p:cNvSpPr/>
                  <p:nvPr/>
                </p:nvSpPr>
                <p:spPr>
                  <a:xfrm>
                    <a:off x="4731" y="240"/>
                    <a:ext cx="20" cy="55"/>
                  </a:xfrm>
                  <a:custGeom>
                    <a:avLst/>
                    <a:gdLst/>
                    <a:ahLst/>
                    <a:cxnLst>
                      <a:cxn ang="0">
                        <a:pos x="2" y="52"/>
                      </a:cxn>
                      <a:cxn ang="0">
                        <a:pos x="6" y="36"/>
                      </a:cxn>
                      <a:cxn ang="0">
                        <a:pos x="7" y="23"/>
                      </a:cxn>
                      <a:cxn ang="0">
                        <a:pos x="5" y="13"/>
                      </a:cxn>
                      <a:cxn ang="0">
                        <a:pos x="7" y="4"/>
                      </a:cxn>
                      <a:cxn ang="0">
                        <a:pos x="9" y="0"/>
                      </a:cxn>
                      <a:cxn ang="0">
                        <a:pos x="13" y="10"/>
                      </a:cxn>
                      <a:cxn ang="0">
                        <a:pos x="20" y="33"/>
                      </a:cxn>
                      <a:cxn ang="0">
                        <a:pos x="13" y="36"/>
                      </a:cxn>
                      <a:cxn ang="0">
                        <a:pos x="10" y="42"/>
                      </a:cxn>
                      <a:cxn ang="0">
                        <a:pos x="9" y="44"/>
                      </a:cxn>
                      <a:cxn ang="0">
                        <a:pos x="11" y="45"/>
                      </a:cxn>
                      <a:cxn ang="0">
                        <a:pos x="13" y="49"/>
                      </a:cxn>
                      <a:cxn ang="0">
                        <a:pos x="6" y="49"/>
                      </a:cxn>
                      <a:cxn ang="0">
                        <a:pos x="3" y="53"/>
                      </a:cxn>
                      <a:cxn ang="0">
                        <a:pos x="1" y="51"/>
                      </a:cxn>
                      <a:cxn ang="0">
                        <a:pos x="2" y="52"/>
                      </a:cxn>
                    </a:cxnLst>
                    <a:pathLst>
                      <a:path w="47" h="165">
                        <a:moveTo>
                          <a:pt x="5" y="156"/>
                        </a:moveTo>
                        <a:cubicBezTo>
                          <a:pt x="0" y="141"/>
                          <a:pt x="1" y="118"/>
                          <a:pt x="15" y="108"/>
                        </a:cubicBezTo>
                        <a:cubicBezTo>
                          <a:pt x="16" y="95"/>
                          <a:pt x="17" y="81"/>
                          <a:pt x="17" y="68"/>
                        </a:cubicBezTo>
                        <a:cubicBezTo>
                          <a:pt x="17" y="58"/>
                          <a:pt x="11" y="40"/>
                          <a:pt x="11" y="40"/>
                        </a:cubicBezTo>
                        <a:cubicBezTo>
                          <a:pt x="14" y="20"/>
                          <a:pt x="11" y="29"/>
                          <a:pt x="17" y="12"/>
                        </a:cubicBezTo>
                        <a:cubicBezTo>
                          <a:pt x="18" y="8"/>
                          <a:pt x="21" y="0"/>
                          <a:pt x="21" y="0"/>
                        </a:cubicBezTo>
                        <a:cubicBezTo>
                          <a:pt x="38" y="6"/>
                          <a:pt x="33" y="7"/>
                          <a:pt x="31" y="30"/>
                        </a:cubicBezTo>
                        <a:cubicBezTo>
                          <a:pt x="38" y="52"/>
                          <a:pt x="40" y="76"/>
                          <a:pt x="47" y="98"/>
                        </a:cubicBezTo>
                        <a:cubicBezTo>
                          <a:pt x="44" y="116"/>
                          <a:pt x="45" y="113"/>
                          <a:pt x="31" y="108"/>
                        </a:cubicBezTo>
                        <a:cubicBezTo>
                          <a:pt x="25" y="118"/>
                          <a:pt x="28" y="112"/>
                          <a:pt x="23" y="126"/>
                        </a:cubicBezTo>
                        <a:cubicBezTo>
                          <a:pt x="22" y="128"/>
                          <a:pt x="21" y="132"/>
                          <a:pt x="21" y="132"/>
                        </a:cubicBezTo>
                        <a:cubicBezTo>
                          <a:pt x="23" y="133"/>
                          <a:pt x="26" y="132"/>
                          <a:pt x="27" y="134"/>
                        </a:cubicBezTo>
                        <a:cubicBezTo>
                          <a:pt x="29" y="137"/>
                          <a:pt x="31" y="146"/>
                          <a:pt x="31" y="146"/>
                        </a:cubicBezTo>
                        <a:cubicBezTo>
                          <a:pt x="27" y="165"/>
                          <a:pt x="23" y="155"/>
                          <a:pt x="13" y="148"/>
                        </a:cubicBezTo>
                        <a:cubicBezTo>
                          <a:pt x="11" y="152"/>
                          <a:pt x="11" y="160"/>
                          <a:pt x="7" y="160"/>
                        </a:cubicBezTo>
                        <a:cubicBezTo>
                          <a:pt x="5" y="160"/>
                          <a:pt x="4" y="156"/>
                          <a:pt x="3" y="154"/>
                        </a:cubicBezTo>
                        <a:cubicBezTo>
                          <a:pt x="3" y="153"/>
                          <a:pt x="4" y="155"/>
                          <a:pt x="5" y="15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16" name="Freeform 92"/>
                  <p:cNvSpPr/>
                  <p:nvPr/>
                </p:nvSpPr>
                <p:spPr>
                  <a:xfrm>
                    <a:off x="4719" y="287"/>
                    <a:ext cx="59" cy="34"/>
                  </a:xfrm>
                  <a:custGeom>
                    <a:avLst/>
                    <a:gdLst/>
                    <a:ahLst/>
                    <a:cxnLst>
                      <a:cxn ang="0">
                        <a:pos x="11" y="20"/>
                      </a:cxn>
                      <a:cxn ang="0">
                        <a:pos x="13" y="14"/>
                      </a:cxn>
                      <a:cxn ang="0">
                        <a:pos x="21" y="11"/>
                      </a:cxn>
                      <a:cxn ang="0">
                        <a:pos x="23" y="15"/>
                      </a:cxn>
                      <a:cxn ang="0">
                        <a:pos x="28" y="16"/>
                      </a:cxn>
                      <a:cxn ang="0">
                        <a:pos x="34" y="18"/>
                      </a:cxn>
                      <a:cxn ang="0">
                        <a:pos x="50" y="11"/>
                      </a:cxn>
                      <a:cxn ang="0">
                        <a:pos x="56" y="6"/>
                      </a:cxn>
                      <a:cxn ang="0">
                        <a:pos x="59" y="4"/>
                      </a:cxn>
                      <a:cxn ang="0">
                        <a:pos x="45" y="16"/>
                      </a:cxn>
                      <a:cxn ang="0">
                        <a:pos x="36" y="22"/>
                      </a:cxn>
                      <a:cxn ang="0">
                        <a:pos x="28" y="27"/>
                      </a:cxn>
                      <a:cxn ang="0">
                        <a:pos x="21" y="34"/>
                      </a:cxn>
                      <a:cxn ang="0">
                        <a:pos x="11" y="29"/>
                      </a:cxn>
                      <a:cxn ang="0">
                        <a:pos x="9" y="29"/>
                      </a:cxn>
                      <a:cxn ang="0">
                        <a:pos x="9" y="32"/>
                      </a:cxn>
                      <a:cxn ang="0">
                        <a:pos x="0" y="32"/>
                      </a:cxn>
                      <a:cxn ang="0">
                        <a:pos x="4" y="26"/>
                      </a:cxn>
                      <a:cxn ang="0">
                        <a:pos x="11" y="20"/>
                      </a:cxn>
                    </a:cxnLst>
                    <a:pathLst>
                      <a:path w="138" h="103">
                        <a:moveTo>
                          <a:pt x="26" y="61"/>
                        </a:moveTo>
                        <a:cubicBezTo>
                          <a:pt x="29" y="53"/>
                          <a:pt x="33" y="51"/>
                          <a:pt x="30" y="43"/>
                        </a:cubicBezTo>
                        <a:cubicBezTo>
                          <a:pt x="33" y="27"/>
                          <a:pt x="37" y="24"/>
                          <a:pt x="50" y="33"/>
                        </a:cubicBezTo>
                        <a:cubicBezTo>
                          <a:pt x="51" y="37"/>
                          <a:pt x="53" y="41"/>
                          <a:pt x="54" y="45"/>
                        </a:cubicBezTo>
                        <a:cubicBezTo>
                          <a:pt x="55" y="49"/>
                          <a:pt x="66" y="49"/>
                          <a:pt x="66" y="49"/>
                        </a:cubicBezTo>
                        <a:cubicBezTo>
                          <a:pt x="75" y="43"/>
                          <a:pt x="77" y="45"/>
                          <a:pt x="80" y="55"/>
                        </a:cubicBezTo>
                        <a:cubicBezTo>
                          <a:pt x="92" y="47"/>
                          <a:pt x="101" y="37"/>
                          <a:pt x="116" y="33"/>
                        </a:cubicBezTo>
                        <a:cubicBezTo>
                          <a:pt x="125" y="19"/>
                          <a:pt x="120" y="24"/>
                          <a:pt x="130" y="17"/>
                        </a:cubicBezTo>
                        <a:cubicBezTo>
                          <a:pt x="134" y="11"/>
                          <a:pt x="134" y="0"/>
                          <a:pt x="138" y="11"/>
                        </a:cubicBezTo>
                        <a:cubicBezTo>
                          <a:pt x="135" y="31"/>
                          <a:pt x="126" y="45"/>
                          <a:pt x="106" y="49"/>
                        </a:cubicBezTo>
                        <a:cubicBezTo>
                          <a:pt x="97" y="55"/>
                          <a:pt x="93" y="61"/>
                          <a:pt x="84" y="67"/>
                        </a:cubicBezTo>
                        <a:cubicBezTo>
                          <a:pt x="80" y="79"/>
                          <a:pt x="79" y="79"/>
                          <a:pt x="66" y="81"/>
                        </a:cubicBezTo>
                        <a:cubicBezTo>
                          <a:pt x="60" y="90"/>
                          <a:pt x="57" y="97"/>
                          <a:pt x="48" y="103"/>
                        </a:cubicBezTo>
                        <a:cubicBezTo>
                          <a:pt x="42" y="94"/>
                          <a:pt x="37" y="93"/>
                          <a:pt x="26" y="89"/>
                        </a:cubicBezTo>
                        <a:cubicBezTo>
                          <a:pt x="24" y="88"/>
                          <a:pt x="20" y="87"/>
                          <a:pt x="20" y="87"/>
                        </a:cubicBezTo>
                        <a:cubicBezTo>
                          <a:pt x="10" y="90"/>
                          <a:pt x="14" y="94"/>
                          <a:pt x="22" y="97"/>
                        </a:cubicBezTo>
                        <a:cubicBezTo>
                          <a:pt x="14" y="103"/>
                          <a:pt x="9" y="100"/>
                          <a:pt x="0" y="97"/>
                        </a:cubicBezTo>
                        <a:cubicBezTo>
                          <a:pt x="2" y="87"/>
                          <a:pt x="1" y="82"/>
                          <a:pt x="10" y="79"/>
                        </a:cubicBezTo>
                        <a:cubicBezTo>
                          <a:pt x="15" y="63"/>
                          <a:pt x="14" y="69"/>
                          <a:pt x="26" y="6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17" name="Freeform 93"/>
                  <p:cNvSpPr/>
                  <p:nvPr/>
                </p:nvSpPr>
                <p:spPr>
                  <a:xfrm>
                    <a:off x="4656" y="319"/>
                    <a:ext cx="80" cy="72"/>
                  </a:xfrm>
                  <a:custGeom>
                    <a:avLst/>
                    <a:gdLst/>
                    <a:ahLst/>
                    <a:cxnLst>
                      <a:cxn ang="0">
                        <a:pos x="67" y="8"/>
                      </a:cxn>
                      <a:cxn ang="0">
                        <a:pos x="68" y="2"/>
                      </a:cxn>
                      <a:cxn ang="0">
                        <a:pos x="72" y="0"/>
                      </a:cxn>
                      <a:cxn ang="0">
                        <a:pos x="77" y="8"/>
                      </a:cxn>
                      <a:cxn ang="0">
                        <a:pos x="80" y="14"/>
                      </a:cxn>
                      <a:cxn ang="0">
                        <a:pos x="76" y="20"/>
                      </a:cxn>
                      <a:cxn ang="0">
                        <a:pos x="72" y="26"/>
                      </a:cxn>
                      <a:cxn ang="0">
                        <a:pos x="69" y="42"/>
                      </a:cxn>
                      <a:cxn ang="0">
                        <a:pos x="61" y="46"/>
                      </a:cxn>
                      <a:cxn ang="0">
                        <a:pos x="51" y="46"/>
                      </a:cxn>
                      <a:cxn ang="0">
                        <a:pos x="48" y="42"/>
                      </a:cxn>
                      <a:cxn ang="0">
                        <a:pos x="43" y="49"/>
                      </a:cxn>
                      <a:cxn ang="0">
                        <a:pos x="38" y="50"/>
                      </a:cxn>
                      <a:cxn ang="0">
                        <a:pos x="34" y="44"/>
                      </a:cxn>
                      <a:cxn ang="0">
                        <a:pos x="25" y="48"/>
                      </a:cxn>
                      <a:cxn ang="0">
                        <a:pos x="32" y="48"/>
                      </a:cxn>
                      <a:cxn ang="0">
                        <a:pos x="33" y="54"/>
                      </a:cxn>
                      <a:cxn ang="0">
                        <a:pos x="25" y="56"/>
                      </a:cxn>
                      <a:cxn ang="0">
                        <a:pos x="14" y="56"/>
                      </a:cxn>
                      <a:cxn ang="0">
                        <a:pos x="15" y="52"/>
                      </a:cxn>
                      <a:cxn ang="0">
                        <a:pos x="20" y="48"/>
                      </a:cxn>
                      <a:cxn ang="0">
                        <a:pos x="14" y="50"/>
                      </a:cxn>
                      <a:cxn ang="0">
                        <a:pos x="11" y="56"/>
                      </a:cxn>
                      <a:cxn ang="0">
                        <a:pos x="13" y="64"/>
                      </a:cxn>
                      <a:cxn ang="0">
                        <a:pos x="6" y="67"/>
                      </a:cxn>
                      <a:cxn ang="0">
                        <a:pos x="0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6" y="51"/>
                      </a:cxn>
                      <a:cxn ang="0">
                        <a:pos x="14" y="45"/>
                      </a:cxn>
                      <a:cxn ang="0">
                        <a:pos x="19" y="40"/>
                      </a:cxn>
                      <a:cxn ang="0">
                        <a:pos x="31" y="39"/>
                      </a:cxn>
                      <a:cxn ang="0">
                        <a:pos x="36" y="38"/>
                      </a:cxn>
                      <a:cxn ang="0">
                        <a:pos x="49" y="26"/>
                      </a:cxn>
                      <a:cxn ang="0">
                        <a:pos x="51" y="31"/>
                      </a:cxn>
                      <a:cxn ang="0">
                        <a:pos x="56" y="26"/>
                      </a:cxn>
                      <a:cxn ang="0">
                        <a:pos x="64" y="18"/>
                      </a:cxn>
                      <a:cxn ang="0">
                        <a:pos x="66" y="14"/>
                      </a:cxn>
                      <a:cxn ang="0">
                        <a:pos x="63" y="13"/>
                      </a:cxn>
                      <a:cxn ang="0">
                        <a:pos x="65" y="11"/>
                      </a:cxn>
                      <a:cxn ang="0">
                        <a:pos x="67" y="8"/>
                      </a:cxn>
                    </a:cxnLst>
                    <a:pathLst>
                      <a:path w="188" h="214">
                        <a:moveTo>
                          <a:pt x="158" y="24"/>
                        </a:moveTo>
                        <a:cubicBezTo>
                          <a:pt x="156" y="18"/>
                          <a:pt x="160" y="6"/>
                          <a:pt x="160" y="6"/>
                        </a:cubicBezTo>
                        <a:cubicBezTo>
                          <a:pt x="167" y="16"/>
                          <a:pt x="167" y="8"/>
                          <a:pt x="170" y="0"/>
                        </a:cubicBezTo>
                        <a:cubicBezTo>
                          <a:pt x="181" y="4"/>
                          <a:pt x="179" y="14"/>
                          <a:pt x="182" y="24"/>
                        </a:cubicBezTo>
                        <a:cubicBezTo>
                          <a:pt x="184" y="30"/>
                          <a:pt x="188" y="42"/>
                          <a:pt x="188" y="42"/>
                        </a:cubicBezTo>
                        <a:cubicBezTo>
                          <a:pt x="183" y="56"/>
                          <a:pt x="188" y="52"/>
                          <a:pt x="178" y="58"/>
                        </a:cubicBezTo>
                        <a:cubicBezTo>
                          <a:pt x="174" y="63"/>
                          <a:pt x="170" y="76"/>
                          <a:pt x="170" y="76"/>
                        </a:cubicBezTo>
                        <a:cubicBezTo>
                          <a:pt x="169" y="100"/>
                          <a:pt x="173" y="110"/>
                          <a:pt x="162" y="126"/>
                        </a:cubicBezTo>
                        <a:cubicBezTo>
                          <a:pt x="150" y="118"/>
                          <a:pt x="155" y="132"/>
                          <a:pt x="144" y="136"/>
                        </a:cubicBezTo>
                        <a:cubicBezTo>
                          <a:pt x="135" y="134"/>
                          <a:pt x="129" y="135"/>
                          <a:pt x="120" y="138"/>
                        </a:cubicBezTo>
                        <a:cubicBezTo>
                          <a:pt x="114" y="129"/>
                          <a:pt x="122" y="127"/>
                          <a:pt x="112" y="124"/>
                        </a:cubicBezTo>
                        <a:cubicBezTo>
                          <a:pt x="108" y="130"/>
                          <a:pt x="108" y="142"/>
                          <a:pt x="102" y="146"/>
                        </a:cubicBezTo>
                        <a:cubicBezTo>
                          <a:pt x="98" y="148"/>
                          <a:pt x="90" y="150"/>
                          <a:pt x="90" y="150"/>
                        </a:cubicBezTo>
                        <a:cubicBezTo>
                          <a:pt x="87" y="141"/>
                          <a:pt x="89" y="135"/>
                          <a:pt x="80" y="132"/>
                        </a:cubicBezTo>
                        <a:cubicBezTo>
                          <a:pt x="68" y="134"/>
                          <a:pt x="65" y="134"/>
                          <a:pt x="58" y="144"/>
                        </a:cubicBezTo>
                        <a:cubicBezTo>
                          <a:pt x="66" y="150"/>
                          <a:pt x="68" y="147"/>
                          <a:pt x="76" y="142"/>
                        </a:cubicBezTo>
                        <a:cubicBezTo>
                          <a:pt x="81" y="146"/>
                          <a:pt x="85" y="155"/>
                          <a:pt x="78" y="160"/>
                        </a:cubicBezTo>
                        <a:cubicBezTo>
                          <a:pt x="75" y="162"/>
                          <a:pt x="62" y="165"/>
                          <a:pt x="58" y="166"/>
                        </a:cubicBezTo>
                        <a:cubicBezTo>
                          <a:pt x="48" y="173"/>
                          <a:pt x="44" y="173"/>
                          <a:pt x="34" y="166"/>
                        </a:cubicBezTo>
                        <a:cubicBezTo>
                          <a:pt x="35" y="162"/>
                          <a:pt x="34" y="158"/>
                          <a:pt x="36" y="154"/>
                        </a:cubicBezTo>
                        <a:cubicBezTo>
                          <a:pt x="38" y="150"/>
                          <a:pt x="55" y="146"/>
                          <a:pt x="46" y="144"/>
                        </a:cubicBezTo>
                        <a:cubicBezTo>
                          <a:pt x="42" y="143"/>
                          <a:pt x="34" y="148"/>
                          <a:pt x="34" y="148"/>
                        </a:cubicBezTo>
                        <a:cubicBezTo>
                          <a:pt x="32" y="155"/>
                          <a:pt x="28" y="159"/>
                          <a:pt x="26" y="166"/>
                        </a:cubicBezTo>
                        <a:cubicBezTo>
                          <a:pt x="36" y="182"/>
                          <a:pt x="36" y="173"/>
                          <a:pt x="30" y="190"/>
                        </a:cubicBezTo>
                        <a:cubicBezTo>
                          <a:pt x="28" y="196"/>
                          <a:pt x="14" y="200"/>
                          <a:pt x="14" y="200"/>
                        </a:cubicBezTo>
                        <a:cubicBezTo>
                          <a:pt x="5" y="214"/>
                          <a:pt x="11" y="210"/>
                          <a:pt x="0" y="214"/>
                        </a:cubicBezTo>
                        <a:cubicBezTo>
                          <a:pt x="2" y="202"/>
                          <a:pt x="5" y="198"/>
                          <a:pt x="8" y="188"/>
                        </a:cubicBezTo>
                        <a:cubicBezTo>
                          <a:pt x="6" y="178"/>
                          <a:pt x="3" y="173"/>
                          <a:pt x="0" y="164"/>
                        </a:cubicBezTo>
                        <a:cubicBezTo>
                          <a:pt x="3" y="156"/>
                          <a:pt x="7" y="157"/>
                          <a:pt x="14" y="152"/>
                        </a:cubicBezTo>
                        <a:cubicBezTo>
                          <a:pt x="18" y="141"/>
                          <a:pt x="23" y="140"/>
                          <a:pt x="32" y="134"/>
                        </a:cubicBezTo>
                        <a:cubicBezTo>
                          <a:pt x="37" y="127"/>
                          <a:pt x="37" y="123"/>
                          <a:pt x="44" y="118"/>
                        </a:cubicBezTo>
                        <a:cubicBezTo>
                          <a:pt x="64" y="121"/>
                          <a:pt x="55" y="122"/>
                          <a:pt x="72" y="116"/>
                        </a:cubicBezTo>
                        <a:cubicBezTo>
                          <a:pt x="76" y="115"/>
                          <a:pt x="84" y="112"/>
                          <a:pt x="84" y="112"/>
                        </a:cubicBezTo>
                        <a:cubicBezTo>
                          <a:pt x="105" y="119"/>
                          <a:pt x="97" y="84"/>
                          <a:pt x="114" y="78"/>
                        </a:cubicBezTo>
                        <a:cubicBezTo>
                          <a:pt x="117" y="87"/>
                          <a:pt x="110" y="89"/>
                          <a:pt x="120" y="92"/>
                        </a:cubicBezTo>
                        <a:cubicBezTo>
                          <a:pt x="125" y="85"/>
                          <a:pt x="125" y="81"/>
                          <a:pt x="132" y="76"/>
                        </a:cubicBezTo>
                        <a:cubicBezTo>
                          <a:pt x="138" y="68"/>
                          <a:pt x="146" y="65"/>
                          <a:pt x="150" y="54"/>
                        </a:cubicBezTo>
                        <a:cubicBezTo>
                          <a:pt x="151" y="50"/>
                          <a:pt x="154" y="42"/>
                          <a:pt x="154" y="42"/>
                        </a:cubicBezTo>
                        <a:cubicBezTo>
                          <a:pt x="152" y="41"/>
                          <a:pt x="148" y="40"/>
                          <a:pt x="148" y="38"/>
                        </a:cubicBezTo>
                        <a:cubicBezTo>
                          <a:pt x="148" y="36"/>
                          <a:pt x="161" y="33"/>
                          <a:pt x="152" y="32"/>
                        </a:cubicBezTo>
                        <a:lnTo>
                          <a:pt x="158" y="2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18" name="Freeform 94"/>
                  <p:cNvSpPr/>
                  <p:nvPr/>
                </p:nvSpPr>
                <p:spPr>
                  <a:xfrm>
                    <a:off x="4709" y="340"/>
                    <a:ext cx="6" cy="4"/>
                  </a:xfrm>
                  <a:custGeom>
                    <a:avLst/>
                    <a:gdLst/>
                    <a:ahLst/>
                    <a:cxnLst>
                      <a:cxn ang="0">
                        <a:pos x="0" y="3"/>
                      </a:cxn>
                      <a:cxn ang="0">
                        <a:pos x="2" y="4"/>
                      </a:cxn>
                      <a:cxn ang="0">
                        <a:pos x="0" y="3"/>
                      </a:cxn>
                    </a:cxnLst>
                    <a:pathLst>
                      <a:path w="13" h="13">
                        <a:moveTo>
                          <a:pt x="0" y="9"/>
                        </a:moveTo>
                        <a:cubicBezTo>
                          <a:pt x="6" y="0"/>
                          <a:pt x="13" y="7"/>
                          <a:pt x="4" y="13"/>
                        </a:cubicBezTo>
                        <a:cubicBezTo>
                          <a:pt x="0" y="6"/>
                          <a:pt x="0" y="5"/>
                          <a:pt x="0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19" name="Freeform 95"/>
                  <p:cNvSpPr/>
                  <p:nvPr/>
                </p:nvSpPr>
                <p:spPr>
                  <a:xfrm>
                    <a:off x="4261" y="389"/>
                    <a:ext cx="347" cy="189"/>
                  </a:xfrm>
                  <a:custGeom>
                    <a:avLst/>
                    <a:gdLst/>
                    <a:ahLst/>
                    <a:cxnLst>
                      <a:cxn ang="0">
                        <a:pos x="347" y="9"/>
                      </a:cxn>
                      <a:cxn ang="0">
                        <a:pos x="332" y="26"/>
                      </a:cxn>
                      <a:cxn ang="0">
                        <a:pos x="320" y="41"/>
                      </a:cxn>
                      <a:cxn ang="0">
                        <a:pos x="309" y="48"/>
                      </a:cxn>
                      <a:cxn ang="0">
                        <a:pos x="271" y="60"/>
                      </a:cxn>
                      <a:cxn ang="0">
                        <a:pos x="270" y="70"/>
                      </a:cxn>
                      <a:cxn ang="0">
                        <a:pos x="258" y="77"/>
                      </a:cxn>
                      <a:cxn ang="0">
                        <a:pos x="265" y="60"/>
                      </a:cxn>
                      <a:cxn ang="0">
                        <a:pos x="246" y="63"/>
                      </a:cxn>
                      <a:cxn ang="0">
                        <a:pos x="238" y="73"/>
                      </a:cxn>
                      <a:cxn ang="0">
                        <a:pos x="255" y="94"/>
                      </a:cxn>
                      <a:cxn ang="0">
                        <a:pos x="254" y="123"/>
                      </a:cxn>
                      <a:cxn ang="0">
                        <a:pos x="232" y="136"/>
                      </a:cxn>
                      <a:cxn ang="0">
                        <a:pos x="223" y="129"/>
                      </a:cxn>
                      <a:cxn ang="0">
                        <a:pos x="206" y="117"/>
                      </a:cxn>
                      <a:cxn ang="0">
                        <a:pos x="197" y="117"/>
                      </a:cxn>
                      <a:cxn ang="0">
                        <a:pos x="192" y="132"/>
                      </a:cxn>
                      <a:cxn ang="0">
                        <a:pos x="214" y="155"/>
                      </a:cxn>
                      <a:cxn ang="0">
                        <a:pos x="218" y="176"/>
                      </a:cxn>
                      <a:cxn ang="0">
                        <a:pos x="225" y="188"/>
                      </a:cxn>
                      <a:cxn ang="0">
                        <a:pos x="210" y="182"/>
                      </a:cxn>
                      <a:cxn ang="0">
                        <a:pos x="201" y="174"/>
                      </a:cxn>
                      <a:cxn ang="0">
                        <a:pos x="180" y="142"/>
                      </a:cxn>
                      <a:cxn ang="0">
                        <a:pos x="182" y="104"/>
                      </a:cxn>
                      <a:cxn ang="0">
                        <a:pos x="180" y="90"/>
                      </a:cxn>
                      <a:cxn ang="0">
                        <a:pos x="176" y="92"/>
                      </a:cxn>
                      <a:cxn ang="0">
                        <a:pos x="165" y="89"/>
                      </a:cxn>
                      <a:cxn ang="0">
                        <a:pos x="154" y="57"/>
                      </a:cxn>
                      <a:cxn ang="0">
                        <a:pos x="141" y="56"/>
                      </a:cxn>
                      <a:cxn ang="0">
                        <a:pos x="123" y="58"/>
                      </a:cxn>
                      <a:cxn ang="0">
                        <a:pos x="103" y="78"/>
                      </a:cxn>
                      <a:cxn ang="0">
                        <a:pos x="84" y="90"/>
                      </a:cxn>
                      <a:cxn ang="0">
                        <a:pos x="79" y="92"/>
                      </a:cxn>
                      <a:cxn ang="0">
                        <a:pos x="68" y="110"/>
                      </a:cxn>
                      <a:cxn ang="0">
                        <a:pos x="65" y="119"/>
                      </a:cxn>
                      <a:cxn ang="0">
                        <a:pos x="55" y="135"/>
                      </a:cxn>
                      <a:cxn ang="0">
                        <a:pos x="40" y="131"/>
                      </a:cxn>
                      <a:cxn ang="0">
                        <a:pos x="28" y="86"/>
                      </a:cxn>
                      <a:cxn ang="0">
                        <a:pos x="31" y="52"/>
                      </a:cxn>
                      <a:cxn ang="0">
                        <a:pos x="19" y="60"/>
                      </a:cxn>
                      <a:cxn ang="0">
                        <a:pos x="9" y="50"/>
                      </a:cxn>
                      <a:cxn ang="0">
                        <a:pos x="10" y="46"/>
                      </a:cxn>
                      <a:cxn ang="0">
                        <a:pos x="0" y="31"/>
                      </a:cxn>
                      <a:cxn ang="0">
                        <a:pos x="341" y="2"/>
                      </a:cxn>
                    </a:cxnLst>
                    <a:pathLst>
                      <a:path w="812" h="564">
                        <a:moveTo>
                          <a:pt x="798" y="6"/>
                        </a:moveTo>
                        <a:cubicBezTo>
                          <a:pt x="801" y="15"/>
                          <a:pt x="809" y="16"/>
                          <a:pt x="812" y="26"/>
                        </a:cubicBezTo>
                        <a:cubicBezTo>
                          <a:pt x="809" y="36"/>
                          <a:pt x="801" y="41"/>
                          <a:pt x="796" y="50"/>
                        </a:cubicBezTo>
                        <a:cubicBezTo>
                          <a:pt x="791" y="61"/>
                          <a:pt x="788" y="71"/>
                          <a:pt x="778" y="78"/>
                        </a:cubicBezTo>
                        <a:cubicBezTo>
                          <a:pt x="773" y="85"/>
                          <a:pt x="771" y="88"/>
                          <a:pt x="774" y="96"/>
                        </a:cubicBezTo>
                        <a:cubicBezTo>
                          <a:pt x="767" y="107"/>
                          <a:pt x="758" y="114"/>
                          <a:pt x="748" y="122"/>
                        </a:cubicBezTo>
                        <a:cubicBezTo>
                          <a:pt x="744" y="125"/>
                          <a:pt x="736" y="130"/>
                          <a:pt x="736" y="130"/>
                        </a:cubicBezTo>
                        <a:cubicBezTo>
                          <a:pt x="740" y="141"/>
                          <a:pt x="731" y="140"/>
                          <a:pt x="722" y="142"/>
                        </a:cubicBezTo>
                        <a:cubicBezTo>
                          <a:pt x="716" y="148"/>
                          <a:pt x="712" y="151"/>
                          <a:pt x="704" y="154"/>
                        </a:cubicBezTo>
                        <a:cubicBezTo>
                          <a:pt x="686" y="150"/>
                          <a:pt x="650" y="169"/>
                          <a:pt x="634" y="180"/>
                        </a:cubicBezTo>
                        <a:cubicBezTo>
                          <a:pt x="636" y="189"/>
                          <a:pt x="631" y="193"/>
                          <a:pt x="640" y="196"/>
                        </a:cubicBezTo>
                        <a:cubicBezTo>
                          <a:pt x="643" y="205"/>
                          <a:pt x="640" y="207"/>
                          <a:pt x="632" y="210"/>
                        </a:cubicBezTo>
                        <a:cubicBezTo>
                          <a:pt x="626" y="219"/>
                          <a:pt x="623" y="226"/>
                          <a:pt x="614" y="232"/>
                        </a:cubicBezTo>
                        <a:cubicBezTo>
                          <a:pt x="611" y="231"/>
                          <a:pt x="606" y="233"/>
                          <a:pt x="604" y="230"/>
                        </a:cubicBezTo>
                        <a:cubicBezTo>
                          <a:pt x="599" y="220"/>
                          <a:pt x="610" y="199"/>
                          <a:pt x="620" y="196"/>
                        </a:cubicBezTo>
                        <a:cubicBezTo>
                          <a:pt x="623" y="187"/>
                          <a:pt x="617" y="187"/>
                          <a:pt x="620" y="178"/>
                        </a:cubicBezTo>
                        <a:cubicBezTo>
                          <a:pt x="617" y="164"/>
                          <a:pt x="609" y="168"/>
                          <a:pt x="598" y="172"/>
                        </a:cubicBezTo>
                        <a:cubicBezTo>
                          <a:pt x="592" y="180"/>
                          <a:pt x="585" y="185"/>
                          <a:pt x="576" y="188"/>
                        </a:cubicBezTo>
                        <a:cubicBezTo>
                          <a:pt x="572" y="194"/>
                          <a:pt x="568" y="200"/>
                          <a:pt x="564" y="206"/>
                        </a:cubicBezTo>
                        <a:cubicBezTo>
                          <a:pt x="561" y="210"/>
                          <a:pt x="556" y="218"/>
                          <a:pt x="556" y="218"/>
                        </a:cubicBezTo>
                        <a:cubicBezTo>
                          <a:pt x="558" y="234"/>
                          <a:pt x="559" y="243"/>
                          <a:pt x="572" y="252"/>
                        </a:cubicBezTo>
                        <a:cubicBezTo>
                          <a:pt x="579" y="262"/>
                          <a:pt x="586" y="273"/>
                          <a:pt x="596" y="280"/>
                        </a:cubicBezTo>
                        <a:cubicBezTo>
                          <a:pt x="598" y="286"/>
                          <a:pt x="602" y="298"/>
                          <a:pt x="602" y="298"/>
                        </a:cubicBezTo>
                        <a:cubicBezTo>
                          <a:pt x="601" y="308"/>
                          <a:pt x="599" y="361"/>
                          <a:pt x="594" y="368"/>
                        </a:cubicBezTo>
                        <a:cubicBezTo>
                          <a:pt x="590" y="374"/>
                          <a:pt x="576" y="378"/>
                          <a:pt x="570" y="382"/>
                        </a:cubicBezTo>
                        <a:cubicBezTo>
                          <a:pt x="563" y="393"/>
                          <a:pt x="550" y="396"/>
                          <a:pt x="542" y="406"/>
                        </a:cubicBezTo>
                        <a:cubicBezTo>
                          <a:pt x="536" y="413"/>
                          <a:pt x="539" y="417"/>
                          <a:pt x="530" y="420"/>
                        </a:cubicBezTo>
                        <a:cubicBezTo>
                          <a:pt x="526" y="408"/>
                          <a:pt x="538" y="391"/>
                          <a:pt x="522" y="386"/>
                        </a:cubicBezTo>
                        <a:cubicBezTo>
                          <a:pt x="516" y="377"/>
                          <a:pt x="510" y="364"/>
                          <a:pt x="502" y="356"/>
                        </a:cubicBezTo>
                        <a:cubicBezTo>
                          <a:pt x="497" y="341"/>
                          <a:pt x="505" y="360"/>
                          <a:pt x="482" y="348"/>
                        </a:cubicBezTo>
                        <a:cubicBezTo>
                          <a:pt x="478" y="346"/>
                          <a:pt x="478" y="339"/>
                          <a:pt x="474" y="336"/>
                        </a:cubicBezTo>
                        <a:cubicBezTo>
                          <a:pt x="470" y="323"/>
                          <a:pt x="466" y="342"/>
                          <a:pt x="462" y="348"/>
                        </a:cubicBezTo>
                        <a:cubicBezTo>
                          <a:pt x="460" y="358"/>
                          <a:pt x="456" y="363"/>
                          <a:pt x="454" y="374"/>
                        </a:cubicBezTo>
                        <a:cubicBezTo>
                          <a:pt x="457" y="383"/>
                          <a:pt x="455" y="387"/>
                          <a:pt x="450" y="394"/>
                        </a:cubicBezTo>
                        <a:cubicBezTo>
                          <a:pt x="454" y="399"/>
                          <a:pt x="464" y="411"/>
                          <a:pt x="466" y="418"/>
                        </a:cubicBezTo>
                        <a:cubicBezTo>
                          <a:pt x="474" y="443"/>
                          <a:pt x="472" y="458"/>
                          <a:pt x="500" y="464"/>
                        </a:cubicBezTo>
                        <a:cubicBezTo>
                          <a:pt x="507" y="469"/>
                          <a:pt x="510" y="474"/>
                          <a:pt x="516" y="480"/>
                        </a:cubicBezTo>
                        <a:cubicBezTo>
                          <a:pt x="511" y="494"/>
                          <a:pt x="513" y="509"/>
                          <a:pt x="510" y="524"/>
                        </a:cubicBezTo>
                        <a:cubicBezTo>
                          <a:pt x="512" y="537"/>
                          <a:pt x="511" y="541"/>
                          <a:pt x="522" y="548"/>
                        </a:cubicBezTo>
                        <a:cubicBezTo>
                          <a:pt x="523" y="552"/>
                          <a:pt x="525" y="556"/>
                          <a:pt x="526" y="560"/>
                        </a:cubicBezTo>
                        <a:cubicBezTo>
                          <a:pt x="527" y="564"/>
                          <a:pt x="514" y="556"/>
                          <a:pt x="514" y="556"/>
                        </a:cubicBezTo>
                        <a:cubicBezTo>
                          <a:pt x="502" y="564"/>
                          <a:pt x="501" y="551"/>
                          <a:pt x="492" y="544"/>
                        </a:cubicBezTo>
                        <a:cubicBezTo>
                          <a:pt x="488" y="541"/>
                          <a:pt x="480" y="536"/>
                          <a:pt x="480" y="536"/>
                        </a:cubicBezTo>
                        <a:cubicBezTo>
                          <a:pt x="471" y="522"/>
                          <a:pt x="474" y="529"/>
                          <a:pt x="470" y="518"/>
                        </a:cubicBezTo>
                        <a:cubicBezTo>
                          <a:pt x="467" y="491"/>
                          <a:pt x="461" y="446"/>
                          <a:pt x="436" y="430"/>
                        </a:cubicBezTo>
                        <a:cubicBezTo>
                          <a:pt x="428" y="433"/>
                          <a:pt x="425" y="433"/>
                          <a:pt x="422" y="424"/>
                        </a:cubicBezTo>
                        <a:cubicBezTo>
                          <a:pt x="427" y="404"/>
                          <a:pt x="432" y="383"/>
                          <a:pt x="438" y="364"/>
                        </a:cubicBezTo>
                        <a:cubicBezTo>
                          <a:pt x="436" y="343"/>
                          <a:pt x="431" y="330"/>
                          <a:pt x="426" y="310"/>
                        </a:cubicBezTo>
                        <a:cubicBezTo>
                          <a:pt x="429" y="302"/>
                          <a:pt x="425" y="300"/>
                          <a:pt x="422" y="292"/>
                        </a:cubicBezTo>
                        <a:cubicBezTo>
                          <a:pt x="424" y="282"/>
                          <a:pt x="428" y="277"/>
                          <a:pt x="422" y="268"/>
                        </a:cubicBezTo>
                        <a:cubicBezTo>
                          <a:pt x="420" y="269"/>
                          <a:pt x="418" y="269"/>
                          <a:pt x="416" y="270"/>
                        </a:cubicBezTo>
                        <a:cubicBezTo>
                          <a:pt x="414" y="272"/>
                          <a:pt x="414" y="275"/>
                          <a:pt x="412" y="276"/>
                        </a:cubicBezTo>
                        <a:cubicBezTo>
                          <a:pt x="408" y="278"/>
                          <a:pt x="400" y="280"/>
                          <a:pt x="400" y="280"/>
                        </a:cubicBezTo>
                        <a:cubicBezTo>
                          <a:pt x="394" y="274"/>
                          <a:pt x="389" y="274"/>
                          <a:pt x="386" y="266"/>
                        </a:cubicBezTo>
                        <a:cubicBezTo>
                          <a:pt x="391" y="251"/>
                          <a:pt x="379" y="206"/>
                          <a:pt x="364" y="196"/>
                        </a:cubicBezTo>
                        <a:cubicBezTo>
                          <a:pt x="357" y="186"/>
                          <a:pt x="358" y="182"/>
                          <a:pt x="360" y="170"/>
                        </a:cubicBezTo>
                        <a:cubicBezTo>
                          <a:pt x="358" y="160"/>
                          <a:pt x="356" y="147"/>
                          <a:pt x="346" y="144"/>
                        </a:cubicBezTo>
                        <a:cubicBezTo>
                          <a:pt x="343" y="154"/>
                          <a:pt x="338" y="160"/>
                          <a:pt x="330" y="166"/>
                        </a:cubicBezTo>
                        <a:cubicBezTo>
                          <a:pt x="323" y="164"/>
                          <a:pt x="308" y="160"/>
                          <a:pt x="308" y="160"/>
                        </a:cubicBezTo>
                        <a:cubicBezTo>
                          <a:pt x="296" y="162"/>
                          <a:pt x="297" y="166"/>
                          <a:pt x="288" y="172"/>
                        </a:cubicBezTo>
                        <a:cubicBezTo>
                          <a:pt x="284" y="185"/>
                          <a:pt x="282" y="191"/>
                          <a:pt x="268" y="196"/>
                        </a:cubicBezTo>
                        <a:cubicBezTo>
                          <a:pt x="264" y="200"/>
                          <a:pt x="243" y="231"/>
                          <a:pt x="242" y="232"/>
                        </a:cubicBezTo>
                        <a:cubicBezTo>
                          <a:pt x="231" y="239"/>
                          <a:pt x="215" y="247"/>
                          <a:pt x="206" y="256"/>
                        </a:cubicBezTo>
                        <a:cubicBezTo>
                          <a:pt x="202" y="260"/>
                          <a:pt x="200" y="265"/>
                          <a:pt x="196" y="268"/>
                        </a:cubicBezTo>
                        <a:cubicBezTo>
                          <a:pt x="194" y="269"/>
                          <a:pt x="192" y="269"/>
                          <a:pt x="190" y="270"/>
                        </a:cubicBezTo>
                        <a:cubicBezTo>
                          <a:pt x="188" y="271"/>
                          <a:pt x="186" y="272"/>
                          <a:pt x="184" y="274"/>
                        </a:cubicBezTo>
                        <a:cubicBezTo>
                          <a:pt x="180" y="278"/>
                          <a:pt x="172" y="286"/>
                          <a:pt x="172" y="286"/>
                        </a:cubicBezTo>
                        <a:cubicBezTo>
                          <a:pt x="167" y="300"/>
                          <a:pt x="165" y="314"/>
                          <a:pt x="160" y="328"/>
                        </a:cubicBezTo>
                        <a:cubicBezTo>
                          <a:pt x="158" y="335"/>
                          <a:pt x="156" y="341"/>
                          <a:pt x="154" y="348"/>
                        </a:cubicBezTo>
                        <a:cubicBezTo>
                          <a:pt x="153" y="350"/>
                          <a:pt x="152" y="354"/>
                          <a:pt x="152" y="354"/>
                        </a:cubicBezTo>
                        <a:cubicBezTo>
                          <a:pt x="152" y="359"/>
                          <a:pt x="156" y="384"/>
                          <a:pt x="146" y="392"/>
                        </a:cubicBezTo>
                        <a:cubicBezTo>
                          <a:pt x="141" y="397"/>
                          <a:pt x="128" y="404"/>
                          <a:pt x="128" y="404"/>
                        </a:cubicBezTo>
                        <a:cubicBezTo>
                          <a:pt x="125" y="412"/>
                          <a:pt x="122" y="421"/>
                          <a:pt x="114" y="424"/>
                        </a:cubicBezTo>
                        <a:cubicBezTo>
                          <a:pt x="100" y="419"/>
                          <a:pt x="97" y="405"/>
                          <a:pt x="94" y="392"/>
                        </a:cubicBezTo>
                        <a:cubicBezTo>
                          <a:pt x="86" y="362"/>
                          <a:pt x="82" y="332"/>
                          <a:pt x="72" y="302"/>
                        </a:cubicBezTo>
                        <a:cubicBezTo>
                          <a:pt x="71" y="281"/>
                          <a:pt x="70" y="275"/>
                          <a:pt x="66" y="258"/>
                        </a:cubicBezTo>
                        <a:cubicBezTo>
                          <a:pt x="66" y="251"/>
                          <a:pt x="68" y="219"/>
                          <a:pt x="64" y="208"/>
                        </a:cubicBezTo>
                        <a:cubicBezTo>
                          <a:pt x="70" y="191"/>
                          <a:pt x="66" y="173"/>
                          <a:pt x="72" y="156"/>
                        </a:cubicBezTo>
                        <a:cubicBezTo>
                          <a:pt x="66" y="139"/>
                          <a:pt x="60" y="168"/>
                          <a:pt x="56" y="172"/>
                        </a:cubicBezTo>
                        <a:cubicBezTo>
                          <a:pt x="53" y="175"/>
                          <a:pt x="44" y="180"/>
                          <a:pt x="44" y="180"/>
                        </a:cubicBezTo>
                        <a:cubicBezTo>
                          <a:pt x="35" y="177"/>
                          <a:pt x="28" y="173"/>
                          <a:pt x="24" y="162"/>
                        </a:cubicBezTo>
                        <a:cubicBezTo>
                          <a:pt x="23" y="158"/>
                          <a:pt x="20" y="150"/>
                          <a:pt x="20" y="150"/>
                        </a:cubicBezTo>
                        <a:cubicBezTo>
                          <a:pt x="30" y="148"/>
                          <a:pt x="30" y="143"/>
                          <a:pt x="38" y="138"/>
                        </a:cubicBezTo>
                        <a:cubicBezTo>
                          <a:pt x="35" y="128"/>
                          <a:pt x="31" y="133"/>
                          <a:pt x="24" y="138"/>
                        </a:cubicBezTo>
                        <a:cubicBezTo>
                          <a:pt x="15" y="135"/>
                          <a:pt x="15" y="132"/>
                          <a:pt x="18" y="124"/>
                        </a:cubicBezTo>
                        <a:cubicBezTo>
                          <a:pt x="11" y="114"/>
                          <a:pt x="9" y="101"/>
                          <a:pt x="0" y="92"/>
                        </a:cubicBezTo>
                        <a:lnTo>
                          <a:pt x="76" y="0"/>
                        </a:lnTo>
                        <a:lnTo>
                          <a:pt x="798" y="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20" name="Freeform 96"/>
                  <p:cNvSpPr/>
                  <p:nvPr/>
                </p:nvSpPr>
                <p:spPr>
                  <a:xfrm>
                    <a:off x="4322" y="519"/>
                    <a:ext cx="19" cy="29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8" y="1"/>
                      </a:cxn>
                      <a:cxn ang="0">
                        <a:pos x="16" y="11"/>
                      </a:cxn>
                      <a:cxn ang="0">
                        <a:pos x="8" y="29"/>
                      </a:cxn>
                      <a:cxn ang="0">
                        <a:pos x="0" y="24"/>
                      </a:cxn>
                      <a:cxn ang="0">
                        <a:pos x="3" y="4"/>
                      </a:cxn>
                    </a:cxnLst>
                    <a:pathLst>
                      <a:path w="43" h="85">
                        <a:moveTo>
                          <a:pt x="7" y="11"/>
                        </a:moveTo>
                        <a:cubicBezTo>
                          <a:pt x="4" y="2"/>
                          <a:pt x="9" y="0"/>
                          <a:pt x="17" y="3"/>
                        </a:cubicBezTo>
                        <a:cubicBezTo>
                          <a:pt x="24" y="13"/>
                          <a:pt x="28" y="24"/>
                          <a:pt x="37" y="33"/>
                        </a:cubicBezTo>
                        <a:cubicBezTo>
                          <a:pt x="43" y="52"/>
                          <a:pt x="40" y="78"/>
                          <a:pt x="19" y="85"/>
                        </a:cubicBezTo>
                        <a:cubicBezTo>
                          <a:pt x="6" y="81"/>
                          <a:pt x="5" y="81"/>
                          <a:pt x="1" y="69"/>
                        </a:cubicBezTo>
                        <a:cubicBezTo>
                          <a:pt x="2" y="66"/>
                          <a:pt x="0" y="4"/>
                          <a:pt x="7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21" name="Freeform 97"/>
                  <p:cNvSpPr/>
                  <p:nvPr/>
                </p:nvSpPr>
                <p:spPr>
                  <a:xfrm>
                    <a:off x="4588" y="421"/>
                    <a:ext cx="18" cy="24"/>
                  </a:xfrm>
                  <a:custGeom>
                    <a:avLst/>
                    <a:gdLst/>
                    <a:ahLst/>
                    <a:cxnLst>
                      <a:cxn ang="0">
                        <a:pos x="5" y="9"/>
                      </a:cxn>
                      <a:cxn ang="0">
                        <a:pos x="12" y="1"/>
                      </a:cxn>
                      <a:cxn ang="0">
                        <a:pos x="18" y="1"/>
                      </a:cxn>
                      <a:cxn ang="0">
                        <a:pos x="16" y="8"/>
                      </a:cxn>
                      <a:cxn ang="0">
                        <a:pos x="5" y="24"/>
                      </a:cxn>
                      <a:cxn ang="0">
                        <a:pos x="3" y="19"/>
                      </a:cxn>
                      <a:cxn ang="0">
                        <a:pos x="1" y="12"/>
                      </a:cxn>
                      <a:cxn ang="0">
                        <a:pos x="5" y="9"/>
                      </a:cxn>
                    </a:cxnLst>
                    <a:pathLst>
                      <a:path w="44" h="74">
                        <a:moveTo>
                          <a:pt x="13" y="28"/>
                        </a:moveTo>
                        <a:cubicBezTo>
                          <a:pt x="15" y="13"/>
                          <a:pt x="14" y="7"/>
                          <a:pt x="29" y="2"/>
                        </a:cubicBezTo>
                        <a:cubicBezTo>
                          <a:pt x="34" y="3"/>
                          <a:pt x="40" y="0"/>
                          <a:pt x="43" y="4"/>
                        </a:cubicBezTo>
                        <a:cubicBezTo>
                          <a:pt x="44" y="6"/>
                          <a:pt x="41" y="21"/>
                          <a:pt x="39" y="26"/>
                        </a:cubicBezTo>
                        <a:cubicBezTo>
                          <a:pt x="31" y="43"/>
                          <a:pt x="30" y="63"/>
                          <a:pt x="13" y="74"/>
                        </a:cubicBezTo>
                        <a:cubicBezTo>
                          <a:pt x="4" y="71"/>
                          <a:pt x="4" y="68"/>
                          <a:pt x="7" y="60"/>
                        </a:cubicBezTo>
                        <a:cubicBezTo>
                          <a:pt x="5" y="50"/>
                          <a:pt x="0" y="46"/>
                          <a:pt x="3" y="36"/>
                        </a:cubicBezTo>
                        <a:cubicBezTo>
                          <a:pt x="4" y="32"/>
                          <a:pt x="8" y="23"/>
                          <a:pt x="1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22" name="Freeform 98"/>
                  <p:cNvSpPr/>
                  <p:nvPr/>
                </p:nvSpPr>
                <p:spPr>
                  <a:xfrm>
                    <a:off x="4639" y="409"/>
                    <a:ext cx="9" cy="10"/>
                  </a:xfrm>
                  <a:custGeom>
                    <a:avLst/>
                    <a:gdLst/>
                    <a:ahLst/>
                    <a:cxnLst>
                      <a:cxn ang="0">
                        <a:pos x="3" y="5"/>
                      </a:cxn>
                      <a:cxn ang="0">
                        <a:pos x="2" y="10"/>
                      </a:cxn>
                      <a:cxn ang="0">
                        <a:pos x="3" y="5"/>
                      </a:cxn>
                    </a:cxnLst>
                    <a:pathLst>
                      <a:path w="20" h="30">
                        <a:moveTo>
                          <a:pt x="7" y="16"/>
                        </a:moveTo>
                        <a:cubicBezTo>
                          <a:pt x="18" y="0"/>
                          <a:pt x="20" y="20"/>
                          <a:pt x="5" y="30"/>
                        </a:cubicBezTo>
                        <a:cubicBezTo>
                          <a:pt x="0" y="23"/>
                          <a:pt x="1" y="22"/>
                          <a:pt x="7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23" name="Freeform 99"/>
                  <p:cNvSpPr/>
                  <p:nvPr/>
                </p:nvSpPr>
                <p:spPr>
                  <a:xfrm>
                    <a:off x="3709" y="315"/>
                    <a:ext cx="433" cy="354"/>
                  </a:xfrm>
                  <a:custGeom>
                    <a:avLst/>
                    <a:gdLst/>
                    <a:ahLst/>
                    <a:cxnLst>
                      <a:cxn ang="0">
                        <a:pos x="305" y="295"/>
                      </a:cxn>
                      <a:cxn ang="0">
                        <a:pos x="309" y="287"/>
                      </a:cxn>
                      <a:cxn ang="0">
                        <a:pos x="317" y="262"/>
                      </a:cxn>
                      <a:cxn ang="0">
                        <a:pos x="196" y="182"/>
                      </a:cxn>
                      <a:cxn ang="0">
                        <a:pos x="179" y="220"/>
                      </a:cxn>
                      <a:cxn ang="0">
                        <a:pos x="192" y="353"/>
                      </a:cxn>
                      <a:cxn ang="0">
                        <a:pos x="179" y="314"/>
                      </a:cxn>
                      <a:cxn ang="0">
                        <a:pos x="154" y="279"/>
                      </a:cxn>
                      <a:cxn ang="0">
                        <a:pos x="156" y="262"/>
                      </a:cxn>
                      <a:cxn ang="0">
                        <a:pos x="157" y="250"/>
                      </a:cxn>
                      <a:cxn ang="0">
                        <a:pos x="140" y="238"/>
                      </a:cxn>
                      <a:cxn ang="0">
                        <a:pos x="123" y="220"/>
                      </a:cxn>
                      <a:cxn ang="0">
                        <a:pos x="94" y="225"/>
                      </a:cxn>
                      <a:cxn ang="0">
                        <a:pos x="80" y="232"/>
                      </a:cxn>
                      <a:cxn ang="0">
                        <a:pos x="50" y="232"/>
                      </a:cxn>
                      <a:cxn ang="0">
                        <a:pos x="14" y="198"/>
                      </a:cxn>
                      <a:cxn ang="0">
                        <a:pos x="7" y="187"/>
                      </a:cxn>
                      <a:cxn ang="0">
                        <a:pos x="0" y="168"/>
                      </a:cxn>
                      <a:cxn ang="0">
                        <a:pos x="15" y="135"/>
                      </a:cxn>
                      <a:cxn ang="0">
                        <a:pos x="20" y="115"/>
                      </a:cxn>
                      <a:cxn ang="0">
                        <a:pos x="32" y="91"/>
                      </a:cxn>
                      <a:cxn ang="0">
                        <a:pos x="51" y="74"/>
                      </a:cxn>
                      <a:cxn ang="0">
                        <a:pos x="106" y="43"/>
                      </a:cxn>
                      <a:cxn ang="0">
                        <a:pos x="140" y="19"/>
                      </a:cxn>
                      <a:cxn ang="0">
                        <a:pos x="164" y="4"/>
                      </a:cxn>
                      <a:cxn ang="0">
                        <a:pos x="230" y="1"/>
                      </a:cxn>
                      <a:cxn ang="0">
                        <a:pos x="253" y="0"/>
                      </a:cxn>
                      <a:cxn ang="0">
                        <a:pos x="244" y="22"/>
                      </a:cxn>
                      <a:cxn ang="0">
                        <a:pos x="281" y="53"/>
                      </a:cxn>
                      <a:cxn ang="0">
                        <a:pos x="316" y="47"/>
                      </a:cxn>
                      <a:cxn ang="0">
                        <a:pos x="336" y="52"/>
                      </a:cxn>
                      <a:cxn ang="0">
                        <a:pos x="355" y="62"/>
                      </a:cxn>
                      <a:cxn ang="0">
                        <a:pos x="363" y="119"/>
                      </a:cxn>
                      <a:cxn ang="0">
                        <a:pos x="363" y="153"/>
                      </a:cxn>
                      <a:cxn ang="0">
                        <a:pos x="380" y="180"/>
                      </a:cxn>
                      <a:cxn ang="0">
                        <a:pos x="410" y="191"/>
                      </a:cxn>
                      <a:cxn ang="0">
                        <a:pos x="432" y="187"/>
                      </a:cxn>
                      <a:cxn ang="0">
                        <a:pos x="422" y="216"/>
                      </a:cxn>
                      <a:cxn ang="0">
                        <a:pos x="380" y="259"/>
                      </a:cxn>
                      <a:cxn ang="0">
                        <a:pos x="348" y="308"/>
                      </a:cxn>
                      <a:cxn ang="0">
                        <a:pos x="353" y="323"/>
                      </a:cxn>
                      <a:cxn ang="0">
                        <a:pos x="276" y="353"/>
                      </a:cxn>
                    </a:cxnLst>
                    <a:pathLst>
                      <a:path w="682" h="557">
                        <a:moveTo>
                          <a:pt x="435" y="556"/>
                        </a:moveTo>
                        <a:lnTo>
                          <a:pt x="481" y="464"/>
                        </a:lnTo>
                        <a:lnTo>
                          <a:pt x="473" y="449"/>
                        </a:lnTo>
                        <a:lnTo>
                          <a:pt x="486" y="451"/>
                        </a:lnTo>
                        <a:lnTo>
                          <a:pt x="495" y="441"/>
                        </a:lnTo>
                        <a:lnTo>
                          <a:pt x="500" y="413"/>
                        </a:lnTo>
                        <a:lnTo>
                          <a:pt x="500" y="371"/>
                        </a:lnTo>
                        <a:lnTo>
                          <a:pt x="309" y="287"/>
                        </a:lnTo>
                        <a:lnTo>
                          <a:pt x="296" y="308"/>
                        </a:lnTo>
                        <a:lnTo>
                          <a:pt x="282" y="346"/>
                        </a:lnTo>
                        <a:lnTo>
                          <a:pt x="396" y="557"/>
                        </a:lnTo>
                        <a:lnTo>
                          <a:pt x="303" y="556"/>
                        </a:lnTo>
                        <a:lnTo>
                          <a:pt x="304" y="536"/>
                        </a:lnTo>
                        <a:cubicBezTo>
                          <a:pt x="284" y="520"/>
                          <a:pt x="296" y="510"/>
                          <a:pt x="282" y="494"/>
                        </a:cubicBezTo>
                        <a:cubicBezTo>
                          <a:pt x="276" y="475"/>
                          <a:pt x="267" y="468"/>
                          <a:pt x="253" y="451"/>
                        </a:cubicBezTo>
                        <a:cubicBezTo>
                          <a:pt x="249" y="447"/>
                          <a:pt x="245" y="443"/>
                          <a:pt x="242" y="439"/>
                        </a:cubicBezTo>
                        <a:lnTo>
                          <a:pt x="237" y="432"/>
                        </a:lnTo>
                        <a:cubicBezTo>
                          <a:pt x="237" y="432"/>
                          <a:pt x="245" y="413"/>
                          <a:pt x="245" y="413"/>
                        </a:cubicBezTo>
                        <a:cubicBezTo>
                          <a:pt x="247" y="409"/>
                          <a:pt x="250" y="401"/>
                          <a:pt x="250" y="401"/>
                        </a:cubicBezTo>
                        <a:cubicBezTo>
                          <a:pt x="249" y="399"/>
                          <a:pt x="247" y="397"/>
                          <a:pt x="247" y="394"/>
                        </a:cubicBezTo>
                        <a:cubicBezTo>
                          <a:pt x="248" y="390"/>
                          <a:pt x="253" y="382"/>
                          <a:pt x="253" y="382"/>
                        </a:cubicBezTo>
                        <a:cubicBezTo>
                          <a:pt x="243" y="370"/>
                          <a:pt x="237" y="371"/>
                          <a:pt x="220" y="375"/>
                        </a:cubicBezTo>
                        <a:cubicBezTo>
                          <a:pt x="217" y="371"/>
                          <a:pt x="210" y="369"/>
                          <a:pt x="207" y="365"/>
                        </a:cubicBezTo>
                        <a:cubicBezTo>
                          <a:pt x="185" y="337"/>
                          <a:pt x="216" y="363"/>
                          <a:pt x="194" y="346"/>
                        </a:cubicBezTo>
                        <a:cubicBezTo>
                          <a:pt x="167" y="349"/>
                          <a:pt x="179" y="346"/>
                          <a:pt x="156" y="352"/>
                        </a:cubicBezTo>
                        <a:cubicBezTo>
                          <a:pt x="153" y="353"/>
                          <a:pt x="148" y="354"/>
                          <a:pt x="148" y="354"/>
                        </a:cubicBezTo>
                        <a:cubicBezTo>
                          <a:pt x="146" y="356"/>
                          <a:pt x="145" y="359"/>
                          <a:pt x="142" y="361"/>
                        </a:cubicBezTo>
                        <a:cubicBezTo>
                          <a:pt x="138" y="363"/>
                          <a:pt x="126" y="365"/>
                          <a:pt x="126" y="365"/>
                        </a:cubicBezTo>
                        <a:cubicBezTo>
                          <a:pt x="105" y="354"/>
                          <a:pt x="116" y="355"/>
                          <a:pt x="94" y="361"/>
                        </a:cubicBezTo>
                        <a:cubicBezTo>
                          <a:pt x="89" y="362"/>
                          <a:pt x="78" y="365"/>
                          <a:pt x="78" y="365"/>
                        </a:cubicBezTo>
                        <a:cubicBezTo>
                          <a:pt x="62" y="383"/>
                          <a:pt x="46" y="346"/>
                          <a:pt x="35" y="337"/>
                        </a:cubicBezTo>
                        <a:cubicBezTo>
                          <a:pt x="32" y="330"/>
                          <a:pt x="24" y="320"/>
                          <a:pt x="22" y="312"/>
                        </a:cubicBezTo>
                        <a:cubicBezTo>
                          <a:pt x="20" y="308"/>
                          <a:pt x="22" y="303"/>
                          <a:pt x="19" y="300"/>
                        </a:cubicBezTo>
                        <a:cubicBezTo>
                          <a:pt x="17" y="297"/>
                          <a:pt x="13" y="297"/>
                          <a:pt x="11" y="295"/>
                        </a:cubicBezTo>
                        <a:cubicBezTo>
                          <a:pt x="3" y="277"/>
                          <a:pt x="15" y="306"/>
                          <a:pt x="5" y="276"/>
                        </a:cubicBezTo>
                        <a:cubicBezTo>
                          <a:pt x="4" y="272"/>
                          <a:pt x="0" y="264"/>
                          <a:pt x="0" y="264"/>
                        </a:cubicBezTo>
                        <a:cubicBezTo>
                          <a:pt x="3" y="253"/>
                          <a:pt x="2" y="248"/>
                          <a:pt x="13" y="243"/>
                        </a:cubicBezTo>
                        <a:cubicBezTo>
                          <a:pt x="20" y="221"/>
                          <a:pt x="17" y="231"/>
                          <a:pt x="24" y="213"/>
                        </a:cubicBezTo>
                        <a:cubicBezTo>
                          <a:pt x="26" y="209"/>
                          <a:pt x="30" y="200"/>
                          <a:pt x="30" y="200"/>
                        </a:cubicBezTo>
                        <a:cubicBezTo>
                          <a:pt x="26" y="192"/>
                          <a:pt x="24" y="191"/>
                          <a:pt x="32" y="181"/>
                        </a:cubicBezTo>
                        <a:cubicBezTo>
                          <a:pt x="36" y="177"/>
                          <a:pt x="43" y="169"/>
                          <a:pt x="43" y="169"/>
                        </a:cubicBezTo>
                        <a:cubicBezTo>
                          <a:pt x="37" y="155"/>
                          <a:pt x="36" y="153"/>
                          <a:pt x="51" y="143"/>
                        </a:cubicBezTo>
                        <a:cubicBezTo>
                          <a:pt x="56" y="140"/>
                          <a:pt x="67" y="135"/>
                          <a:pt x="67" y="135"/>
                        </a:cubicBezTo>
                        <a:cubicBezTo>
                          <a:pt x="73" y="129"/>
                          <a:pt x="75" y="122"/>
                          <a:pt x="81" y="116"/>
                        </a:cubicBezTo>
                        <a:cubicBezTo>
                          <a:pt x="89" y="107"/>
                          <a:pt x="102" y="105"/>
                          <a:pt x="113" y="99"/>
                        </a:cubicBezTo>
                        <a:cubicBezTo>
                          <a:pt x="125" y="85"/>
                          <a:pt x="149" y="76"/>
                          <a:pt x="167" y="67"/>
                        </a:cubicBezTo>
                        <a:cubicBezTo>
                          <a:pt x="174" y="59"/>
                          <a:pt x="175" y="50"/>
                          <a:pt x="188" y="46"/>
                        </a:cubicBezTo>
                        <a:cubicBezTo>
                          <a:pt x="198" y="39"/>
                          <a:pt x="208" y="36"/>
                          <a:pt x="220" y="30"/>
                        </a:cubicBezTo>
                        <a:cubicBezTo>
                          <a:pt x="223" y="28"/>
                          <a:pt x="228" y="25"/>
                          <a:pt x="228" y="25"/>
                        </a:cubicBezTo>
                        <a:cubicBezTo>
                          <a:pt x="237" y="16"/>
                          <a:pt x="245" y="10"/>
                          <a:pt x="258" y="6"/>
                        </a:cubicBezTo>
                        <a:cubicBezTo>
                          <a:pt x="269" y="31"/>
                          <a:pt x="301" y="6"/>
                          <a:pt x="320" y="4"/>
                        </a:cubicBezTo>
                        <a:cubicBezTo>
                          <a:pt x="334" y="3"/>
                          <a:pt x="349" y="3"/>
                          <a:pt x="363" y="2"/>
                        </a:cubicBezTo>
                        <a:cubicBezTo>
                          <a:pt x="369" y="3"/>
                          <a:pt x="376" y="5"/>
                          <a:pt x="382" y="4"/>
                        </a:cubicBezTo>
                        <a:cubicBezTo>
                          <a:pt x="387" y="4"/>
                          <a:pt x="398" y="0"/>
                          <a:pt x="398" y="0"/>
                        </a:cubicBezTo>
                        <a:cubicBezTo>
                          <a:pt x="415" y="8"/>
                          <a:pt x="406" y="16"/>
                          <a:pt x="400" y="30"/>
                        </a:cubicBezTo>
                        <a:cubicBezTo>
                          <a:pt x="398" y="34"/>
                          <a:pt x="384" y="34"/>
                          <a:pt x="384" y="34"/>
                        </a:cubicBezTo>
                        <a:cubicBezTo>
                          <a:pt x="379" y="47"/>
                          <a:pt x="398" y="51"/>
                          <a:pt x="411" y="55"/>
                        </a:cubicBezTo>
                        <a:cubicBezTo>
                          <a:pt x="419" y="72"/>
                          <a:pt x="421" y="79"/>
                          <a:pt x="443" y="84"/>
                        </a:cubicBezTo>
                        <a:cubicBezTo>
                          <a:pt x="461" y="71"/>
                          <a:pt x="435" y="65"/>
                          <a:pt x="468" y="57"/>
                        </a:cubicBezTo>
                        <a:cubicBezTo>
                          <a:pt x="482" y="61"/>
                          <a:pt x="485" y="70"/>
                          <a:pt x="497" y="74"/>
                        </a:cubicBezTo>
                        <a:cubicBezTo>
                          <a:pt x="505" y="76"/>
                          <a:pt x="513" y="78"/>
                          <a:pt x="521" y="80"/>
                        </a:cubicBezTo>
                        <a:cubicBezTo>
                          <a:pt x="524" y="81"/>
                          <a:pt x="529" y="82"/>
                          <a:pt x="529" y="82"/>
                        </a:cubicBezTo>
                        <a:cubicBezTo>
                          <a:pt x="547" y="78"/>
                          <a:pt x="547" y="76"/>
                          <a:pt x="562" y="84"/>
                        </a:cubicBezTo>
                        <a:cubicBezTo>
                          <a:pt x="566" y="95"/>
                          <a:pt x="565" y="86"/>
                          <a:pt x="559" y="97"/>
                        </a:cubicBezTo>
                        <a:cubicBezTo>
                          <a:pt x="557" y="101"/>
                          <a:pt x="554" y="110"/>
                          <a:pt x="554" y="110"/>
                        </a:cubicBezTo>
                        <a:cubicBezTo>
                          <a:pt x="556" y="132"/>
                          <a:pt x="556" y="168"/>
                          <a:pt x="572" y="188"/>
                        </a:cubicBezTo>
                        <a:cubicBezTo>
                          <a:pt x="568" y="198"/>
                          <a:pt x="564" y="208"/>
                          <a:pt x="562" y="219"/>
                        </a:cubicBezTo>
                        <a:cubicBezTo>
                          <a:pt x="564" y="227"/>
                          <a:pt x="569" y="233"/>
                          <a:pt x="572" y="240"/>
                        </a:cubicBezTo>
                        <a:cubicBezTo>
                          <a:pt x="573" y="247"/>
                          <a:pt x="572" y="254"/>
                          <a:pt x="575" y="259"/>
                        </a:cubicBezTo>
                        <a:cubicBezTo>
                          <a:pt x="577" y="263"/>
                          <a:pt x="595" y="272"/>
                          <a:pt x="599" y="283"/>
                        </a:cubicBezTo>
                        <a:cubicBezTo>
                          <a:pt x="594" y="295"/>
                          <a:pt x="603" y="306"/>
                          <a:pt x="618" y="310"/>
                        </a:cubicBezTo>
                        <a:cubicBezTo>
                          <a:pt x="630" y="307"/>
                          <a:pt x="638" y="308"/>
                          <a:pt x="645" y="300"/>
                        </a:cubicBezTo>
                        <a:cubicBezTo>
                          <a:pt x="660" y="302"/>
                          <a:pt x="663" y="303"/>
                          <a:pt x="672" y="293"/>
                        </a:cubicBezTo>
                        <a:cubicBezTo>
                          <a:pt x="675" y="294"/>
                          <a:pt x="679" y="293"/>
                          <a:pt x="680" y="295"/>
                        </a:cubicBezTo>
                        <a:cubicBezTo>
                          <a:pt x="682" y="301"/>
                          <a:pt x="674" y="321"/>
                          <a:pt x="672" y="327"/>
                        </a:cubicBezTo>
                        <a:cubicBezTo>
                          <a:pt x="668" y="340"/>
                          <a:pt x="671" y="326"/>
                          <a:pt x="664" y="340"/>
                        </a:cubicBezTo>
                        <a:cubicBezTo>
                          <a:pt x="652" y="360"/>
                          <a:pt x="646" y="381"/>
                          <a:pt x="621" y="394"/>
                        </a:cubicBezTo>
                        <a:cubicBezTo>
                          <a:pt x="614" y="402"/>
                          <a:pt x="609" y="402"/>
                          <a:pt x="599" y="407"/>
                        </a:cubicBezTo>
                        <a:cubicBezTo>
                          <a:pt x="590" y="418"/>
                          <a:pt x="579" y="429"/>
                          <a:pt x="567" y="439"/>
                        </a:cubicBezTo>
                        <a:cubicBezTo>
                          <a:pt x="560" y="454"/>
                          <a:pt x="555" y="470"/>
                          <a:pt x="548" y="485"/>
                        </a:cubicBezTo>
                        <a:cubicBezTo>
                          <a:pt x="549" y="489"/>
                          <a:pt x="550" y="492"/>
                          <a:pt x="551" y="496"/>
                        </a:cubicBezTo>
                        <a:cubicBezTo>
                          <a:pt x="552" y="500"/>
                          <a:pt x="556" y="508"/>
                          <a:pt x="556" y="508"/>
                        </a:cubicBezTo>
                        <a:cubicBezTo>
                          <a:pt x="559" y="524"/>
                          <a:pt x="562" y="546"/>
                          <a:pt x="576" y="557"/>
                        </a:cubicBezTo>
                        <a:lnTo>
                          <a:pt x="435" y="55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24" name="Freeform 100"/>
                  <p:cNvSpPr/>
                  <p:nvPr/>
                </p:nvSpPr>
                <p:spPr>
                  <a:xfrm>
                    <a:off x="3877" y="448"/>
                    <a:ext cx="163" cy="221"/>
                  </a:xfrm>
                  <a:custGeom>
                    <a:avLst/>
                    <a:gdLst/>
                    <a:ahLst/>
                    <a:cxnLst>
                      <a:cxn ang="0">
                        <a:pos x="154" y="221"/>
                      </a:cxn>
                      <a:cxn ang="0">
                        <a:pos x="148" y="192"/>
                      </a:cxn>
                      <a:cxn ang="0">
                        <a:pos x="138" y="183"/>
                      </a:cxn>
                      <a:cxn ang="0">
                        <a:pos x="136" y="171"/>
                      </a:cxn>
                      <a:cxn ang="0">
                        <a:pos x="133" y="162"/>
                      </a:cxn>
                      <a:cxn ang="0">
                        <a:pos x="133" y="146"/>
                      </a:cxn>
                      <a:cxn ang="0">
                        <a:pos x="131" y="136"/>
                      </a:cxn>
                      <a:cxn ang="0">
                        <a:pos x="145" y="129"/>
                      </a:cxn>
                      <a:cxn ang="0">
                        <a:pos x="163" y="125"/>
                      </a:cxn>
                      <a:cxn ang="0">
                        <a:pos x="163" y="87"/>
                      </a:cxn>
                      <a:cxn ang="0">
                        <a:pos x="34" y="61"/>
                      </a:cxn>
                      <a:cxn ang="0">
                        <a:pos x="20" y="62"/>
                      </a:cxn>
                      <a:cxn ang="0">
                        <a:pos x="10" y="65"/>
                      </a:cxn>
                      <a:cxn ang="0">
                        <a:pos x="0" y="95"/>
                      </a:cxn>
                      <a:cxn ang="0">
                        <a:pos x="59" y="220"/>
                      </a:cxn>
                      <a:cxn ang="0">
                        <a:pos x="154" y="221"/>
                      </a:cxn>
                    </a:cxnLst>
                    <a:pathLst>
                      <a:path w="257" h="347">
                        <a:moveTo>
                          <a:pt x="243" y="347"/>
                        </a:moveTo>
                        <a:lnTo>
                          <a:pt x="233" y="301"/>
                        </a:lnTo>
                        <a:lnTo>
                          <a:pt x="217" y="288"/>
                        </a:lnTo>
                        <a:lnTo>
                          <a:pt x="215" y="269"/>
                        </a:lnTo>
                        <a:lnTo>
                          <a:pt x="209" y="254"/>
                        </a:lnTo>
                        <a:lnTo>
                          <a:pt x="209" y="229"/>
                        </a:lnTo>
                        <a:lnTo>
                          <a:pt x="207" y="214"/>
                        </a:lnTo>
                        <a:lnTo>
                          <a:pt x="228" y="202"/>
                        </a:lnTo>
                        <a:lnTo>
                          <a:pt x="257" y="197"/>
                        </a:lnTo>
                        <a:lnTo>
                          <a:pt x="257" y="136"/>
                        </a:lnTo>
                        <a:cubicBezTo>
                          <a:pt x="209" y="119"/>
                          <a:pt x="13" y="0"/>
                          <a:pt x="54" y="96"/>
                        </a:cubicBezTo>
                        <a:cubicBezTo>
                          <a:pt x="36" y="106"/>
                          <a:pt x="57" y="97"/>
                          <a:pt x="32" y="98"/>
                        </a:cubicBezTo>
                        <a:cubicBezTo>
                          <a:pt x="27" y="99"/>
                          <a:pt x="16" y="102"/>
                          <a:pt x="16" y="102"/>
                        </a:cubicBezTo>
                        <a:lnTo>
                          <a:pt x="0" y="149"/>
                        </a:lnTo>
                        <a:lnTo>
                          <a:pt x="93" y="346"/>
                        </a:lnTo>
                        <a:lnTo>
                          <a:pt x="243" y="34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25" name="Freeform 101"/>
                  <p:cNvSpPr/>
                  <p:nvPr/>
                </p:nvSpPr>
                <p:spPr>
                  <a:xfrm>
                    <a:off x="4164" y="611"/>
                    <a:ext cx="7" cy="12"/>
                  </a:xfrm>
                  <a:custGeom>
                    <a:avLst/>
                    <a:gdLst/>
                    <a:ahLst/>
                    <a:cxnLst>
                      <a:cxn ang="0">
                        <a:pos x="3" y="8"/>
                      </a:cxn>
                      <a:cxn ang="0">
                        <a:pos x="7" y="7"/>
                      </a:cxn>
                      <a:cxn ang="0">
                        <a:pos x="3" y="8"/>
                      </a:cxn>
                    </a:cxnLst>
                    <a:pathLst>
                      <a:path w="19" h="37">
                        <a:moveTo>
                          <a:pt x="7" y="25"/>
                        </a:moveTo>
                        <a:cubicBezTo>
                          <a:pt x="0" y="4"/>
                          <a:pt x="12" y="0"/>
                          <a:pt x="19" y="21"/>
                        </a:cubicBezTo>
                        <a:cubicBezTo>
                          <a:pt x="14" y="37"/>
                          <a:pt x="18" y="36"/>
                          <a:pt x="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26" name="Freeform 102"/>
                  <p:cNvSpPr/>
                  <p:nvPr/>
                </p:nvSpPr>
                <p:spPr>
                  <a:xfrm>
                    <a:off x="4155" y="497"/>
                    <a:ext cx="9" cy="7"/>
                  </a:xfrm>
                  <a:custGeom>
                    <a:avLst/>
                    <a:gdLst/>
                    <a:ahLst/>
                    <a:cxnLst>
                      <a:cxn ang="0">
                        <a:pos x="5" y="4"/>
                      </a:cxn>
                      <a:cxn ang="0">
                        <a:pos x="7" y="0"/>
                      </a:cxn>
                      <a:cxn ang="0">
                        <a:pos x="8" y="4"/>
                      </a:cxn>
                      <a:cxn ang="0">
                        <a:pos x="3" y="7"/>
                      </a:cxn>
                      <a:cxn ang="0">
                        <a:pos x="5" y="4"/>
                      </a:cxn>
                    </a:cxnLst>
                    <a:pathLst>
                      <a:path w="22" h="20">
                        <a:moveTo>
                          <a:pt x="12" y="12"/>
                        </a:moveTo>
                        <a:cubicBezTo>
                          <a:pt x="13" y="8"/>
                          <a:pt x="12" y="0"/>
                          <a:pt x="16" y="0"/>
                        </a:cubicBezTo>
                        <a:cubicBezTo>
                          <a:pt x="20" y="0"/>
                          <a:pt x="22" y="8"/>
                          <a:pt x="20" y="12"/>
                        </a:cubicBezTo>
                        <a:cubicBezTo>
                          <a:pt x="18" y="16"/>
                          <a:pt x="12" y="17"/>
                          <a:pt x="8" y="20"/>
                        </a:cubicBezTo>
                        <a:cubicBezTo>
                          <a:pt x="3" y="5"/>
                          <a:pt x="0" y="6"/>
                          <a:pt x="12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27" name="Freeform 103"/>
                  <p:cNvSpPr/>
                  <p:nvPr/>
                </p:nvSpPr>
                <p:spPr>
                  <a:xfrm>
                    <a:off x="3760" y="357"/>
                    <a:ext cx="25" cy="10"/>
                  </a:xfrm>
                  <a:custGeom>
                    <a:avLst/>
                    <a:gdLst/>
                    <a:ahLst/>
                    <a:cxnLst>
                      <a:cxn ang="0">
                        <a:pos x="11" y="6"/>
                      </a:cxn>
                      <a:cxn ang="0">
                        <a:pos x="14" y="2"/>
                      </a:cxn>
                      <a:cxn ang="0">
                        <a:pos x="16" y="10"/>
                      </a:cxn>
                      <a:cxn ang="0">
                        <a:pos x="11" y="6"/>
                      </a:cxn>
                    </a:cxnLst>
                    <a:pathLst>
                      <a:path w="57" h="30">
                        <a:moveTo>
                          <a:pt x="24" y="18"/>
                        </a:moveTo>
                        <a:cubicBezTo>
                          <a:pt x="0" y="10"/>
                          <a:pt x="9" y="0"/>
                          <a:pt x="32" y="6"/>
                        </a:cubicBezTo>
                        <a:cubicBezTo>
                          <a:pt x="46" y="15"/>
                          <a:pt x="57" y="23"/>
                          <a:pt x="36" y="30"/>
                        </a:cubicBezTo>
                        <a:cubicBezTo>
                          <a:pt x="21" y="25"/>
                          <a:pt x="24" y="30"/>
                          <a:pt x="24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28" name="Freeform 104"/>
                  <p:cNvSpPr/>
                  <p:nvPr/>
                </p:nvSpPr>
                <p:spPr>
                  <a:xfrm>
                    <a:off x="4062" y="265"/>
                    <a:ext cx="295" cy="233"/>
                  </a:xfrm>
                  <a:custGeom>
                    <a:avLst/>
                    <a:gdLst/>
                    <a:ahLst/>
                    <a:cxnLst>
                      <a:cxn ang="0">
                        <a:pos x="201" y="155"/>
                      </a:cxn>
                      <a:cxn ang="0">
                        <a:pos x="167" y="151"/>
                      </a:cxn>
                      <a:cxn ang="0">
                        <a:pos x="138" y="138"/>
                      </a:cxn>
                      <a:cxn ang="0">
                        <a:pos x="113" y="134"/>
                      </a:cxn>
                      <a:cxn ang="0">
                        <a:pos x="101" y="139"/>
                      </a:cxn>
                      <a:cxn ang="0">
                        <a:pos x="111" y="143"/>
                      </a:cxn>
                      <a:cxn ang="0">
                        <a:pos x="125" y="157"/>
                      </a:cxn>
                      <a:cxn ang="0">
                        <a:pos x="137" y="159"/>
                      </a:cxn>
                      <a:cxn ang="0">
                        <a:pos x="142" y="179"/>
                      </a:cxn>
                      <a:cxn ang="0">
                        <a:pos x="133" y="185"/>
                      </a:cxn>
                      <a:cxn ang="0">
                        <a:pos x="111" y="206"/>
                      </a:cxn>
                      <a:cxn ang="0">
                        <a:pos x="96" y="210"/>
                      </a:cxn>
                      <a:cxn ang="0">
                        <a:pos x="41" y="233"/>
                      </a:cxn>
                      <a:cxn ang="0">
                        <a:pos x="33" y="206"/>
                      </a:cxn>
                      <a:cxn ang="0">
                        <a:pos x="19" y="175"/>
                      </a:cxn>
                      <a:cxn ang="0">
                        <a:pos x="14" y="150"/>
                      </a:cxn>
                      <a:cxn ang="0">
                        <a:pos x="23" y="115"/>
                      </a:cxn>
                      <a:cxn ang="0">
                        <a:pos x="7" y="131"/>
                      </a:cxn>
                      <a:cxn ang="0">
                        <a:pos x="34" y="94"/>
                      </a:cxn>
                      <a:cxn ang="0">
                        <a:pos x="48" y="68"/>
                      </a:cxn>
                      <a:cxn ang="0">
                        <a:pos x="16" y="68"/>
                      </a:cxn>
                      <a:cxn ang="0">
                        <a:pos x="0" y="66"/>
                      </a:cxn>
                      <a:cxn ang="0">
                        <a:pos x="11" y="47"/>
                      </a:cxn>
                      <a:cxn ang="0">
                        <a:pos x="41" y="37"/>
                      </a:cxn>
                      <a:cxn ang="0">
                        <a:pos x="94" y="42"/>
                      </a:cxn>
                      <a:cxn ang="0">
                        <a:pos x="97" y="21"/>
                      </a:cxn>
                      <a:cxn ang="0">
                        <a:pos x="111" y="0"/>
                      </a:cxn>
                      <a:cxn ang="0">
                        <a:pos x="152" y="15"/>
                      </a:cxn>
                      <a:cxn ang="0">
                        <a:pos x="140" y="29"/>
                      </a:cxn>
                      <a:cxn ang="0">
                        <a:pos x="128" y="59"/>
                      </a:cxn>
                      <a:cxn ang="0">
                        <a:pos x="154" y="64"/>
                      </a:cxn>
                      <a:cxn ang="0">
                        <a:pos x="159" y="46"/>
                      </a:cxn>
                      <a:cxn ang="0">
                        <a:pos x="178" y="31"/>
                      </a:cxn>
                      <a:cxn ang="0">
                        <a:pos x="212" y="29"/>
                      </a:cxn>
                      <a:cxn ang="0">
                        <a:pos x="225" y="17"/>
                      </a:cxn>
                      <a:cxn ang="0">
                        <a:pos x="230" y="154"/>
                      </a:cxn>
                    </a:cxnLst>
                    <a:pathLst>
                      <a:path w="693" h="696">
                        <a:moveTo>
                          <a:pt x="541" y="460"/>
                        </a:moveTo>
                        <a:lnTo>
                          <a:pt x="473" y="464"/>
                        </a:lnTo>
                        <a:lnTo>
                          <a:pt x="441" y="452"/>
                        </a:lnTo>
                        <a:lnTo>
                          <a:pt x="393" y="452"/>
                        </a:lnTo>
                        <a:cubicBezTo>
                          <a:pt x="365" y="448"/>
                          <a:pt x="360" y="444"/>
                          <a:pt x="337" y="436"/>
                        </a:cubicBezTo>
                        <a:cubicBezTo>
                          <a:pt x="336" y="432"/>
                          <a:pt x="330" y="413"/>
                          <a:pt x="325" y="412"/>
                        </a:cubicBezTo>
                        <a:cubicBezTo>
                          <a:pt x="317" y="411"/>
                          <a:pt x="301" y="420"/>
                          <a:pt x="301" y="420"/>
                        </a:cubicBezTo>
                        <a:cubicBezTo>
                          <a:pt x="289" y="412"/>
                          <a:pt x="277" y="408"/>
                          <a:pt x="265" y="400"/>
                        </a:cubicBezTo>
                        <a:cubicBezTo>
                          <a:pt x="252" y="380"/>
                          <a:pt x="256" y="356"/>
                          <a:pt x="233" y="348"/>
                        </a:cubicBezTo>
                        <a:cubicBezTo>
                          <a:pt x="217" y="372"/>
                          <a:pt x="221" y="392"/>
                          <a:pt x="237" y="416"/>
                        </a:cubicBezTo>
                        <a:cubicBezTo>
                          <a:pt x="234" y="428"/>
                          <a:pt x="228" y="445"/>
                          <a:pt x="237" y="444"/>
                        </a:cubicBezTo>
                        <a:cubicBezTo>
                          <a:pt x="247" y="443"/>
                          <a:pt x="261" y="428"/>
                          <a:pt x="261" y="428"/>
                        </a:cubicBezTo>
                        <a:cubicBezTo>
                          <a:pt x="258" y="450"/>
                          <a:pt x="243" y="475"/>
                          <a:pt x="269" y="484"/>
                        </a:cubicBezTo>
                        <a:cubicBezTo>
                          <a:pt x="277" y="479"/>
                          <a:pt x="288" y="476"/>
                          <a:pt x="293" y="468"/>
                        </a:cubicBezTo>
                        <a:cubicBezTo>
                          <a:pt x="302" y="454"/>
                          <a:pt x="303" y="446"/>
                          <a:pt x="317" y="436"/>
                        </a:cubicBezTo>
                        <a:cubicBezTo>
                          <a:pt x="315" y="448"/>
                          <a:pt x="306" y="467"/>
                          <a:pt x="321" y="476"/>
                        </a:cubicBezTo>
                        <a:cubicBezTo>
                          <a:pt x="328" y="480"/>
                          <a:pt x="345" y="484"/>
                          <a:pt x="345" y="484"/>
                        </a:cubicBezTo>
                        <a:cubicBezTo>
                          <a:pt x="382" y="472"/>
                          <a:pt x="347" y="527"/>
                          <a:pt x="333" y="536"/>
                        </a:cubicBezTo>
                        <a:cubicBezTo>
                          <a:pt x="330" y="540"/>
                          <a:pt x="329" y="545"/>
                          <a:pt x="325" y="548"/>
                        </a:cubicBezTo>
                        <a:cubicBezTo>
                          <a:pt x="322" y="551"/>
                          <a:pt x="316" y="549"/>
                          <a:pt x="313" y="552"/>
                        </a:cubicBezTo>
                        <a:cubicBezTo>
                          <a:pt x="300" y="565"/>
                          <a:pt x="320" y="575"/>
                          <a:pt x="293" y="584"/>
                        </a:cubicBezTo>
                        <a:cubicBezTo>
                          <a:pt x="286" y="595"/>
                          <a:pt x="272" y="610"/>
                          <a:pt x="261" y="616"/>
                        </a:cubicBezTo>
                        <a:cubicBezTo>
                          <a:pt x="254" y="620"/>
                          <a:pt x="245" y="621"/>
                          <a:pt x="237" y="624"/>
                        </a:cubicBezTo>
                        <a:cubicBezTo>
                          <a:pt x="233" y="625"/>
                          <a:pt x="225" y="628"/>
                          <a:pt x="225" y="628"/>
                        </a:cubicBezTo>
                        <a:cubicBezTo>
                          <a:pt x="215" y="659"/>
                          <a:pt x="212" y="652"/>
                          <a:pt x="173" y="656"/>
                        </a:cubicBezTo>
                        <a:cubicBezTo>
                          <a:pt x="140" y="667"/>
                          <a:pt x="132" y="687"/>
                          <a:pt x="97" y="696"/>
                        </a:cubicBezTo>
                        <a:cubicBezTo>
                          <a:pt x="77" y="691"/>
                          <a:pt x="75" y="687"/>
                          <a:pt x="81" y="668"/>
                        </a:cubicBezTo>
                        <a:cubicBezTo>
                          <a:pt x="77" y="646"/>
                          <a:pt x="72" y="639"/>
                          <a:pt x="77" y="616"/>
                        </a:cubicBezTo>
                        <a:cubicBezTo>
                          <a:pt x="73" y="598"/>
                          <a:pt x="71" y="587"/>
                          <a:pt x="61" y="572"/>
                        </a:cubicBezTo>
                        <a:cubicBezTo>
                          <a:pt x="58" y="551"/>
                          <a:pt x="51" y="543"/>
                          <a:pt x="45" y="524"/>
                        </a:cubicBezTo>
                        <a:cubicBezTo>
                          <a:pt x="52" y="502"/>
                          <a:pt x="58" y="496"/>
                          <a:pt x="49" y="472"/>
                        </a:cubicBezTo>
                        <a:cubicBezTo>
                          <a:pt x="46" y="463"/>
                          <a:pt x="33" y="448"/>
                          <a:pt x="33" y="448"/>
                        </a:cubicBezTo>
                        <a:cubicBezTo>
                          <a:pt x="42" y="422"/>
                          <a:pt x="42" y="408"/>
                          <a:pt x="33" y="380"/>
                        </a:cubicBezTo>
                        <a:cubicBezTo>
                          <a:pt x="49" y="369"/>
                          <a:pt x="48" y="362"/>
                          <a:pt x="53" y="344"/>
                        </a:cubicBezTo>
                        <a:cubicBezTo>
                          <a:pt x="47" y="327"/>
                          <a:pt x="49" y="308"/>
                          <a:pt x="33" y="332"/>
                        </a:cubicBezTo>
                        <a:cubicBezTo>
                          <a:pt x="40" y="353"/>
                          <a:pt x="29" y="374"/>
                          <a:pt x="17" y="392"/>
                        </a:cubicBezTo>
                        <a:cubicBezTo>
                          <a:pt x="6" y="360"/>
                          <a:pt x="10" y="340"/>
                          <a:pt x="13" y="304"/>
                        </a:cubicBezTo>
                        <a:cubicBezTo>
                          <a:pt x="44" y="314"/>
                          <a:pt x="54" y="289"/>
                          <a:pt x="81" y="280"/>
                        </a:cubicBezTo>
                        <a:cubicBezTo>
                          <a:pt x="94" y="261"/>
                          <a:pt x="85" y="242"/>
                          <a:pt x="105" y="228"/>
                        </a:cubicBezTo>
                        <a:cubicBezTo>
                          <a:pt x="108" y="220"/>
                          <a:pt x="110" y="212"/>
                          <a:pt x="113" y="204"/>
                        </a:cubicBezTo>
                        <a:cubicBezTo>
                          <a:pt x="116" y="196"/>
                          <a:pt x="89" y="196"/>
                          <a:pt x="89" y="196"/>
                        </a:cubicBezTo>
                        <a:cubicBezTo>
                          <a:pt x="81" y="221"/>
                          <a:pt x="58" y="211"/>
                          <a:pt x="37" y="204"/>
                        </a:cubicBezTo>
                        <a:cubicBezTo>
                          <a:pt x="33" y="207"/>
                          <a:pt x="30" y="213"/>
                          <a:pt x="25" y="212"/>
                        </a:cubicBezTo>
                        <a:cubicBezTo>
                          <a:pt x="16" y="210"/>
                          <a:pt x="1" y="196"/>
                          <a:pt x="1" y="196"/>
                        </a:cubicBezTo>
                        <a:cubicBezTo>
                          <a:pt x="4" y="186"/>
                          <a:pt x="4" y="174"/>
                          <a:pt x="9" y="164"/>
                        </a:cubicBezTo>
                        <a:cubicBezTo>
                          <a:pt x="13" y="155"/>
                          <a:pt x="25" y="140"/>
                          <a:pt x="25" y="140"/>
                        </a:cubicBezTo>
                        <a:cubicBezTo>
                          <a:pt x="0" y="132"/>
                          <a:pt x="25" y="128"/>
                          <a:pt x="37" y="124"/>
                        </a:cubicBezTo>
                        <a:cubicBezTo>
                          <a:pt x="58" y="131"/>
                          <a:pt x="75" y="116"/>
                          <a:pt x="97" y="112"/>
                        </a:cubicBezTo>
                        <a:cubicBezTo>
                          <a:pt x="135" y="87"/>
                          <a:pt x="159" y="122"/>
                          <a:pt x="197" y="132"/>
                        </a:cubicBezTo>
                        <a:cubicBezTo>
                          <a:pt x="205" y="129"/>
                          <a:pt x="213" y="127"/>
                          <a:pt x="221" y="124"/>
                        </a:cubicBezTo>
                        <a:cubicBezTo>
                          <a:pt x="225" y="123"/>
                          <a:pt x="226" y="147"/>
                          <a:pt x="233" y="120"/>
                        </a:cubicBezTo>
                        <a:lnTo>
                          <a:pt x="229" y="64"/>
                        </a:lnTo>
                        <a:lnTo>
                          <a:pt x="209" y="40"/>
                        </a:lnTo>
                        <a:cubicBezTo>
                          <a:pt x="243" y="21"/>
                          <a:pt x="240" y="21"/>
                          <a:pt x="261" y="0"/>
                        </a:cubicBezTo>
                        <a:cubicBezTo>
                          <a:pt x="297" y="16"/>
                          <a:pt x="333" y="32"/>
                          <a:pt x="369" y="48"/>
                        </a:cubicBezTo>
                        <a:cubicBezTo>
                          <a:pt x="373" y="50"/>
                          <a:pt x="361" y="44"/>
                          <a:pt x="357" y="44"/>
                        </a:cubicBezTo>
                        <a:cubicBezTo>
                          <a:pt x="349" y="45"/>
                          <a:pt x="333" y="52"/>
                          <a:pt x="333" y="52"/>
                        </a:cubicBezTo>
                        <a:cubicBezTo>
                          <a:pt x="322" y="68"/>
                          <a:pt x="318" y="71"/>
                          <a:pt x="329" y="88"/>
                        </a:cubicBezTo>
                        <a:cubicBezTo>
                          <a:pt x="308" y="119"/>
                          <a:pt x="323" y="118"/>
                          <a:pt x="333" y="148"/>
                        </a:cubicBezTo>
                        <a:cubicBezTo>
                          <a:pt x="320" y="157"/>
                          <a:pt x="314" y="167"/>
                          <a:pt x="301" y="176"/>
                        </a:cubicBezTo>
                        <a:cubicBezTo>
                          <a:pt x="306" y="213"/>
                          <a:pt x="303" y="213"/>
                          <a:pt x="337" y="220"/>
                        </a:cubicBezTo>
                        <a:cubicBezTo>
                          <a:pt x="358" y="216"/>
                          <a:pt x="368" y="214"/>
                          <a:pt x="361" y="192"/>
                        </a:cubicBezTo>
                        <a:cubicBezTo>
                          <a:pt x="362" y="177"/>
                          <a:pt x="362" y="162"/>
                          <a:pt x="365" y="148"/>
                        </a:cubicBezTo>
                        <a:cubicBezTo>
                          <a:pt x="366" y="143"/>
                          <a:pt x="369" y="133"/>
                          <a:pt x="373" y="136"/>
                        </a:cubicBezTo>
                        <a:cubicBezTo>
                          <a:pt x="379" y="140"/>
                          <a:pt x="376" y="149"/>
                          <a:pt x="377" y="156"/>
                        </a:cubicBezTo>
                        <a:cubicBezTo>
                          <a:pt x="404" y="147"/>
                          <a:pt x="409" y="116"/>
                          <a:pt x="417" y="92"/>
                        </a:cubicBezTo>
                        <a:cubicBezTo>
                          <a:pt x="422" y="76"/>
                          <a:pt x="453" y="74"/>
                          <a:pt x="465" y="72"/>
                        </a:cubicBezTo>
                        <a:cubicBezTo>
                          <a:pt x="472" y="92"/>
                          <a:pt x="477" y="93"/>
                          <a:pt x="497" y="88"/>
                        </a:cubicBezTo>
                        <a:cubicBezTo>
                          <a:pt x="512" y="78"/>
                          <a:pt x="515" y="74"/>
                          <a:pt x="509" y="56"/>
                        </a:cubicBezTo>
                        <a:cubicBezTo>
                          <a:pt x="523" y="46"/>
                          <a:pt x="517" y="46"/>
                          <a:pt x="529" y="52"/>
                        </a:cubicBezTo>
                        <a:lnTo>
                          <a:pt x="693" y="72"/>
                        </a:lnTo>
                        <a:lnTo>
                          <a:pt x="541" y="460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29" name="Freeform 105"/>
                  <p:cNvSpPr/>
                  <p:nvPr/>
                </p:nvSpPr>
                <p:spPr>
                  <a:xfrm>
                    <a:off x="3861" y="247"/>
                    <a:ext cx="591" cy="95"/>
                  </a:xfrm>
                  <a:custGeom>
                    <a:avLst/>
                    <a:gdLst/>
                    <a:ahLst/>
                    <a:cxnLst>
                      <a:cxn ang="0">
                        <a:pos x="524" y="0"/>
                      </a:cxn>
                      <a:cxn ang="0">
                        <a:pos x="91" y="18"/>
                      </a:cxn>
                      <a:cxn ang="0">
                        <a:pos x="58" y="27"/>
                      </a:cxn>
                      <a:cxn ang="0">
                        <a:pos x="39" y="27"/>
                      </a:cxn>
                      <a:cxn ang="0">
                        <a:pos x="14" y="49"/>
                      </a:cxn>
                      <a:cxn ang="0">
                        <a:pos x="0" y="67"/>
                      </a:cxn>
                      <a:cxn ang="0">
                        <a:pos x="37" y="73"/>
                      </a:cxn>
                      <a:cxn ang="0">
                        <a:pos x="62" y="61"/>
                      </a:cxn>
                      <a:cxn ang="0">
                        <a:pos x="69" y="54"/>
                      </a:cxn>
                      <a:cxn ang="0">
                        <a:pos x="106" y="33"/>
                      </a:cxn>
                      <a:cxn ang="0">
                        <a:pos x="136" y="29"/>
                      </a:cxn>
                      <a:cxn ang="0">
                        <a:pos x="150" y="60"/>
                      </a:cxn>
                      <a:cxn ang="0">
                        <a:pos x="119" y="69"/>
                      </a:cxn>
                      <a:cxn ang="0">
                        <a:pos x="147" y="72"/>
                      </a:cxn>
                      <a:cxn ang="0">
                        <a:pos x="159" y="57"/>
                      </a:cxn>
                      <a:cxn ang="0">
                        <a:pos x="169" y="59"/>
                      </a:cxn>
                      <a:cxn ang="0">
                        <a:pos x="161" y="34"/>
                      </a:cxn>
                      <a:cxn ang="0">
                        <a:pos x="169" y="28"/>
                      </a:cxn>
                      <a:cxn ang="0">
                        <a:pos x="176" y="56"/>
                      </a:cxn>
                      <a:cxn ang="0">
                        <a:pos x="169" y="72"/>
                      </a:cxn>
                      <a:cxn ang="0">
                        <a:pos x="188" y="83"/>
                      </a:cxn>
                      <a:cxn ang="0">
                        <a:pos x="190" y="59"/>
                      </a:cxn>
                      <a:cxn ang="0">
                        <a:pos x="210" y="66"/>
                      </a:cxn>
                      <a:cxn ang="0">
                        <a:pos x="242" y="47"/>
                      </a:cxn>
                      <a:cxn ang="0">
                        <a:pos x="260" y="32"/>
                      </a:cxn>
                      <a:cxn ang="0">
                        <a:pos x="279" y="36"/>
                      </a:cxn>
                      <a:cxn ang="0">
                        <a:pos x="289" y="32"/>
                      </a:cxn>
                      <a:cxn ang="0">
                        <a:pos x="274" y="28"/>
                      </a:cxn>
                      <a:cxn ang="0">
                        <a:pos x="301" y="22"/>
                      </a:cxn>
                      <a:cxn ang="0">
                        <a:pos x="345" y="34"/>
                      </a:cxn>
                      <a:cxn ang="0">
                        <a:pos x="369" y="27"/>
                      </a:cxn>
                      <a:cxn ang="0">
                        <a:pos x="371" y="40"/>
                      </a:cxn>
                      <a:cxn ang="0">
                        <a:pos x="361" y="64"/>
                      </a:cxn>
                      <a:cxn ang="0">
                        <a:pos x="388" y="56"/>
                      </a:cxn>
                      <a:cxn ang="0">
                        <a:pos x="396" y="51"/>
                      </a:cxn>
                      <a:cxn ang="0">
                        <a:pos x="411" y="39"/>
                      </a:cxn>
                      <a:cxn ang="0">
                        <a:pos x="504" y="54"/>
                      </a:cxn>
                    </a:cxnLst>
                    <a:pathLst>
                      <a:path w="931" h="149">
                        <a:moveTo>
                          <a:pt x="794" y="84"/>
                        </a:moveTo>
                        <a:cubicBezTo>
                          <a:pt x="813" y="72"/>
                          <a:pt x="931" y="14"/>
                          <a:pt x="825" y="0"/>
                        </a:cubicBezTo>
                        <a:lnTo>
                          <a:pt x="159" y="0"/>
                        </a:lnTo>
                        <a:cubicBezTo>
                          <a:pt x="149" y="12"/>
                          <a:pt x="162" y="18"/>
                          <a:pt x="143" y="29"/>
                        </a:cubicBezTo>
                        <a:cubicBezTo>
                          <a:pt x="130" y="44"/>
                          <a:pt x="133" y="39"/>
                          <a:pt x="116" y="48"/>
                        </a:cubicBezTo>
                        <a:cubicBezTo>
                          <a:pt x="108" y="46"/>
                          <a:pt x="100" y="44"/>
                          <a:pt x="91" y="42"/>
                        </a:cubicBezTo>
                        <a:cubicBezTo>
                          <a:pt x="89" y="41"/>
                          <a:pt x="83" y="40"/>
                          <a:pt x="83" y="40"/>
                        </a:cubicBezTo>
                        <a:cubicBezTo>
                          <a:pt x="76" y="40"/>
                          <a:pt x="68" y="39"/>
                          <a:pt x="62" y="42"/>
                        </a:cubicBezTo>
                        <a:cubicBezTo>
                          <a:pt x="54" y="45"/>
                          <a:pt x="46" y="61"/>
                          <a:pt x="38" y="67"/>
                        </a:cubicBezTo>
                        <a:cubicBezTo>
                          <a:pt x="32" y="71"/>
                          <a:pt x="27" y="74"/>
                          <a:pt x="22" y="77"/>
                        </a:cubicBezTo>
                        <a:cubicBezTo>
                          <a:pt x="16" y="81"/>
                          <a:pt x="5" y="86"/>
                          <a:pt x="5" y="86"/>
                        </a:cubicBezTo>
                        <a:cubicBezTo>
                          <a:pt x="9" y="95"/>
                          <a:pt x="7" y="97"/>
                          <a:pt x="0" y="105"/>
                        </a:cubicBezTo>
                        <a:cubicBezTo>
                          <a:pt x="17" y="107"/>
                          <a:pt x="22" y="107"/>
                          <a:pt x="16" y="120"/>
                        </a:cubicBezTo>
                        <a:cubicBezTo>
                          <a:pt x="27" y="122"/>
                          <a:pt x="48" y="116"/>
                          <a:pt x="59" y="115"/>
                        </a:cubicBezTo>
                        <a:cubicBezTo>
                          <a:pt x="71" y="112"/>
                          <a:pt x="73" y="117"/>
                          <a:pt x="83" y="111"/>
                        </a:cubicBezTo>
                        <a:cubicBezTo>
                          <a:pt x="89" y="96"/>
                          <a:pt x="83" y="100"/>
                          <a:pt x="97" y="96"/>
                        </a:cubicBezTo>
                        <a:cubicBezTo>
                          <a:pt x="100" y="94"/>
                          <a:pt x="103" y="93"/>
                          <a:pt x="105" y="90"/>
                        </a:cubicBezTo>
                        <a:cubicBezTo>
                          <a:pt x="106" y="88"/>
                          <a:pt x="106" y="85"/>
                          <a:pt x="108" y="84"/>
                        </a:cubicBezTo>
                        <a:cubicBezTo>
                          <a:pt x="112" y="80"/>
                          <a:pt x="140" y="69"/>
                          <a:pt x="148" y="67"/>
                        </a:cubicBezTo>
                        <a:cubicBezTo>
                          <a:pt x="160" y="52"/>
                          <a:pt x="153" y="56"/>
                          <a:pt x="167" y="52"/>
                        </a:cubicBezTo>
                        <a:cubicBezTo>
                          <a:pt x="178" y="55"/>
                          <a:pt x="179" y="62"/>
                          <a:pt x="191" y="58"/>
                        </a:cubicBezTo>
                        <a:cubicBezTo>
                          <a:pt x="199" y="52"/>
                          <a:pt x="206" y="51"/>
                          <a:pt x="215" y="46"/>
                        </a:cubicBezTo>
                        <a:cubicBezTo>
                          <a:pt x="226" y="58"/>
                          <a:pt x="217" y="46"/>
                          <a:pt x="223" y="69"/>
                        </a:cubicBezTo>
                        <a:cubicBezTo>
                          <a:pt x="226" y="79"/>
                          <a:pt x="233" y="85"/>
                          <a:pt x="237" y="94"/>
                        </a:cubicBezTo>
                        <a:cubicBezTo>
                          <a:pt x="227" y="100"/>
                          <a:pt x="229" y="104"/>
                          <a:pt x="218" y="107"/>
                        </a:cubicBezTo>
                        <a:cubicBezTo>
                          <a:pt x="207" y="120"/>
                          <a:pt x="203" y="113"/>
                          <a:pt x="188" y="109"/>
                        </a:cubicBezTo>
                        <a:cubicBezTo>
                          <a:pt x="191" y="117"/>
                          <a:pt x="200" y="127"/>
                          <a:pt x="210" y="132"/>
                        </a:cubicBezTo>
                        <a:cubicBezTo>
                          <a:pt x="218" y="114"/>
                          <a:pt x="211" y="122"/>
                          <a:pt x="231" y="113"/>
                        </a:cubicBezTo>
                        <a:cubicBezTo>
                          <a:pt x="237" y="111"/>
                          <a:pt x="248" y="105"/>
                          <a:pt x="248" y="105"/>
                        </a:cubicBezTo>
                        <a:cubicBezTo>
                          <a:pt x="248" y="100"/>
                          <a:pt x="246" y="94"/>
                          <a:pt x="250" y="90"/>
                        </a:cubicBezTo>
                        <a:cubicBezTo>
                          <a:pt x="253" y="88"/>
                          <a:pt x="254" y="96"/>
                          <a:pt x="258" y="96"/>
                        </a:cubicBezTo>
                        <a:cubicBezTo>
                          <a:pt x="262" y="97"/>
                          <a:pt x="264" y="94"/>
                          <a:pt x="266" y="92"/>
                        </a:cubicBezTo>
                        <a:cubicBezTo>
                          <a:pt x="262" y="82"/>
                          <a:pt x="252" y="77"/>
                          <a:pt x="248" y="67"/>
                        </a:cubicBezTo>
                        <a:cubicBezTo>
                          <a:pt x="250" y="63"/>
                          <a:pt x="255" y="58"/>
                          <a:pt x="253" y="54"/>
                        </a:cubicBezTo>
                        <a:cubicBezTo>
                          <a:pt x="251" y="50"/>
                          <a:pt x="248" y="42"/>
                          <a:pt x="248" y="42"/>
                        </a:cubicBezTo>
                        <a:cubicBezTo>
                          <a:pt x="256" y="32"/>
                          <a:pt x="259" y="35"/>
                          <a:pt x="266" y="44"/>
                        </a:cubicBezTo>
                        <a:cubicBezTo>
                          <a:pt x="270" y="56"/>
                          <a:pt x="276" y="61"/>
                          <a:pt x="285" y="71"/>
                        </a:cubicBezTo>
                        <a:cubicBezTo>
                          <a:pt x="281" y="81"/>
                          <a:pt x="289" y="82"/>
                          <a:pt x="277" y="88"/>
                        </a:cubicBezTo>
                        <a:cubicBezTo>
                          <a:pt x="262" y="106"/>
                          <a:pt x="278" y="83"/>
                          <a:pt x="274" y="101"/>
                        </a:cubicBezTo>
                        <a:cubicBezTo>
                          <a:pt x="274" y="105"/>
                          <a:pt x="268" y="109"/>
                          <a:pt x="266" y="113"/>
                        </a:cubicBezTo>
                        <a:cubicBezTo>
                          <a:pt x="270" y="122"/>
                          <a:pt x="268" y="125"/>
                          <a:pt x="261" y="132"/>
                        </a:cubicBezTo>
                        <a:cubicBezTo>
                          <a:pt x="268" y="149"/>
                          <a:pt x="282" y="134"/>
                          <a:pt x="296" y="130"/>
                        </a:cubicBezTo>
                        <a:cubicBezTo>
                          <a:pt x="299" y="122"/>
                          <a:pt x="295" y="119"/>
                          <a:pt x="299" y="111"/>
                        </a:cubicBezTo>
                        <a:cubicBezTo>
                          <a:pt x="296" y="105"/>
                          <a:pt x="288" y="97"/>
                          <a:pt x="299" y="92"/>
                        </a:cubicBezTo>
                        <a:cubicBezTo>
                          <a:pt x="303" y="90"/>
                          <a:pt x="315" y="88"/>
                          <a:pt x="315" y="88"/>
                        </a:cubicBezTo>
                        <a:cubicBezTo>
                          <a:pt x="326" y="91"/>
                          <a:pt x="325" y="95"/>
                          <a:pt x="331" y="103"/>
                        </a:cubicBezTo>
                        <a:cubicBezTo>
                          <a:pt x="339" y="84"/>
                          <a:pt x="331" y="90"/>
                          <a:pt x="361" y="92"/>
                        </a:cubicBezTo>
                        <a:cubicBezTo>
                          <a:pt x="355" y="76"/>
                          <a:pt x="365" y="76"/>
                          <a:pt x="382" y="73"/>
                        </a:cubicBezTo>
                        <a:cubicBezTo>
                          <a:pt x="383" y="71"/>
                          <a:pt x="387" y="57"/>
                          <a:pt x="393" y="54"/>
                        </a:cubicBezTo>
                        <a:cubicBezTo>
                          <a:pt x="398" y="52"/>
                          <a:pt x="409" y="50"/>
                          <a:pt x="409" y="50"/>
                        </a:cubicBezTo>
                        <a:cubicBezTo>
                          <a:pt x="430" y="54"/>
                          <a:pt x="413" y="58"/>
                          <a:pt x="431" y="63"/>
                        </a:cubicBezTo>
                        <a:cubicBezTo>
                          <a:pt x="433" y="61"/>
                          <a:pt x="435" y="57"/>
                          <a:pt x="439" y="56"/>
                        </a:cubicBezTo>
                        <a:cubicBezTo>
                          <a:pt x="445" y="55"/>
                          <a:pt x="452" y="61"/>
                          <a:pt x="457" y="58"/>
                        </a:cubicBezTo>
                        <a:cubicBezTo>
                          <a:pt x="461" y="57"/>
                          <a:pt x="457" y="52"/>
                          <a:pt x="455" y="50"/>
                        </a:cubicBezTo>
                        <a:cubicBezTo>
                          <a:pt x="451" y="47"/>
                          <a:pt x="444" y="47"/>
                          <a:pt x="439" y="46"/>
                        </a:cubicBezTo>
                        <a:cubicBezTo>
                          <a:pt x="436" y="45"/>
                          <a:pt x="431" y="44"/>
                          <a:pt x="431" y="44"/>
                        </a:cubicBezTo>
                        <a:cubicBezTo>
                          <a:pt x="440" y="38"/>
                          <a:pt x="443" y="36"/>
                          <a:pt x="455" y="40"/>
                        </a:cubicBezTo>
                        <a:cubicBezTo>
                          <a:pt x="461" y="38"/>
                          <a:pt x="467" y="35"/>
                          <a:pt x="474" y="35"/>
                        </a:cubicBezTo>
                        <a:cubicBezTo>
                          <a:pt x="483" y="36"/>
                          <a:pt x="511" y="43"/>
                          <a:pt x="519" y="46"/>
                        </a:cubicBezTo>
                        <a:cubicBezTo>
                          <a:pt x="527" y="49"/>
                          <a:pt x="544" y="54"/>
                          <a:pt x="544" y="54"/>
                        </a:cubicBezTo>
                        <a:cubicBezTo>
                          <a:pt x="548" y="54"/>
                          <a:pt x="560" y="52"/>
                          <a:pt x="565" y="50"/>
                        </a:cubicBezTo>
                        <a:cubicBezTo>
                          <a:pt x="570" y="47"/>
                          <a:pt x="581" y="42"/>
                          <a:pt x="581" y="42"/>
                        </a:cubicBezTo>
                        <a:cubicBezTo>
                          <a:pt x="585" y="42"/>
                          <a:pt x="598" y="44"/>
                          <a:pt x="600" y="48"/>
                        </a:cubicBezTo>
                        <a:cubicBezTo>
                          <a:pt x="603" y="55"/>
                          <a:pt x="589" y="61"/>
                          <a:pt x="584" y="63"/>
                        </a:cubicBezTo>
                        <a:cubicBezTo>
                          <a:pt x="576" y="69"/>
                          <a:pt x="568" y="69"/>
                          <a:pt x="565" y="77"/>
                        </a:cubicBezTo>
                        <a:cubicBezTo>
                          <a:pt x="568" y="86"/>
                          <a:pt x="564" y="92"/>
                          <a:pt x="568" y="101"/>
                        </a:cubicBezTo>
                        <a:cubicBezTo>
                          <a:pt x="574" y="93"/>
                          <a:pt x="577" y="91"/>
                          <a:pt x="589" y="94"/>
                        </a:cubicBezTo>
                        <a:cubicBezTo>
                          <a:pt x="595" y="108"/>
                          <a:pt x="602" y="93"/>
                          <a:pt x="611" y="88"/>
                        </a:cubicBezTo>
                        <a:cubicBezTo>
                          <a:pt x="613" y="86"/>
                          <a:pt x="613" y="83"/>
                          <a:pt x="616" y="82"/>
                        </a:cubicBezTo>
                        <a:cubicBezTo>
                          <a:pt x="618" y="80"/>
                          <a:pt x="622" y="81"/>
                          <a:pt x="624" y="80"/>
                        </a:cubicBezTo>
                        <a:cubicBezTo>
                          <a:pt x="626" y="78"/>
                          <a:pt x="626" y="75"/>
                          <a:pt x="627" y="73"/>
                        </a:cubicBezTo>
                        <a:cubicBezTo>
                          <a:pt x="632" y="65"/>
                          <a:pt x="638" y="63"/>
                          <a:pt x="648" y="61"/>
                        </a:cubicBezTo>
                        <a:cubicBezTo>
                          <a:pt x="664" y="62"/>
                          <a:pt x="684" y="69"/>
                          <a:pt x="700" y="69"/>
                        </a:cubicBezTo>
                        <a:lnTo>
                          <a:pt x="794" y="8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30" name="Freeform 106"/>
                  <p:cNvSpPr/>
                  <p:nvPr/>
                </p:nvSpPr>
                <p:spPr>
                  <a:xfrm>
                    <a:off x="3981" y="282"/>
                    <a:ext cx="13" cy="10"/>
                  </a:xfrm>
                  <a:custGeom>
                    <a:avLst/>
                    <a:gdLst/>
                    <a:ahLst/>
                    <a:cxnLst>
                      <a:cxn ang="0">
                        <a:pos x="1" y="9"/>
                      </a:cxn>
                      <a:cxn ang="0">
                        <a:pos x="13" y="0"/>
                      </a:cxn>
                      <a:cxn ang="0">
                        <a:pos x="8" y="8"/>
                      </a:cxn>
                      <a:cxn ang="0">
                        <a:pos x="1" y="9"/>
                      </a:cxn>
                    </a:cxnLst>
                    <a:pathLst>
                      <a:path w="31" h="30">
                        <a:moveTo>
                          <a:pt x="3" y="28"/>
                        </a:moveTo>
                        <a:cubicBezTo>
                          <a:pt x="8" y="8"/>
                          <a:pt x="12" y="6"/>
                          <a:pt x="31" y="0"/>
                        </a:cubicBezTo>
                        <a:cubicBezTo>
                          <a:pt x="29" y="5"/>
                          <a:pt x="25" y="22"/>
                          <a:pt x="19" y="24"/>
                        </a:cubicBezTo>
                        <a:cubicBezTo>
                          <a:pt x="0" y="30"/>
                          <a:pt x="3" y="9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31" name="Freeform 107"/>
                  <p:cNvSpPr/>
                  <p:nvPr/>
                </p:nvSpPr>
                <p:spPr>
                  <a:xfrm>
                    <a:off x="3966" y="296"/>
                    <a:ext cx="19" cy="11"/>
                  </a:xfrm>
                  <a:custGeom>
                    <a:avLst/>
                    <a:gdLst/>
                    <a:ahLst/>
                    <a:cxnLst>
                      <a:cxn ang="0">
                        <a:pos x="3" y="11"/>
                      </a:cxn>
                      <a:cxn ang="0">
                        <a:pos x="10" y="0"/>
                      </a:cxn>
                      <a:cxn ang="0">
                        <a:pos x="16" y="1"/>
                      </a:cxn>
                      <a:cxn ang="0">
                        <a:pos x="3" y="11"/>
                      </a:cxn>
                    </a:cxnLst>
                    <a:pathLst>
                      <a:path w="44" h="32">
                        <a:moveTo>
                          <a:pt x="6" y="32"/>
                        </a:moveTo>
                        <a:cubicBezTo>
                          <a:pt x="0" y="14"/>
                          <a:pt x="7" y="10"/>
                          <a:pt x="22" y="0"/>
                        </a:cubicBezTo>
                        <a:cubicBezTo>
                          <a:pt x="27" y="1"/>
                          <a:pt x="35" y="0"/>
                          <a:pt x="38" y="4"/>
                        </a:cubicBezTo>
                        <a:cubicBezTo>
                          <a:pt x="44" y="13"/>
                          <a:pt x="16" y="32"/>
                          <a:pt x="6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32" name="Freeform 108"/>
                  <p:cNvSpPr/>
                  <p:nvPr/>
                </p:nvSpPr>
                <p:spPr>
                  <a:xfrm>
                    <a:off x="4028" y="337"/>
                    <a:ext cx="32" cy="6"/>
                  </a:xfrm>
                  <a:custGeom>
                    <a:avLst/>
                    <a:gdLst/>
                    <a:ahLst/>
                    <a:cxnLst>
                      <a:cxn ang="0">
                        <a:pos x="16" y="6"/>
                      </a:cxn>
                      <a:cxn ang="0">
                        <a:pos x="11" y="1"/>
                      </a:cxn>
                      <a:cxn ang="0">
                        <a:pos x="16" y="6"/>
                      </a:cxn>
                    </a:cxnLst>
                    <a:pathLst>
                      <a:path w="76" h="18">
                        <a:moveTo>
                          <a:pt x="37" y="18"/>
                        </a:moveTo>
                        <a:cubicBezTo>
                          <a:pt x="25" y="14"/>
                          <a:pt x="0" y="10"/>
                          <a:pt x="25" y="2"/>
                        </a:cubicBezTo>
                        <a:cubicBezTo>
                          <a:pt x="76" y="9"/>
                          <a:pt x="46" y="0"/>
                          <a:pt x="37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33" name="Freeform 109"/>
                  <p:cNvSpPr/>
                  <p:nvPr/>
                </p:nvSpPr>
                <p:spPr>
                  <a:xfrm>
                    <a:off x="4083" y="336"/>
                    <a:ext cx="18" cy="15"/>
                  </a:xfrm>
                  <a:custGeom>
                    <a:avLst/>
                    <a:gdLst/>
                    <a:ahLst/>
                    <a:cxnLst>
                      <a:cxn ang="0">
                        <a:pos x="0" y="7"/>
                      </a:cxn>
                      <a:cxn ang="0">
                        <a:pos x="5" y="3"/>
                      </a:cxn>
                      <a:cxn ang="0">
                        <a:pos x="0" y="7"/>
                      </a:cxn>
                    </a:cxnLst>
                    <a:pathLst>
                      <a:path w="42" h="44">
                        <a:moveTo>
                          <a:pt x="0" y="21"/>
                        </a:moveTo>
                        <a:cubicBezTo>
                          <a:pt x="4" y="17"/>
                          <a:pt x="7" y="11"/>
                          <a:pt x="12" y="9"/>
                        </a:cubicBezTo>
                        <a:cubicBezTo>
                          <a:pt x="42" y="0"/>
                          <a:pt x="23" y="44"/>
                          <a:pt x="0" y="2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1134" name="Freeform 110"/>
                  <p:cNvSpPr/>
                  <p:nvPr/>
                </p:nvSpPr>
                <p:spPr>
                  <a:xfrm>
                    <a:off x="3936" y="295"/>
                    <a:ext cx="14" cy="10"/>
                  </a:xfrm>
                  <a:custGeom>
                    <a:avLst/>
                    <a:gdLst/>
                    <a:ahLst/>
                    <a:cxnLst>
                      <a:cxn ang="0">
                        <a:pos x="3" y="7"/>
                      </a:cxn>
                      <a:cxn ang="0">
                        <a:pos x="14" y="3"/>
                      </a:cxn>
                      <a:cxn ang="0">
                        <a:pos x="3" y="7"/>
                      </a:cxn>
                    </a:cxnLst>
                    <a:pathLst>
                      <a:path w="31" h="30">
                        <a:moveTo>
                          <a:pt x="7" y="22"/>
                        </a:moveTo>
                        <a:cubicBezTo>
                          <a:pt x="0" y="0"/>
                          <a:pt x="15" y="6"/>
                          <a:pt x="31" y="10"/>
                        </a:cubicBezTo>
                        <a:cubicBezTo>
                          <a:pt x="14" y="16"/>
                          <a:pt x="15" y="30"/>
                          <a:pt x="7" y="2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1135" name="Group 111"/>
              <p:cNvGrpSpPr/>
              <p:nvPr/>
            </p:nvGrpSpPr>
            <p:grpSpPr>
              <a:xfrm>
                <a:off x="798" y="111"/>
                <a:ext cx="4702" cy="418"/>
                <a:chOff x="798" y="255"/>
                <a:chExt cx="4702" cy="418"/>
              </a:xfrm>
            </p:grpSpPr>
            <p:sp>
              <p:nvSpPr>
                <p:cNvPr id="1136" name="Line 112"/>
                <p:cNvSpPr/>
                <p:nvPr/>
              </p:nvSpPr>
              <p:spPr>
                <a:xfrm>
                  <a:off x="798" y="476"/>
                  <a:ext cx="4702" cy="0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37" name="Line 113"/>
                <p:cNvSpPr/>
                <p:nvPr/>
              </p:nvSpPr>
              <p:spPr>
                <a:xfrm>
                  <a:off x="1026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38" name="Line 114"/>
                <p:cNvSpPr/>
                <p:nvPr/>
              </p:nvSpPr>
              <p:spPr>
                <a:xfrm>
                  <a:off x="1254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39" name="Line 115"/>
                <p:cNvSpPr/>
                <p:nvPr/>
              </p:nvSpPr>
              <p:spPr>
                <a:xfrm>
                  <a:off x="1482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40" name="Line 116"/>
                <p:cNvSpPr/>
                <p:nvPr/>
              </p:nvSpPr>
              <p:spPr>
                <a:xfrm>
                  <a:off x="1710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41" name="Line 117"/>
                <p:cNvSpPr/>
                <p:nvPr/>
              </p:nvSpPr>
              <p:spPr>
                <a:xfrm>
                  <a:off x="1938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42" name="Line 118"/>
                <p:cNvSpPr/>
                <p:nvPr/>
              </p:nvSpPr>
              <p:spPr>
                <a:xfrm>
                  <a:off x="2166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43" name="Line 119"/>
                <p:cNvSpPr/>
                <p:nvPr/>
              </p:nvSpPr>
              <p:spPr>
                <a:xfrm>
                  <a:off x="2394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44" name="Line 120"/>
                <p:cNvSpPr/>
                <p:nvPr/>
              </p:nvSpPr>
              <p:spPr>
                <a:xfrm>
                  <a:off x="2622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45" name="Line 121"/>
                <p:cNvSpPr/>
                <p:nvPr/>
              </p:nvSpPr>
              <p:spPr>
                <a:xfrm>
                  <a:off x="2850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46" name="Line 122"/>
                <p:cNvSpPr/>
                <p:nvPr/>
              </p:nvSpPr>
              <p:spPr>
                <a:xfrm>
                  <a:off x="3078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47" name="Line 123"/>
                <p:cNvSpPr/>
                <p:nvPr/>
              </p:nvSpPr>
              <p:spPr>
                <a:xfrm>
                  <a:off x="3306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48" name="Line 124"/>
                <p:cNvSpPr/>
                <p:nvPr/>
              </p:nvSpPr>
              <p:spPr>
                <a:xfrm>
                  <a:off x="3534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49" name="Line 125"/>
                <p:cNvSpPr/>
                <p:nvPr/>
              </p:nvSpPr>
              <p:spPr>
                <a:xfrm>
                  <a:off x="3762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50" name="Line 126"/>
                <p:cNvSpPr/>
                <p:nvPr/>
              </p:nvSpPr>
              <p:spPr>
                <a:xfrm>
                  <a:off x="3990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51" name="Line 127"/>
                <p:cNvSpPr/>
                <p:nvPr/>
              </p:nvSpPr>
              <p:spPr>
                <a:xfrm>
                  <a:off x="4218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52" name="Line 128"/>
                <p:cNvSpPr/>
                <p:nvPr/>
              </p:nvSpPr>
              <p:spPr>
                <a:xfrm>
                  <a:off x="4446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53" name="Line 129"/>
                <p:cNvSpPr/>
                <p:nvPr/>
              </p:nvSpPr>
              <p:spPr>
                <a:xfrm>
                  <a:off x="4674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54" name="Line 130"/>
                <p:cNvSpPr/>
                <p:nvPr/>
              </p:nvSpPr>
              <p:spPr>
                <a:xfrm>
                  <a:off x="4902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55" name="Line 131"/>
                <p:cNvSpPr/>
                <p:nvPr/>
              </p:nvSpPr>
              <p:spPr>
                <a:xfrm>
                  <a:off x="5130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56" name="Line 132"/>
                <p:cNvSpPr/>
                <p:nvPr/>
              </p:nvSpPr>
              <p:spPr>
                <a:xfrm>
                  <a:off x="5358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1157" name="Group 133"/>
              <p:cNvGrpSpPr/>
              <p:nvPr/>
            </p:nvGrpSpPr>
            <p:grpSpPr>
              <a:xfrm>
                <a:off x="1208" y="109"/>
                <a:ext cx="3694" cy="423"/>
                <a:chOff x="1034" y="245"/>
                <a:chExt cx="3694" cy="423"/>
              </a:xfrm>
            </p:grpSpPr>
            <p:sp>
              <p:nvSpPr>
                <p:cNvPr id="1158" name="Line 134"/>
                <p:cNvSpPr/>
                <p:nvPr/>
              </p:nvSpPr>
              <p:spPr>
                <a:xfrm>
                  <a:off x="2676" y="246"/>
                  <a:ext cx="0" cy="14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59" name="Line 135"/>
                <p:cNvSpPr/>
                <p:nvPr/>
              </p:nvSpPr>
              <p:spPr>
                <a:xfrm>
                  <a:off x="2798" y="468"/>
                  <a:ext cx="70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60" name="Line 136"/>
                <p:cNvSpPr/>
                <p:nvPr/>
              </p:nvSpPr>
              <p:spPr>
                <a:xfrm>
                  <a:off x="2904" y="486"/>
                  <a:ext cx="0" cy="28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61" name="Line 137"/>
                <p:cNvSpPr/>
                <p:nvPr/>
              </p:nvSpPr>
              <p:spPr>
                <a:xfrm>
                  <a:off x="3132" y="586"/>
                  <a:ext cx="0" cy="79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62" name="Line 138"/>
                <p:cNvSpPr/>
                <p:nvPr/>
              </p:nvSpPr>
              <p:spPr>
                <a:xfrm>
                  <a:off x="3816" y="358"/>
                  <a:ext cx="0" cy="18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63" name="Line 139"/>
                <p:cNvSpPr/>
                <p:nvPr/>
              </p:nvSpPr>
              <p:spPr>
                <a:xfrm>
                  <a:off x="3722" y="468"/>
                  <a:ext cx="348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64" name="Line 140"/>
                <p:cNvSpPr/>
                <p:nvPr/>
              </p:nvSpPr>
              <p:spPr>
                <a:xfrm>
                  <a:off x="4044" y="372"/>
                  <a:ext cx="0" cy="294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65" name="Line 141"/>
                <p:cNvSpPr/>
                <p:nvPr/>
              </p:nvSpPr>
              <p:spPr>
                <a:xfrm flipV="1">
                  <a:off x="4046" y="248"/>
                  <a:ext cx="0" cy="5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66" name="Line 142"/>
                <p:cNvSpPr/>
                <p:nvPr/>
              </p:nvSpPr>
              <p:spPr>
                <a:xfrm flipV="1">
                  <a:off x="4272" y="246"/>
                  <a:ext cx="0" cy="18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67" name="Line 143"/>
                <p:cNvSpPr/>
                <p:nvPr/>
              </p:nvSpPr>
              <p:spPr>
                <a:xfrm flipH="1">
                  <a:off x="4422" y="468"/>
                  <a:ext cx="78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68" name="Line 144"/>
                <p:cNvSpPr/>
                <p:nvPr/>
              </p:nvSpPr>
              <p:spPr>
                <a:xfrm flipH="1">
                  <a:off x="4290" y="468"/>
                  <a:ext cx="62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69" name="Line 145"/>
                <p:cNvSpPr/>
                <p:nvPr/>
              </p:nvSpPr>
              <p:spPr>
                <a:xfrm flipV="1">
                  <a:off x="4500" y="246"/>
                  <a:ext cx="0" cy="27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70" name="Line 146"/>
                <p:cNvSpPr/>
                <p:nvPr/>
              </p:nvSpPr>
              <p:spPr>
                <a:xfrm>
                  <a:off x="4728" y="606"/>
                  <a:ext cx="0" cy="34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71" name="Line 147"/>
                <p:cNvSpPr/>
                <p:nvPr/>
              </p:nvSpPr>
              <p:spPr>
                <a:xfrm>
                  <a:off x="1992" y="250"/>
                  <a:ext cx="0" cy="6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72" name="Line 148"/>
                <p:cNvSpPr/>
                <p:nvPr/>
              </p:nvSpPr>
              <p:spPr>
                <a:xfrm>
                  <a:off x="1764" y="247"/>
                  <a:ext cx="0" cy="337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73" name="Line 149"/>
                <p:cNvSpPr/>
                <p:nvPr/>
              </p:nvSpPr>
              <p:spPr>
                <a:xfrm flipH="1">
                  <a:off x="1738" y="468"/>
                  <a:ext cx="68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74" name="Line 150"/>
                <p:cNvSpPr/>
                <p:nvPr/>
              </p:nvSpPr>
              <p:spPr>
                <a:xfrm>
                  <a:off x="1604" y="468"/>
                  <a:ext cx="60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75" name="Line 151"/>
                <p:cNvSpPr/>
                <p:nvPr/>
              </p:nvSpPr>
              <p:spPr>
                <a:xfrm flipH="1">
                  <a:off x="1404" y="468"/>
                  <a:ext cx="82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76" name="Line 152"/>
                <p:cNvSpPr/>
                <p:nvPr/>
              </p:nvSpPr>
              <p:spPr>
                <a:xfrm>
                  <a:off x="1034" y="468"/>
                  <a:ext cx="348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77" name="Line 153"/>
                <p:cNvSpPr/>
                <p:nvPr/>
              </p:nvSpPr>
              <p:spPr>
                <a:xfrm>
                  <a:off x="1306" y="370"/>
                  <a:ext cx="0" cy="298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78" name="Line 154"/>
                <p:cNvSpPr/>
                <p:nvPr/>
              </p:nvSpPr>
              <p:spPr>
                <a:xfrm>
                  <a:off x="1080" y="388"/>
                  <a:ext cx="0" cy="156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79" name="Line 155"/>
                <p:cNvSpPr/>
                <p:nvPr/>
              </p:nvSpPr>
              <p:spPr>
                <a:xfrm flipH="1" flipV="1">
                  <a:off x="1308" y="245"/>
                  <a:ext cx="0" cy="27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80" name="Line 156"/>
                <p:cNvSpPr/>
                <p:nvPr/>
              </p:nvSpPr>
              <p:spPr>
                <a:xfrm>
                  <a:off x="1536" y="316"/>
                  <a:ext cx="0" cy="96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81" name="Line 157"/>
                <p:cNvSpPr/>
                <p:nvPr/>
              </p:nvSpPr>
              <p:spPr>
                <a:xfrm flipV="1">
                  <a:off x="1536" y="247"/>
                  <a:ext cx="0" cy="2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82" name="Line 158"/>
                <p:cNvSpPr/>
                <p:nvPr/>
              </p:nvSpPr>
              <p:spPr>
                <a:xfrm>
                  <a:off x="4095" y="467"/>
                  <a:ext cx="80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pic>
          <p:nvPicPr>
            <p:cNvPr id="1183" name="Picture 159" descr="C:\My Documents\bits\earth.GIF"/>
            <p:cNvPicPr>
              <a:picLocks noChangeAspect="1"/>
            </p:cNvPicPr>
            <p:nvPr userDrawn="1"/>
          </p:nvPicPr>
          <p:blipFill>
            <a:blip r:embed="rId1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65" y="55"/>
              <a:ext cx="562" cy="524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>
    <p:cover dir="r"/>
  </p:transition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SimSun" panose="02010600030101010101" pitchFamily="2" charset="-122"/>
          <a:cs typeface="SimSun" panose="02010600030101010101" pitchFamily="2" charset="-122"/>
        </a:defRPr>
      </a:lvl1pPr>
      <a:lvl2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Blip>
          <a:blip r:embed="rId15"/>
        </a:buBlip>
        <a:defRPr kumimoji="1" sz="3200">
          <a:solidFill>
            <a:schemeClr val="tx1"/>
          </a:solidFill>
          <a:latin typeface="+mn-lt"/>
          <a:ea typeface="SimSun" panose="02010600030101010101" pitchFamily="2" charset="-122"/>
          <a:cs typeface="SimSun" panose="02010600030101010101" pitchFamily="2" charset="-122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75000"/>
        <a:buBlip>
          <a:blip r:embed="rId16"/>
        </a:buBlip>
        <a:defRPr kumimoji="1" sz="2800">
          <a:solidFill>
            <a:schemeClr val="tx1"/>
          </a:solidFill>
          <a:latin typeface="+mn-lt"/>
          <a:ea typeface="SimSun" panose="02010600030101010101" pitchFamily="2" charset="-122"/>
          <a:cs typeface="SimSun" panose="02010600030101010101" pitchFamily="2" charset="-122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SimSun" panose="02010600030101010101" pitchFamily="2" charset="-122"/>
          <a:cs typeface="SimSun" panose="02010600030101010101" pitchFamily="2" charset="-122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SimSun" panose="02010600030101010101" pitchFamily="2" charset="-122"/>
          <a:cs typeface="SimSun" panose="02010600030101010101" pitchFamily="2" charset="-122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2000">
          <a:solidFill>
            <a:schemeClr val="tx1"/>
          </a:solidFill>
          <a:latin typeface="+mn-lt"/>
          <a:ea typeface="SimSun" panose="02010600030101010101" pitchFamily="2" charset="-122"/>
          <a:cs typeface="SimSun" panose="02010600030101010101" pitchFamily="2" charset="-122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050" name="Rectangle 2"/>
          <p:cNvSpPr>
            <a:spLocks noGrp="1"/>
          </p:cNvSpPr>
          <p:nvPr>
            <p:ph type="title"/>
          </p:nvPr>
        </p:nvSpPr>
        <p:spPr>
          <a:xfrm>
            <a:off x="246063" y="930275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1" name="Rectangle 3"/>
          <p:cNvSpPr>
            <a:spLocks noGrp="1"/>
          </p:cNvSpPr>
          <p:nvPr>
            <p:ph type="body"/>
          </p:nvPr>
        </p:nvSpPr>
        <p:spPr>
          <a:xfrm>
            <a:off x="685800" y="2147888"/>
            <a:ext cx="7772400" cy="41148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 dirty="0"/>
              <a:t>单击此处编辑母版文本样式</a:t>
            </a:r>
            <a:endParaRPr lang="en-US" altLang="zh-CN" dirty="0"/>
          </a:p>
          <a:p>
            <a:pPr lvl="1" indent="-285750"/>
            <a:r>
              <a:rPr lang="zh-CN" altLang="en-US" dirty="0"/>
              <a:t>第二级</a:t>
            </a:r>
            <a:endParaRPr lang="en-US" altLang="zh-CN" dirty="0"/>
          </a:p>
          <a:p>
            <a:pPr lvl="2" indent="-228600"/>
            <a:r>
              <a:rPr lang="zh-CN" altLang="en-US" dirty="0"/>
              <a:t>第三级</a:t>
            </a:r>
            <a:endParaRPr lang="en-US" altLang="zh-CN" dirty="0"/>
          </a:p>
          <a:p>
            <a:pPr lvl="3" indent="-228600"/>
            <a:r>
              <a:rPr lang="zh-CN" altLang="en-US" dirty="0"/>
              <a:t>第四级</a:t>
            </a:r>
            <a:endParaRPr lang="en-US" altLang="zh-CN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kumimoji="0" sz="1400" smtClean="0">
                <a:latin typeface="Times New Roman" panose="02020603050405020304" pitchFamily="2" charset="0"/>
                <a:ea typeface="SimSun" panose="02010600030101010101" pitchFamily="2" charset="-122"/>
                <a:cs typeface="SimSun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>
              <a:defRPr kumimoji="0" sz="1400" smtClean="0">
                <a:latin typeface="Times New Roman" panose="02020603050405020304" pitchFamily="2" charset="0"/>
                <a:ea typeface="SimSun" panose="02010600030101010101" pitchFamily="2" charset="-122"/>
                <a:cs typeface="SimSun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  <p:grpSp>
        <p:nvGrpSpPr>
          <p:cNvPr id="2055" name="Group 7"/>
          <p:cNvGrpSpPr/>
          <p:nvPr/>
        </p:nvGrpSpPr>
        <p:grpSpPr>
          <a:xfrm>
            <a:off x="261938" y="87313"/>
            <a:ext cx="8488362" cy="831850"/>
            <a:chOff x="165" y="55"/>
            <a:chExt cx="5347" cy="524"/>
          </a:xfrm>
        </p:grpSpPr>
        <p:grpSp>
          <p:nvGrpSpPr>
            <p:cNvPr id="2056" name="Group 8"/>
            <p:cNvGrpSpPr/>
            <p:nvPr userDrawn="1"/>
          </p:nvGrpSpPr>
          <p:grpSpPr>
            <a:xfrm>
              <a:off x="664" y="104"/>
              <a:ext cx="4848" cy="432"/>
              <a:chOff x="664" y="104"/>
              <a:chExt cx="4848" cy="432"/>
            </a:xfrm>
          </p:grpSpPr>
          <p:sp>
            <p:nvSpPr>
              <p:cNvPr id="2057" name="Freeform 9"/>
              <p:cNvSpPr/>
              <p:nvPr/>
            </p:nvSpPr>
            <p:spPr>
              <a:xfrm>
                <a:off x="664" y="104"/>
                <a:ext cx="4848" cy="432"/>
              </a:xfrm>
              <a:custGeom>
                <a:avLst/>
                <a:gdLst/>
                <a:ahLst/>
                <a:cxnLst>
                  <a:cxn ang="0">
                    <a:pos x="4848" y="48"/>
                  </a:cxn>
                  <a:cxn ang="0">
                    <a:pos x="4848" y="432"/>
                  </a:cxn>
                  <a:cxn ang="0">
                    <a:pos x="0" y="432"/>
                  </a:cxn>
                  <a:cxn ang="0">
                    <a:pos x="0" y="0"/>
                  </a:cxn>
                  <a:cxn ang="0">
                    <a:pos x="4848" y="0"/>
                  </a:cxn>
                  <a:cxn ang="0">
                    <a:pos x="4848" y="48"/>
                  </a:cxn>
                </a:cxnLst>
                <a:pathLst>
                  <a:path w="4848" h="432">
                    <a:moveTo>
                      <a:pt x="4848" y="48"/>
                    </a:moveTo>
                    <a:lnTo>
                      <a:pt x="4848" y="432"/>
                    </a:lnTo>
                    <a:cubicBezTo>
                      <a:pt x="4848" y="432"/>
                      <a:pt x="2424" y="432"/>
                      <a:pt x="0" y="432"/>
                    </a:cubicBezTo>
                    <a:cubicBezTo>
                      <a:pt x="161" y="345"/>
                      <a:pt x="169" y="61"/>
                      <a:pt x="0" y="0"/>
                    </a:cubicBezTo>
                    <a:cubicBezTo>
                      <a:pt x="2424" y="0"/>
                      <a:pt x="4848" y="0"/>
                      <a:pt x="4848" y="0"/>
                    </a:cubicBezTo>
                    <a:lnTo>
                      <a:pt x="4848" y="48"/>
                    </a:lnTo>
                    <a:close/>
                  </a:path>
                </a:pathLst>
              </a:custGeom>
              <a:solidFill>
                <a:schemeClr val="hlink"/>
              </a:solidFill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grpSp>
            <p:nvGrpSpPr>
              <p:cNvPr id="2058" name="Group 10"/>
              <p:cNvGrpSpPr/>
              <p:nvPr/>
            </p:nvGrpSpPr>
            <p:grpSpPr>
              <a:xfrm>
                <a:off x="1195" y="104"/>
                <a:ext cx="3827" cy="429"/>
                <a:chOff x="1021" y="240"/>
                <a:chExt cx="3827" cy="429"/>
              </a:xfrm>
            </p:grpSpPr>
            <p:grpSp>
              <p:nvGrpSpPr>
                <p:cNvPr id="2059" name="Group 11"/>
                <p:cNvGrpSpPr/>
                <p:nvPr/>
              </p:nvGrpSpPr>
              <p:grpSpPr>
                <a:xfrm>
                  <a:off x="1021" y="241"/>
                  <a:ext cx="2208" cy="427"/>
                  <a:chOff x="1021" y="241"/>
                  <a:chExt cx="2208" cy="427"/>
                </a:xfrm>
              </p:grpSpPr>
              <p:sp>
                <p:nvSpPr>
                  <p:cNvPr id="2060" name="Freeform 12"/>
                  <p:cNvSpPr/>
                  <p:nvPr/>
                </p:nvSpPr>
                <p:spPr>
                  <a:xfrm>
                    <a:off x="2257" y="633"/>
                    <a:ext cx="7" cy="8"/>
                  </a:xfrm>
                  <a:custGeom>
                    <a:avLst/>
                    <a:gdLst/>
                    <a:ahLst/>
                    <a:cxnLst>
                      <a:cxn ang="0">
                        <a:pos x="2" y="4"/>
                      </a:cxn>
                      <a:cxn ang="0">
                        <a:pos x="7" y="2"/>
                      </a:cxn>
                      <a:cxn ang="0">
                        <a:pos x="6" y="6"/>
                      </a:cxn>
                      <a:cxn ang="0">
                        <a:pos x="2" y="4"/>
                      </a:cxn>
                    </a:cxnLst>
                    <a:pathLst>
                      <a:path w="15" h="23">
                        <a:moveTo>
                          <a:pt x="5" y="11"/>
                        </a:moveTo>
                        <a:cubicBezTo>
                          <a:pt x="2" y="1"/>
                          <a:pt x="7" y="0"/>
                          <a:pt x="15" y="5"/>
                        </a:cubicBezTo>
                        <a:cubicBezTo>
                          <a:pt x="14" y="9"/>
                          <a:pt x="15" y="13"/>
                          <a:pt x="13" y="17"/>
                        </a:cubicBezTo>
                        <a:cubicBezTo>
                          <a:pt x="9" y="23"/>
                          <a:pt x="0" y="16"/>
                          <a:pt x="5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61" name="Freeform 13"/>
                  <p:cNvSpPr/>
                  <p:nvPr/>
                </p:nvSpPr>
                <p:spPr>
                  <a:xfrm>
                    <a:off x="2332" y="660"/>
                    <a:ext cx="9" cy="8"/>
                  </a:xfrm>
                  <a:custGeom>
                    <a:avLst/>
                    <a:gdLst/>
                    <a:ahLst/>
                    <a:cxnLst>
                      <a:cxn ang="0">
                        <a:pos x="1" y="5"/>
                      </a:cxn>
                      <a:cxn ang="0">
                        <a:pos x="5" y="1"/>
                      </a:cxn>
                      <a:cxn ang="0">
                        <a:pos x="3" y="7"/>
                      </a:cxn>
                      <a:cxn ang="0">
                        <a:pos x="1" y="5"/>
                      </a:cxn>
                    </a:cxnLst>
                    <a:pathLst>
                      <a:path w="20" h="23">
                        <a:moveTo>
                          <a:pt x="3" y="13"/>
                        </a:moveTo>
                        <a:cubicBezTo>
                          <a:pt x="0" y="5"/>
                          <a:pt x="2" y="0"/>
                          <a:pt x="11" y="3"/>
                        </a:cubicBezTo>
                        <a:cubicBezTo>
                          <a:pt x="16" y="10"/>
                          <a:pt x="20" y="23"/>
                          <a:pt x="7" y="19"/>
                        </a:cubicBezTo>
                        <a:cubicBezTo>
                          <a:pt x="6" y="17"/>
                          <a:pt x="3" y="13"/>
                          <a:pt x="3" y="1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62" name="Freeform 14"/>
                  <p:cNvSpPr/>
                  <p:nvPr/>
                </p:nvSpPr>
                <p:spPr>
                  <a:xfrm>
                    <a:off x="2120" y="616"/>
                    <a:ext cx="13" cy="14"/>
                  </a:xfrm>
                  <a:custGeom>
                    <a:avLst/>
                    <a:gdLst/>
                    <a:ahLst/>
                    <a:cxnLst>
                      <a:cxn ang="0">
                        <a:pos x="7" y="11"/>
                      </a:cxn>
                      <a:cxn ang="0">
                        <a:pos x="3" y="7"/>
                      </a:cxn>
                      <a:cxn ang="0">
                        <a:pos x="0" y="3"/>
                      </a:cxn>
                      <a:cxn ang="0">
                        <a:pos x="7" y="1"/>
                      </a:cxn>
                      <a:cxn ang="0">
                        <a:pos x="13" y="8"/>
                      </a:cxn>
                      <a:cxn ang="0">
                        <a:pos x="12" y="10"/>
                      </a:cxn>
                      <a:cxn ang="0">
                        <a:pos x="7" y="11"/>
                      </a:cxn>
                    </a:cxnLst>
                    <a:pathLst>
                      <a:path w="30" h="42">
                        <a:moveTo>
                          <a:pt x="16" y="33"/>
                        </a:moveTo>
                        <a:cubicBezTo>
                          <a:pt x="3" y="20"/>
                          <a:pt x="15" y="34"/>
                          <a:pt x="8" y="21"/>
                        </a:cubicBezTo>
                        <a:cubicBezTo>
                          <a:pt x="6" y="17"/>
                          <a:pt x="0" y="9"/>
                          <a:pt x="0" y="9"/>
                        </a:cubicBezTo>
                        <a:cubicBezTo>
                          <a:pt x="5" y="1"/>
                          <a:pt x="7" y="0"/>
                          <a:pt x="16" y="3"/>
                        </a:cubicBezTo>
                        <a:cubicBezTo>
                          <a:pt x="25" y="16"/>
                          <a:pt x="10" y="16"/>
                          <a:pt x="30" y="23"/>
                        </a:cubicBezTo>
                        <a:cubicBezTo>
                          <a:pt x="29" y="26"/>
                          <a:pt x="30" y="29"/>
                          <a:pt x="28" y="31"/>
                        </a:cubicBezTo>
                        <a:cubicBezTo>
                          <a:pt x="15" y="42"/>
                          <a:pt x="16" y="38"/>
                          <a:pt x="16" y="3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63" name="Freeform 15"/>
                  <p:cNvSpPr/>
                  <p:nvPr/>
                </p:nvSpPr>
                <p:spPr>
                  <a:xfrm>
                    <a:off x="1967" y="629"/>
                    <a:ext cx="11" cy="5"/>
                  </a:xfrm>
                  <a:custGeom>
                    <a:avLst/>
                    <a:gdLst/>
                    <a:ahLst/>
                    <a:cxnLst>
                      <a:cxn ang="0">
                        <a:pos x="7" y="5"/>
                      </a:cxn>
                      <a:cxn ang="0">
                        <a:pos x="1" y="3"/>
                      </a:cxn>
                      <a:cxn ang="0">
                        <a:pos x="7" y="0"/>
                      </a:cxn>
                      <a:cxn ang="0">
                        <a:pos x="7" y="5"/>
                      </a:cxn>
                    </a:cxnLst>
                    <a:pathLst>
                      <a:path w="25" h="16">
                        <a:moveTo>
                          <a:pt x="15" y="16"/>
                        </a:moveTo>
                        <a:cubicBezTo>
                          <a:pt x="10" y="15"/>
                          <a:pt x="0" y="12"/>
                          <a:pt x="3" y="8"/>
                        </a:cubicBezTo>
                        <a:cubicBezTo>
                          <a:pt x="6" y="4"/>
                          <a:pt x="15" y="0"/>
                          <a:pt x="15" y="0"/>
                        </a:cubicBezTo>
                        <a:cubicBezTo>
                          <a:pt x="17" y="3"/>
                          <a:pt x="25" y="16"/>
                          <a:pt x="15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64" name="Freeform 16"/>
                  <p:cNvSpPr/>
                  <p:nvPr/>
                </p:nvSpPr>
                <p:spPr>
                  <a:xfrm>
                    <a:off x="1921" y="635"/>
                    <a:ext cx="28" cy="16"/>
                  </a:xfrm>
                  <a:custGeom>
                    <a:avLst/>
                    <a:gdLst/>
                    <a:ahLst/>
                    <a:cxnLst>
                      <a:cxn ang="0">
                        <a:pos x="6" y="8"/>
                      </a:cxn>
                      <a:cxn ang="0">
                        <a:pos x="13" y="1"/>
                      </a:cxn>
                      <a:cxn ang="0">
                        <a:pos x="18" y="0"/>
                      </a:cxn>
                      <a:cxn ang="0">
                        <a:pos x="25" y="4"/>
                      </a:cxn>
                      <a:cxn ang="0">
                        <a:pos x="14" y="9"/>
                      </a:cxn>
                      <a:cxn ang="0">
                        <a:pos x="5" y="16"/>
                      </a:cxn>
                      <a:cxn ang="0">
                        <a:pos x="3" y="7"/>
                      </a:cxn>
                      <a:cxn ang="0">
                        <a:pos x="5" y="5"/>
                      </a:cxn>
                      <a:cxn ang="0">
                        <a:pos x="6" y="8"/>
                      </a:cxn>
                    </a:cxnLst>
                    <a:pathLst>
                      <a:path w="65" h="46">
                        <a:moveTo>
                          <a:pt x="14" y="24"/>
                        </a:moveTo>
                        <a:cubicBezTo>
                          <a:pt x="18" y="13"/>
                          <a:pt x="16" y="9"/>
                          <a:pt x="30" y="4"/>
                        </a:cubicBezTo>
                        <a:cubicBezTo>
                          <a:pt x="34" y="3"/>
                          <a:pt x="42" y="0"/>
                          <a:pt x="42" y="0"/>
                        </a:cubicBezTo>
                        <a:cubicBezTo>
                          <a:pt x="50" y="1"/>
                          <a:pt x="65" y="0"/>
                          <a:pt x="58" y="12"/>
                        </a:cubicBezTo>
                        <a:cubicBezTo>
                          <a:pt x="53" y="21"/>
                          <a:pt x="40" y="21"/>
                          <a:pt x="32" y="26"/>
                        </a:cubicBezTo>
                        <a:cubicBezTo>
                          <a:pt x="26" y="35"/>
                          <a:pt x="23" y="42"/>
                          <a:pt x="12" y="46"/>
                        </a:cubicBezTo>
                        <a:cubicBezTo>
                          <a:pt x="0" y="42"/>
                          <a:pt x="5" y="30"/>
                          <a:pt x="8" y="20"/>
                        </a:cubicBezTo>
                        <a:cubicBezTo>
                          <a:pt x="9" y="18"/>
                          <a:pt x="10" y="13"/>
                          <a:pt x="12" y="14"/>
                        </a:cubicBezTo>
                        <a:cubicBezTo>
                          <a:pt x="15" y="16"/>
                          <a:pt x="13" y="21"/>
                          <a:pt x="14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65" name="Freeform 17"/>
                  <p:cNvSpPr/>
                  <p:nvPr/>
                </p:nvSpPr>
                <p:spPr>
                  <a:xfrm>
                    <a:off x="1892" y="634"/>
                    <a:ext cx="29" cy="16"/>
                  </a:xfrm>
                  <a:custGeom>
                    <a:avLst/>
                    <a:gdLst/>
                    <a:ahLst/>
                    <a:cxnLst>
                      <a:cxn ang="0">
                        <a:pos x="0" y="11"/>
                      </a:cxn>
                      <a:cxn ang="0">
                        <a:pos x="8" y="9"/>
                      </a:cxn>
                      <a:cxn ang="0">
                        <a:pos x="22" y="0"/>
                      </a:cxn>
                      <a:cxn ang="0">
                        <a:pos x="27" y="1"/>
                      </a:cxn>
                      <a:cxn ang="0">
                        <a:pos x="21" y="6"/>
                      </a:cxn>
                      <a:cxn ang="0">
                        <a:pos x="12" y="11"/>
                      </a:cxn>
                      <a:cxn ang="0">
                        <a:pos x="9" y="16"/>
                      </a:cxn>
                      <a:cxn ang="0">
                        <a:pos x="7" y="15"/>
                      </a:cxn>
                      <a:cxn ang="0">
                        <a:pos x="5" y="13"/>
                      </a:cxn>
                      <a:cxn ang="0">
                        <a:pos x="0" y="12"/>
                      </a:cxn>
                      <a:cxn ang="0">
                        <a:pos x="0" y="11"/>
                      </a:cxn>
                    </a:cxnLst>
                    <a:pathLst>
                      <a:path w="69" h="47">
                        <a:moveTo>
                          <a:pt x="0" y="31"/>
                        </a:moveTo>
                        <a:cubicBezTo>
                          <a:pt x="7" y="24"/>
                          <a:pt x="9" y="22"/>
                          <a:pt x="18" y="25"/>
                        </a:cubicBezTo>
                        <a:cubicBezTo>
                          <a:pt x="25" y="4"/>
                          <a:pt x="36" y="12"/>
                          <a:pt x="52" y="1"/>
                        </a:cubicBezTo>
                        <a:cubicBezTo>
                          <a:pt x="56" y="2"/>
                          <a:pt x="61" y="0"/>
                          <a:pt x="64" y="3"/>
                        </a:cubicBezTo>
                        <a:cubicBezTo>
                          <a:pt x="69" y="8"/>
                          <a:pt x="50" y="19"/>
                          <a:pt x="50" y="19"/>
                        </a:cubicBezTo>
                        <a:cubicBezTo>
                          <a:pt x="46" y="31"/>
                          <a:pt x="35" y="22"/>
                          <a:pt x="28" y="33"/>
                        </a:cubicBezTo>
                        <a:cubicBezTo>
                          <a:pt x="31" y="41"/>
                          <a:pt x="31" y="44"/>
                          <a:pt x="22" y="47"/>
                        </a:cubicBezTo>
                        <a:cubicBezTo>
                          <a:pt x="20" y="46"/>
                          <a:pt x="18" y="46"/>
                          <a:pt x="16" y="45"/>
                        </a:cubicBezTo>
                        <a:cubicBezTo>
                          <a:pt x="14" y="43"/>
                          <a:pt x="14" y="40"/>
                          <a:pt x="12" y="39"/>
                        </a:cubicBezTo>
                        <a:cubicBezTo>
                          <a:pt x="8" y="37"/>
                          <a:pt x="0" y="35"/>
                          <a:pt x="0" y="35"/>
                        </a:cubicBezTo>
                        <a:cubicBezTo>
                          <a:pt x="2" y="26"/>
                          <a:pt x="3" y="25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66" name="Freeform 18"/>
                  <p:cNvSpPr/>
                  <p:nvPr/>
                </p:nvSpPr>
                <p:spPr>
                  <a:xfrm>
                    <a:off x="1735" y="547"/>
                    <a:ext cx="151" cy="93"/>
                  </a:xfrm>
                  <a:custGeom>
                    <a:avLst/>
                    <a:gdLst/>
                    <a:ahLst/>
                    <a:cxnLst>
                      <a:cxn ang="0">
                        <a:pos x="4" y="1"/>
                      </a:cxn>
                      <a:cxn ang="0">
                        <a:pos x="15" y="6"/>
                      </a:cxn>
                      <a:cxn ang="0">
                        <a:pos x="20" y="10"/>
                      </a:cxn>
                      <a:cxn ang="0">
                        <a:pos x="32" y="17"/>
                      </a:cxn>
                      <a:cxn ang="0">
                        <a:pos x="39" y="22"/>
                      </a:cxn>
                      <a:cxn ang="0">
                        <a:pos x="52" y="33"/>
                      </a:cxn>
                      <a:cxn ang="0">
                        <a:pos x="58" y="43"/>
                      </a:cxn>
                      <a:cxn ang="0">
                        <a:pos x="63" y="44"/>
                      </a:cxn>
                      <a:cxn ang="0">
                        <a:pos x="66" y="50"/>
                      </a:cxn>
                      <a:cxn ang="0">
                        <a:pos x="75" y="51"/>
                      </a:cxn>
                      <a:cxn ang="0">
                        <a:pos x="72" y="66"/>
                      </a:cxn>
                      <a:cxn ang="0">
                        <a:pos x="77" y="75"/>
                      </a:cxn>
                      <a:cxn ang="0">
                        <a:pos x="84" y="78"/>
                      </a:cxn>
                      <a:cxn ang="0">
                        <a:pos x="92" y="79"/>
                      </a:cxn>
                      <a:cxn ang="0">
                        <a:pos x="100" y="81"/>
                      </a:cxn>
                      <a:cxn ang="0">
                        <a:pos x="108" y="79"/>
                      </a:cxn>
                      <a:cxn ang="0">
                        <a:pos x="116" y="83"/>
                      </a:cxn>
                      <a:cxn ang="0">
                        <a:pos x="126" y="86"/>
                      </a:cxn>
                      <a:cxn ang="0">
                        <a:pos x="134" y="89"/>
                      </a:cxn>
                      <a:cxn ang="0">
                        <a:pos x="150" y="89"/>
                      </a:cxn>
                      <a:cxn ang="0">
                        <a:pos x="145" y="92"/>
                      </a:cxn>
                      <a:cxn ang="0">
                        <a:pos x="137" y="91"/>
                      </a:cxn>
                      <a:cxn ang="0">
                        <a:pos x="128" y="91"/>
                      </a:cxn>
                      <a:cxn ang="0">
                        <a:pos x="123" y="89"/>
                      </a:cxn>
                      <a:cxn ang="0">
                        <a:pos x="107" y="89"/>
                      </a:cxn>
                      <a:cxn ang="0">
                        <a:pos x="100" y="87"/>
                      </a:cxn>
                      <a:cxn ang="0">
                        <a:pos x="73" y="81"/>
                      </a:cxn>
                      <a:cxn ang="0">
                        <a:pos x="68" y="73"/>
                      </a:cxn>
                      <a:cxn ang="0">
                        <a:pos x="54" y="67"/>
                      </a:cxn>
                      <a:cxn ang="0">
                        <a:pos x="46" y="62"/>
                      </a:cxn>
                      <a:cxn ang="0">
                        <a:pos x="40" y="53"/>
                      </a:cxn>
                      <a:cxn ang="0">
                        <a:pos x="29" y="36"/>
                      </a:cxn>
                      <a:cxn ang="0">
                        <a:pos x="27" y="34"/>
                      </a:cxn>
                      <a:cxn ang="0">
                        <a:pos x="25" y="34"/>
                      </a:cxn>
                      <a:cxn ang="0">
                        <a:pos x="23" y="30"/>
                      </a:cxn>
                      <a:cxn ang="0">
                        <a:pos x="16" y="19"/>
                      </a:cxn>
                      <a:cxn ang="0">
                        <a:pos x="9" y="13"/>
                      </a:cxn>
                      <a:cxn ang="0">
                        <a:pos x="2" y="7"/>
                      </a:cxn>
                      <a:cxn ang="0">
                        <a:pos x="4" y="1"/>
                      </a:cxn>
                      <a:cxn ang="0">
                        <a:pos x="4" y="1"/>
                      </a:cxn>
                    </a:cxnLst>
                    <a:pathLst>
                      <a:path w="355" h="277">
                        <a:moveTo>
                          <a:pt x="10" y="4"/>
                        </a:moveTo>
                        <a:cubicBezTo>
                          <a:pt x="22" y="0"/>
                          <a:pt x="24" y="14"/>
                          <a:pt x="36" y="18"/>
                        </a:cubicBezTo>
                        <a:cubicBezTo>
                          <a:pt x="37" y="19"/>
                          <a:pt x="45" y="29"/>
                          <a:pt x="46" y="30"/>
                        </a:cubicBezTo>
                        <a:cubicBezTo>
                          <a:pt x="56" y="40"/>
                          <a:pt x="67" y="38"/>
                          <a:pt x="76" y="52"/>
                        </a:cubicBezTo>
                        <a:cubicBezTo>
                          <a:pt x="80" y="58"/>
                          <a:pt x="92" y="66"/>
                          <a:pt x="92" y="66"/>
                        </a:cubicBezTo>
                        <a:cubicBezTo>
                          <a:pt x="96" y="79"/>
                          <a:pt x="112" y="88"/>
                          <a:pt x="122" y="98"/>
                        </a:cubicBezTo>
                        <a:cubicBezTo>
                          <a:pt x="124" y="105"/>
                          <a:pt x="130" y="124"/>
                          <a:pt x="136" y="128"/>
                        </a:cubicBezTo>
                        <a:cubicBezTo>
                          <a:pt x="140" y="130"/>
                          <a:pt x="148" y="132"/>
                          <a:pt x="148" y="132"/>
                        </a:cubicBezTo>
                        <a:cubicBezTo>
                          <a:pt x="150" y="138"/>
                          <a:pt x="154" y="150"/>
                          <a:pt x="154" y="150"/>
                        </a:cubicBezTo>
                        <a:cubicBezTo>
                          <a:pt x="161" y="139"/>
                          <a:pt x="168" y="144"/>
                          <a:pt x="176" y="152"/>
                        </a:cubicBezTo>
                        <a:cubicBezTo>
                          <a:pt x="174" y="167"/>
                          <a:pt x="173" y="181"/>
                          <a:pt x="170" y="196"/>
                        </a:cubicBezTo>
                        <a:cubicBezTo>
                          <a:pt x="171" y="202"/>
                          <a:pt x="174" y="220"/>
                          <a:pt x="180" y="224"/>
                        </a:cubicBezTo>
                        <a:cubicBezTo>
                          <a:pt x="185" y="228"/>
                          <a:pt x="193" y="228"/>
                          <a:pt x="198" y="232"/>
                        </a:cubicBezTo>
                        <a:cubicBezTo>
                          <a:pt x="204" y="230"/>
                          <a:pt x="216" y="234"/>
                          <a:pt x="216" y="234"/>
                        </a:cubicBezTo>
                        <a:cubicBezTo>
                          <a:pt x="223" y="241"/>
                          <a:pt x="225" y="245"/>
                          <a:pt x="236" y="242"/>
                        </a:cubicBezTo>
                        <a:cubicBezTo>
                          <a:pt x="242" y="240"/>
                          <a:pt x="254" y="236"/>
                          <a:pt x="254" y="236"/>
                        </a:cubicBezTo>
                        <a:cubicBezTo>
                          <a:pt x="260" y="240"/>
                          <a:pt x="265" y="246"/>
                          <a:pt x="272" y="248"/>
                        </a:cubicBezTo>
                        <a:cubicBezTo>
                          <a:pt x="277" y="250"/>
                          <a:pt x="291" y="252"/>
                          <a:pt x="296" y="256"/>
                        </a:cubicBezTo>
                        <a:cubicBezTo>
                          <a:pt x="301" y="260"/>
                          <a:pt x="314" y="264"/>
                          <a:pt x="314" y="264"/>
                        </a:cubicBezTo>
                        <a:cubicBezTo>
                          <a:pt x="330" y="263"/>
                          <a:pt x="338" y="261"/>
                          <a:pt x="352" y="266"/>
                        </a:cubicBezTo>
                        <a:cubicBezTo>
                          <a:pt x="355" y="275"/>
                          <a:pt x="350" y="277"/>
                          <a:pt x="342" y="274"/>
                        </a:cubicBezTo>
                        <a:cubicBezTo>
                          <a:pt x="336" y="276"/>
                          <a:pt x="322" y="272"/>
                          <a:pt x="322" y="272"/>
                        </a:cubicBezTo>
                        <a:cubicBezTo>
                          <a:pt x="314" y="275"/>
                          <a:pt x="308" y="272"/>
                          <a:pt x="300" y="270"/>
                        </a:cubicBezTo>
                        <a:cubicBezTo>
                          <a:pt x="296" y="269"/>
                          <a:pt x="288" y="266"/>
                          <a:pt x="288" y="266"/>
                        </a:cubicBezTo>
                        <a:cubicBezTo>
                          <a:pt x="276" y="270"/>
                          <a:pt x="264" y="266"/>
                          <a:pt x="252" y="264"/>
                        </a:cubicBezTo>
                        <a:cubicBezTo>
                          <a:pt x="245" y="259"/>
                          <a:pt x="242" y="257"/>
                          <a:pt x="234" y="260"/>
                        </a:cubicBezTo>
                        <a:cubicBezTo>
                          <a:pt x="211" y="252"/>
                          <a:pt x="192" y="256"/>
                          <a:pt x="172" y="242"/>
                        </a:cubicBezTo>
                        <a:cubicBezTo>
                          <a:pt x="165" y="231"/>
                          <a:pt x="176" y="221"/>
                          <a:pt x="160" y="216"/>
                        </a:cubicBezTo>
                        <a:cubicBezTo>
                          <a:pt x="154" y="233"/>
                          <a:pt x="136" y="203"/>
                          <a:pt x="126" y="200"/>
                        </a:cubicBezTo>
                        <a:cubicBezTo>
                          <a:pt x="120" y="196"/>
                          <a:pt x="114" y="190"/>
                          <a:pt x="108" y="186"/>
                        </a:cubicBezTo>
                        <a:cubicBezTo>
                          <a:pt x="104" y="175"/>
                          <a:pt x="104" y="165"/>
                          <a:pt x="94" y="158"/>
                        </a:cubicBezTo>
                        <a:cubicBezTo>
                          <a:pt x="83" y="142"/>
                          <a:pt x="85" y="119"/>
                          <a:pt x="68" y="108"/>
                        </a:cubicBezTo>
                        <a:cubicBezTo>
                          <a:pt x="67" y="106"/>
                          <a:pt x="66" y="104"/>
                          <a:pt x="64" y="102"/>
                        </a:cubicBezTo>
                        <a:cubicBezTo>
                          <a:pt x="62" y="101"/>
                          <a:pt x="59" y="102"/>
                          <a:pt x="58" y="100"/>
                        </a:cubicBezTo>
                        <a:cubicBezTo>
                          <a:pt x="56" y="97"/>
                          <a:pt x="54" y="88"/>
                          <a:pt x="54" y="88"/>
                        </a:cubicBezTo>
                        <a:cubicBezTo>
                          <a:pt x="59" y="73"/>
                          <a:pt x="52" y="61"/>
                          <a:pt x="38" y="58"/>
                        </a:cubicBezTo>
                        <a:cubicBezTo>
                          <a:pt x="32" y="49"/>
                          <a:pt x="31" y="44"/>
                          <a:pt x="20" y="40"/>
                        </a:cubicBezTo>
                        <a:cubicBezTo>
                          <a:pt x="16" y="27"/>
                          <a:pt x="16" y="26"/>
                          <a:pt x="4" y="22"/>
                        </a:cubicBezTo>
                        <a:cubicBezTo>
                          <a:pt x="1" y="13"/>
                          <a:pt x="0" y="5"/>
                          <a:pt x="10" y="2"/>
                        </a:cubicBezTo>
                        <a:cubicBezTo>
                          <a:pt x="18" y="5"/>
                          <a:pt x="18" y="4"/>
                          <a:pt x="10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67" name="Freeform 19"/>
                  <p:cNvSpPr/>
                  <p:nvPr/>
                </p:nvSpPr>
                <p:spPr>
                  <a:xfrm>
                    <a:off x="1827" y="541"/>
                    <a:ext cx="67" cy="68"/>
                  </a:xfrm>
                  <a:custGeom>
                    <a:avLst/>
                    <a:gdLst/>
                    <a:ahLst/>
                    <a:cxnLst>
                      <a:cxn ang="0">
                        <a:pos x="23" y="22"/>
                      </a:cxn>
                      <a:cxn ang="0">
                        <a:pos x="28" y="19"/>
                      </a:cxn>
                      <a:cxn ang="0">
                        <a:pos x="29" y="17"/>
                      </a:cxn>
                      <a:cxn ang="0">
                        <a:pos x="34" y="15"/>
                      </a:cxn>
                      <a:cxn ang="0">
                        <a:pos x="46" y="7"/>
                      </a:cxn>
                      <a:cxn ang="0">
                        <a:pos x="48" y="1"/>
                      </a:cxn>
                      <a:cxn ang="0">
                        <a:pos x="53" y="0"/>
                      </a:cxn>
                      <a:cxn ang="0">
                        <a:pos x="64" y="9"/>
                      </a:cxn>
                      <a:cxn ang="0">
                        <a:pos x="63" y="15"/>
                      </a:cxn>
                      <a:cxn ang="0">
                        <a:pos x="54" y="21"/>
                      </a:cxn>
                      <a:cxn ang="0">
                        <a:pos x="57" y="31"/>
                      </a:cxn>
                      <a:cxn ang="0">
                        <a:pos x="61" y="36"/>
                      </a:cxn>
                      <a:cxn ang="0">
                        <a:pos x="63" y="42"/>
                      </a:cxn>
                      <a:cxn ang="0">
                        <a:pos x="55" y="42"/>
                      </a:cxn>
                      <a:cxn ang="0">
                        <a:pos x="50" y="48"/>
                      </a:cxn>
                      <a:cxn ang="0">
                        <a:pos x="45" y="51"/>
                      </a:cxn>
                      <a:cxn ang="0">
                        <a:pos x="43" y="65"/>
                      </a:cxn>
                      <a:cxn ang="0">
                        <a:pos x="38" y="67"/>
                      </a:cxn>
                      <a:cxn ang="0">
                        <a:pos x="35" y="68"/>
                      </a:cxn>
                      <a:cxn ang="0">
                        <a:pos x="33" y="67"/>
                      </a:cxn>
                      <a:cxn ang="0">
                        <a:pos x="31" y="63"/>
                      </a:cxn>
                      <a:cxn ang="0">
                        <a:pos x="26" y="61"/>
                      </a:cxn>
                      <a:cxn ang="0">
                        <a:pos x="18" y="64"/>
                      </a:cxn>
                      <a:cxn ang="0">
                        <a:pos x="12" y="61"/>
                      </a:cxn>
                      <a:cxn ang="0">
                        <a:pos x="4" y="49"/>
                      </a:cxn>
                      <a:cxn ang="0">
                        <a:pos x="2" y="43"/>
                      </a:cxn>
                      <a:cxn ang="0">
                        <a:pos x="0" y="39"/>
                      </a:cxn>
                      <a:cxn ang="0">
                        <a:pos x="9" y="32"/>
                      </a:cxn>
                      <a:cxn ang="0">
                        <a:pos x="14" y="34"/>
                      </a:cxn>
                      <a:cxn ang="0">
                        <a:pos x="15" y="26"/>
                      </a:cxn>
                      <a:cxn ang="0">
                        <a:pos x="22" y="23"/>
                      </a:cxn>
                      <a:cxn ang="0">
                        <a:pos x="23" y="22"/>
                      </a:cxn>
                    </a:cxnLst>
                    <a:pathLst>
                      <a:path w="156" h="206">
                        <a:moveTo>
                          <a:pt x="54" y="66"/>
                        </a:moveTo>
                        <a:cubicBezTo>
                          <a:pt x="58" y="63"/>
                          <a:pt x="64" y="63"/>
                          <a:pt x="66" y="58"/>
                        </a:cubicBezTo>
                        <a:cubicBezTo>
                          <a:pt x="67" y="56"/>
                          <a:pt x="67" y="53"/>
                          <a:pt x="68" y="52"/>
                        </a:cubicBezTo>
                        <a:cubicBezTo>
                          <a:pt x="71" y="49"/>
                          <a:pt x="80" y="44"/>
                          <a:pt x="80" y="44"/>
                        </a:cubicBezTo>
                        <a:cubicBezTo>
                          <a:pt x="113" y="55"/>
                          <a:pt x="85" y="29"/>
                          <a:pt x="106" y="22"/>
                        </a:cubicBezTo>
                        <a:cubicBezTo>
                          <a:pt x="110" y="17"/>
                          <a:pt x="108" y="9"/>
                          <a:pt x="112" y="4"/>
                        </a:cubicBezTo>
                        <a:cubicBezTo>
                          <a:pt x="115" y="1"/>
                          <a:pt x="124" y="0"/>
                          <a:pt x="124" y="0"/>
                        </a:cubicBezTo>
                        <a:cubicBezTo>
                          <a:pt x="138" y="14"/>
                          <a:pt x="126" y="23"/>
                          <a:pt x="150" y="28"/>
                        </a:cubicBezTo>
                        <a:cubicBezTo>
                          <a:pt x="156" y="36"/>
                          <a:pt x="154" y="39"/>
                          <a:pt x="146" y="44"/>
                        </a:cubicBezTo>
                        <a:cubicBezTo>
                          <a:pt x="141" y="52"/>
                          <a:pt x="135" y="61"/>
                          <a:pt x="126" y="64"/>
                        </a:cubicBezTo>
                        <a:cubicBezTo>
                          <a:pt x="118" y="75"/>
                          <a:pt x="128" y="83"/>
                          <a:pt x="132" y="94"/>
                        </a:cubicBezTo>
                        <a:cubicBezTo>
                          <a:pt x="129" y="103"/>
                          <a:pt x="135" y="105"/>
                          <a:pt x="142" y="110"/>
                        </a:cubicBezTo>
                        <a:cubicBezTo>
                          <a:pt x="145" y="119"/>
                          <a:pt x="141" y="120"/>
                          <a:pt x="146" y="128"/>
                        </a:cubicBezTo>
                        <a:cubicBezTo>
                          <a:pt x="142" y="139"/>
                          <a:pt x="135" y="133"/>
                          <a:pt x="128" y="128"/>
                        </a:cubicBezTo>
                        <a:cubicBezTo>
                          <a:pt x="116" y="132"/>
                          <a:pt x="122" y="136"/>
                          <a:pt x="116" y="146"/>
                        </a:cubicBezTo>
                        <a:cubicBezTo>
                          <a:pt x="113" y="151"/>
                          <a:pt x="108" y="152"/>
                          <a:pt x="104" y="156"/>
                        </a:cubicBezTo>
                        <a:cubicBezTo>
                          <a:pt x="107" y="167"/>
                          <a:pt x="112" y="191"/>
                          <a:pt x="100" y="198"/>
                        </a:cubicBezTo>
                        <a:cubicBezTo>
                          <a:pt x="96" y="200"/>
                          <a:pt x="92" y="200"/>
                          <a:pt x="88" y="202"/>
                        </a:cubicBezTo>
                        <a:cubicBezTo>
                          <a:pt x="86" y="203"/>
                          <a:pt x="84" y="205"/>
                          <a:pt x="82" y="206"/>
                        </a:cubicBezTo>
                        <a:cubicBezTo>
                          <a:pt x="80" y="205"/>
                          <a:pt x="77" y="204"/>
                          <a:pt x="76" y="202"/>
                        </a:cubicBezTo>
                        <a:cubicBezTo>
                          <a:pt x="74" y="198"/>
                          <a:pt x="76" y="191"/>
                          <a:pt x="72" y="190"/>
                        </a:cubicBezTo>
                        <a:cubicBezTo>
                          <a:pt x="68" y="189"/>
                          <a:pt x="60" y="186"/>
                          <a:pt x="60" y="186"/>
                        </a:cubicBezTo>
                        <a:cubicBezTo>
                          <a:pt x="53" y="188"/>
                          <a:pt x="49" y="192"/>
                          <a:pt x="42" y="194"/>
                        </a:cubicBezTo>
                        <a:cubicBezTo>
                          <a:pt x="34" y="189"/>
                          <a:pt x="37" y="183"/>
                          <a:pt x="28" y="186"/>
                        </a:cubicBezTo>
                        <a:cubicBezTo>
                          <a:pt x="12" y="181"/>
                          <a:pt x="19" y="161"/>
                          <a:pt x="10" y="148"/>
                        </a:cubicBezTo>
                        <a:cubicBezTo>
                          <a:pt x="5" y="121"/>
                          <a:pt x="11" y="147"/>
                          <a:pt x="4" y="130"/>
                        </a:cubicBezTo>
                        <a:cubicBezTo>
                          <a:pt x="2" y="126"/>
                          <a:pt x="0" y="118"/>
                          <a:pt x="0" y="118"/>
                        </a:cubicBezTo>
                        <a:cubicBezTo>
                          <a:pt x="2" y="95"/>
                          <a:pt x="0" y="83"/>
                          <a:pt x="20" y="96"/>
                        </a:cubicBezTo>
                        <a:cubicBezTo>
                          <a:pt x="23" y="105"/>
                          <a:pt x="23" y="110"/>
                          <a:pt x="32" y="104"/>
                        </a:cubicBezTo>
                        <a:cubicBezTo>
                          <a:pt x="35" y="95"/>
                          <a:pt x="29" y="88"/>
                          <a:pt x="34" y="80"/>
                        </a:cubicBezTo>
                        <a:cubicBezTo>
                          <a:pt x="36" y="76"/>
                          <a:pt x="48" y="73"/>
                          <a:pt x="52" y="70"/>
                        </a:cubicBezTo>
                        <a:cubicBezTo>
                          <a:pt x="57" y="63"/>
                          <a:pt x="58" y="62"/>
                          <a:pt x="54" y="6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68" name="Freeform 20"/>
                  <p:cNvSpPr/>
                  <p:nvPr/>
                </p:nvSpPr>
                <p:spPr>
                  <a:xfrm>
                    <a:off x="1892" y="572"/>
                    <a:ext cx="47" cy="13"/>
                  </a:xfrm>
                  <a:custGeom>
                    <a:avLst/>
                    <a:gdLst/>
                    <a:ahLst/>
                    <a:cxnLst>
                      <a:cxn ang="0">
                        <a:pos x="2" y="11"/>
                      </a:cxn>
                      <a:cxn ang="0">
                        <a:pos x="8" y="3"/>
                      </a:cxn>
                      <a:cxn ang="0">
                        <a:pos x="20" y="7"/>
                      </a:cxn>
                      <a:cxn ang="0">
                        <a:pos x="31" y="5"/>
                      </a:cxn>
                      <a:cxn ang="0">
                        <a:pos x="39" y="0"/>
                      </a:cxn>
                      <a:cxn ang="0">
                        <a:pos x="33" y="9"/>
                      </a:cxn>
                      <a:cxn ang="0">
                        <a:pos x="26" y="13"/>
                      </a:cxn>
                      <a:cxn ang="0">
                        <a:pos x="18" y="11"/>
                      </a:cxn>
                      <a:cxn ang="0">
                        <a:pos x="6" y="10"/>
                      </a:cxn>
                      <a:cxn ang="0">
                        <a:pos x="2" y="11"/>
                      </a:cxn>
                    </a:cxnLst>
                    <a:pathLst>
                      <a:path w="109" h="38">
                        <a:moveTo>
                          <a:pt x="4" y="32"/>
                        </a:moveTo>
                        <a:cubicBezTo>
                          <a:pt x="7" y="22"/>
                          <a:pt x="7" y="14"/>
                          <a:pt x="18" y="10"/>
                        </a:cubicBezTo>
                        <a:cubicBezTo>
                          <a:pt x="28" y="12"/>
                          <a:pt x="37" y="14"/>
                          <a:pt x="46" y="20"/>
                        </a:cubicBezTo>
                        <a:cubicBezTo>
                          <a:pt x="62" y="15"/>
                          <a:pt x="54" y="17"/>
                          <a:pt x="72" y="14"/>
                        </a:cubicBezTo>
                        <a:cubicBezTo>
                          <a:pt x="77" y="9"/>
                          <a:pt x="90" y="0"/>
                          <a:pt x="90" y="0"/>
                        </a:cubicBezTo>
                        <a:cubicBezTo>
                          <a:pt x="109" y="6"/>
                          <a:pt x="85" y="23"/>
                          <a:pt x="76" y="26"/>
                        </a:cubicBezTo>
                        <a:cubicBezTo>
                          <a:pt x="71" y="33"/>
                          <a:pt x="68" y="35"/>
                          <a:pt x="60" y="38"/>
                        </a:cubicBezTo>
                        <a:cubicBezTo>
                          <a:pt x="54" y="36"/>
                          <a:pt x="42" y="32"/>
                          <a:pt x="42" y="32"/>
                        </a:cubicBezTo>
                        <a:cubicBezTo>
                          <a:pt x="33" y="23"/>
                          <a:pt x="26" y="26"/>
                          <a:pt x="14" y="30"/>
                        </a:cubicBezTo>
                        <a:cubicBezTo>
                          <a:pt x="1" y="28"/>
                          <a:pt x="0" y="24"/>
                          <a:pt x="4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69" name="Freeform 21"/>
                  <p:cNvSpPr/>
                  <p:nvPr/>
                </p:nvSpPr>
                <p:spPr>
                  <a:xfrm>
                    <a:off x="1890" y="588"/>
                    <a:ext cx="32" cy="34"/>
                  </a:xfrm>
                  <a:custGeom>
                    <a:avLst/>
                    <a:gdLst/>
                    <a:ahLst/>
                    <a:cxnLst>
                      <a:cxn ang="0">
                        <a:pos x="3" y="6"/>
                      </a:cxn>
                      <a:cxn ang="0">
                        <a:pos x="8" y="0"/>
                      </a:cxn>
                      <a:cxn ang="0">
                        <a:pos x="14" y="6"/>
                      </a:cxn>
                      <a:cxn ang="0">
                        <a:pos x="26" y="1"/>
                      </a:cxn>
                      <a:cxn ang="0">
                        <a:pos x="19" y="11"/>
                      </a:cxn>
                      <a:cxn ang="0">
                        <a:pos x="23" y="16"/>
                      </a:cxn>
                      <a:cxn ang="0">
                        <a:pos x="24" y="20"/>
                      </a:cxn>
                      <a:cxn ang="0">
                        <a:pos x="19" y="24"/>
                      </a:cxn>
                      <a:cxn ang="0">
                        <a:pos x="14" y="20"/>
                      </a:cxn>
                      <a:cxn ang="0">
                        <a:pos x="9" y="16"/>
                      </a:cxn>
                      <a:cxn ang="0">
                        <a:pos x="12" y="22"/>
                      </a:cxn>
                      <a:cxn ang="0">
                        <a:pos x="13" y="24"/>
                      </a:cxn>
                      <a:cxn ang="0">
                        <a:pos x="8" y="34"/>
                      </a:cxn>
                      <a:cxn ang="0">
                        <a:pos x="5" y="33"/>
                      </a:cxn>
                      <a:cxn ang="0">
                        <a:pos x="3" y="29"/>
                      </a:cxn>
                      <a:cxn ang="0">
                        <a:pos x="0" y="18"/>
                      </a:cxn>
                      <a:cxn ang="0">
                        <a:pos x="1" y="10"/>
                      </a:cxn>
                      <a:cxn ang="0">
                        <a:pos x="3" y="6"/>
                      </a:cxn>
                    </a:cxnLst>
                    <a:pathLst>
                      <a:path w="76" h="104">
                        <a:moveTo>
                          <a:pt x="8" y="18"/>
                        </a:moveTo>
                        <a:cubicBezTo>
                          <a:pt x="10" y="8"/>
                          <a:pt x="9" y="3"/>
                          <a:pt x="18" y="0"/>
                        </a:cubicBezTo>
                        <a:cubicBezTo>
                          <a:pt x="28" y="3"/>
                          <a:pt x="25" y="12"/>
                          <a:pt x="34" y="18"/>
                        </a:cubicBezTo>
                        <a:cubicBezTo>
                          <a:pt x="46" y="16"/>
                          <a:pt x="51" y="8"/>
                          <a:pt x="62" y="4"/>
                        </a:cubicBezTo>
                        <a:cubicBezTo>
                          <a:pt x="76" y="9"/>
                          <a:pt x="56" y="31"/>
                          <a:pt x="46" y="34"/>
                        </a:cubicBezTo>
                        <a:cubicBezTo>
                          <a:pt x="51" y="56"/>
                          <a:pt x="43" y="29"/>
                          <a:pt x="54" y="48"/>
                        </a:cubicBezTo>
                        <a:cubicBezTo>
                          <a:pt x="56" y="52"/>
                          <a:pt x="58" y="60"/>
                          <a:pt x="58" y="60"/>
                        </a:cubicBezTo>
                        <a:cubicBezTo>
                          <a:pt x="55" y="68"/>
                          <a:pt x="54" y="71"/>
                          <a:pt x="46" y="74"/>
                        </a:cubicBezTo>
                        <a:cubicBezTo>
                          <a:pt x="38" y="71"/>
                          <a:pt x="37" y="68"/>
                          <a:pt x="34" y="60"/>
                        </a:cubicBezTo>
                        <a:cubicBezTo>
                          <a:pt x="33" y="50"/>
                          <a:pt x="32" y="33"/>
                          <a:pt x="22" y="48"/>
                        </a:cubicBezTo>
                        <a:cubicBezTo>
                          <a:pt x="25" y="60"/>
                          <a:pt x="23" y="53"/>
                          <a:pt x="28" y="68"/>
                        </a:cubicBezTo>
                        <a:cubicBezTo>
                          <a:pt x="29" y="70"/>
                          <a:pt x="30" y="74"/>
                          <a:pt x="30" y="74"/>
                        </a:cubicBezTo>
                        <a:cubicBezTo>
                          <a:pt x="24" y="84"/>
                          <a:pt x="22" y="93"/>
                          <a:pt x="20" y="104"/>
                        </a:cubicBezTo>
                        <a:cubicBezTo>
                          <a:pt x="17" y="103"/>
                          <a:pt x="14" y="104"/>
                          <a:pt x="12" y="102"/>
                        </a:cubicBezTo>
                        <a:cubicBezTo>
                          <a:pt x="9" y="99"/>
                          <a:pt x="8" y="90"/>
                          <a:pt x="8" y="90"/>
                        </a:cubicBezTo>
                        <a:cubicBezTo>
                          <a:pt x="13" y="75"/>
                          <a:pt x="14" y="64"/>
                          <a:pt x="0" y="54"/>
                        </a:cubicBezTo>
                        <a:cubicBezTo>
                          <a:pt x="1" y="46"/>
                          <a:pt x="1" y="38"/>
                          <a:pt x="2" y="30"/>
                        </a:cubicBezTo>
                        <a:cubicBezTo>
                          <a:pt x="2" y="27"/>
                          <a:pt x="13" y="2"/>
                          <a:pt x="8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70" name="Freeform 22"/>
                  <p:cNvSpPr/>
                  <p:nvPr/>
                </p:nvSpPr>
                <p:spPr>
                  <a:xfrm>
                    <a:off x="1944" y="569"/>
                    <a:ext cx="16" cy="20"/>
                  </a:xfrm>
                  <a:custGeom>
                    <a:avLst/>
                    <a:gdLst/>
                    <a:ahLst/>
                    <a:cxnLst>
                      <a:cxn ang="0">
                        <a:pos x="1" y="9"/>
                      </a:cxn>
                      <a:cxn ang="0">
                        <a:pos x="6" y="0"/>
                      </a:cxn>
                      <a:cxn ang="0">
                        <a:pos x="6" y="9"/>
                      </a:cxn>
                      <a:cxn ang="0">
                        <a:pos x="16" y="12"/>
                      </a:cxn>
                      <a:cxn ang="0">
                        <a:pos x="8" y="14"/>
                      </a:cxn>
                      <a:cxn ang="0">
                        <a:pos x="2" y="19"/>
                      </a:cxn>
                      <a:cxn ang="0">
                        <a:pos x="0" y="11"/>
                      </a:cxn>
                      <a:cxn ang="0">
                        <a:pos x="1" y="9"/>
                      </a:cxn>
                    </a:cxnLst>
                    <a:pathLst>
                      <a:path w="37" h="61">
                        <a:moveTo>
                          <a:pt x="3" y="28"/>
                        </a:moveTo>
                        <a:cubicBezTo>
                          <a:pt x="5" y="14"/>
                          <a:pt x="2" y="7"/>
                          <a:pt x="13" y="0"/>
                        </a:cubicBezTo>
                        <a:cubicBezTo>
                          <a:pt x="26" y="9"/>
                          <a:pt x="23" y="17"/>
                          <a:pt x="15" y="28"/>
                        </a:cubicBezTo>
                        <a:cubicBezTo>
                          <a:pt x="25" y="31"/>
                          <a:pt x="33" y="27"/>
                          <a:pt x="37" y="38"/>
                        </a:cubicBezTo>
                        <a:cubicBezTo>
                          <a:pt x="30" y="45"/>
                          <a:pt x="28" y="47"/>
                          <a:pt x="19" y="44"/>
                        </a:cubicBezTo>
                        <a:cubicBezTo>
                          <a:pt x="13" y="54"/>
                          <a:pt x="18" y="61"/>
                          <a:pt x="5" y="58"/>
                        </a:cubicBezTo>
                        <a:cubicBezTo>
                          <a:pt x="0" y="50"/>
                          <a:pt x="3" y="44"/>
                          <a:pt x="1" y="34"/>
                        </a:cubicBezTo>
                        <a:cubicBezTo>
                          <a:pt x="2" y="32"/>
                          <a:pt x="3" y="28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71" name="Freeform 23"/>
                  <p:cNvSpPr/>
                  <p:nvPr/>
                </p:nvSpPr>
                <p:spPr>
                  <a:xfrm>
                    <a:off x="1948" y="600"/>
                    <a:ext cx="20" cy="10"/>
                  </a:xfrm>
                  <a:custGeom>
                    <a:avLst/>
                    <a:gdLst/>
                    <a:ahLst/>
                    <a:cxnLst>
                      <a:cxn ang="0">
                        <a:pos x="3" y="0"/>
                      </a:cxn>
                      <a:cxn ang="0">
                        <a:pos x="12" y="0"/>
                      </a:cxn>
                      <a:cxn ang="0">
                        <a:pos x="20" y="6"/>
                      </a:cxn>
                      <a:cxn ang="0">
                        <a:pos x="14" y="5"/>
                      </a:cxn>
                      <a:cxn ang="0">
                        <a:pos x="1" y="6"/>
                      </a:cxn>
                      <a:cxn ang="0">
                        <a:pos x="3" y="0"/>
                      </a:cxn>
                    </a:cxnLst>
                    <a:pathLst>
                      <a:path w="49" h="29">
                        <a:moveTo>
                          <a:pt x="7" y="0"/>
                        </a:moveTo>
                        <a:cubicBezTo>
                          <a:pt x="15" y="6"/>
                          <a:pt x="19" y="2"/>
                          <a:pt x="29" y="0"/>
                        </a:cubicBezTo>
                        <a:cubicBezTo>
                          <a:pt x="45" y="5"/>
                          <a:pt x="40" y="3"/>
                          <a:pt x="49" y="16"/>
                        </a:cubicBezTo>
                        <a:cubicBezTo>
                          <a:pt x="46" y="29"/>
                          <a:pt x="42" y="21"/>
                          <a:pt x="35" y="14"/>
                        </a:cubicBezTo>
                        <a:cubicBezTo>
                          <a:pt x="26" y="15"/>
                          <a:pt x="12" y="19"/>
                          <a:pt x="3" y="16"/>
                        </a:cubicBezTo>
                        <a:cubicBezTo>
                          <a:pt x="0" y="6"/>
                          <a:pt x="7" y="10"/>
                          <a:pt x="7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72" name="Freeform 24"/>
                  <p:cNvSpPr/>
                  <p:nvPr/>
                </p:nvSpPr>
                <p:spPr>
                  <a:xfrm>
                    <a:off x="1969" y="585"/>
                    <a:ext cx="26" cy="17"/>
                  </a:xfrm>
                  <a:custGeom>
                    <a:avLst/>
                    <a:gdLst/>
                    <a:ahLst/>
                    <a:cxnLst>
                      <a:cxn ang="0">
                        <a:pos x="9" y="13"/>
                      </a:cxn>
                      <a:cxn ang="0">
                        <a:pos x="6" y="9"/>
                      </a:cxn>
                      <a:cxn ang="0">
                        <a:pos x="1" y="8"/>
                      </a:cxn>
                      <a:cxn ang="0">
                        <a:pos x="6" y="3"/>
                      </a:cxn>
                      <a:cxn ang="0">
                        <a:pos x="11" y="0"/>
                      </a:cxn>
                      <a:cxn ang="0">
                        <a:pos x="21" y="4"/>
                      </a:cxn>
                      <a:cxn ang="0">
                        <a:pos x="23" y="7"/>
                      </a:cxn>
                      <a:cxn ang="0">
                        <a:pos x="26" y="11"/>
                      </a:cxn>
                      <a:cxn ang="0">
                        <a:pos x="17" y="13"/>
                      </a:cxn>
                      <a:cxn ang="0">
                        <a:pos x="10" y="16"/>
                      </a:cxn>
                      <a:cxn ang="0">
                        <a:pos x="9" y="13"/>
                      </a:cxn>
                    </a:cxnLst>
                    <a:pathLst>
                      <a:path w="61" h="48">
                        <a:moveTo>
                          <a:pt x="21" y="38"/>
                        </a:moveTo>
                        <a:cubicBezTo>
                          <a:pt x="19" y="34"/>
                          <a:pt x="19" y="29"/>
                          <a:pt x="15" y="26"/>
                        </a:cubicBezTo>
                        <a:cubicBezTo>
                          <a:pt x="12" y="24"/>
                          <a:pt x="3" y="22"/>
                          <a:pt x="3" y="22"/>
                        </a:cubicBezTo>
                        <a:cubicBezTo>
                          <a:pt x="0" y="12"/>
                          <a:pt x="5" y="12"/>
                          <a:pt x="13" y="8"/>
                        </a:cubicBezTo>
                        <a:cubicBezTo>
                          <a:pt x="17" y="6"/>
                          <a:pt x="25" y="0"/>
                          <a:pt x="25" y="0"/>
                        </a:cubicBezTo>
                        <a:cubicBezTo>
                          <a:pt x="37" y="2"/>
                          <a:pt x="41" y="2"/>
                          <a:pt x="49" y="10"/>
                        </a:cubicBezTo>
                        <a:cubicBezTo>
                          <a:pt x="45" y="21"/>
                          <a:pt x="46" y="12"/>
                          <a:pt x="53" y="20"/>
                        </a:cubicBezTo>
                        <a:cubicBezTo>
                          <a:pt x="56" y="24"/>
                          <a:pt x="61" y="32"/>
                          <a:pt x="61" y="32"/>
                        </a:cubicBezTo>
                        <a:cubicBezTo>
                          <a:pt x="56" y="47"/>
                          <a:pt x="53" y="42"/>
                          <a:pt x="41" y="38"/>
                        </a:cubicBezTo>
                        <a:cubicBezTo>
                          <a:pt x="27" y="47"/>
                          <a:pt x="34" y="48"/>
                          <a:pt x="23" y="44"/>
                        </a:cubicBezTo>
                        <a:cubicBezTo>
                          <a:pt x="22" y="42"/>
                          <a:pt x="21" y="38"/>
                          <a:pt x="21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73" name="Freeform 25"/>
                  <p:cNvSpPr/>
                  <p:nvPr/>
                </p:nvSpPr>
                <p:spPr>
                  <a:xfrm>
                    <a:off x="1976" y="593"/>
                    <a:ext cx="122" cy="61"/>
                  </a:xfrm>
                  <a:custGeom>
                    <a:avLst/>
                    <a:gdLst/>
                    <a:ahLst/>
                    <a:cxnLst>
                      <a:cxn ang="0">
                        <a:pos x="20" y="9"/>
                      </a:cxn>
                      <a:cxn ang="0">
                        <a:pos x="15" y="5"/>
                      </a:cxn>
                      <a:cxn ang="0">
                        <a:pos x="11" y="10"/>
                      </a:cxn>
                      <a:cxn ang="0">
                        <a:pos x="0" y="8"/>
                      </a:cxn>
                      <a:cxn ang="0">
                        <a:pos x="4" y="14"/>
                      </a:cxn>
                      <a:cxn ang="0">
                        <a:pos x="7" y="21"/>
                      </a:cxn>
                      <a:cxn ang="0">
                        <a:pos x="10" y="16"/>
                      </a:cxn>
                      <a:cxn ang="0">
                        <a:pos x="13" y="15"/>
                      </a:cxn>
                      <a:cxn ang="0">
                        <a:pos x="20" y="19"/>
                      </a:cxn>
                      <a:cxn ang="0">
                        <a:pos x="30" y="21"/>
                      </a:cxn>
                      <a:cxn ang="0">
                        <a:pos x="38" y="24"/>
                      </a:cxn>
                      <a:cxn ang="0">
                        <a:pos x="45" y="34"/>
                      </a:cxn>
                      <a:cxn ang="0">
                        <a:pos x="44" y="41"/>
                      </a:cxn>
                      <a:cxn ang="0">
                        <a:pos x="42" y="45"/>
                      </a:cxn>
                      <a:cxn ang="0">
                        <a:pos x="52" y="43"/>
                      </a:cxn>
                      <a:cxn ang="0">
                        <a:pos x="60" y="47"/>
                      </a:cxn>
                      <a:cxn ang="0">
                        <a:pos x="72" y="50"/>
                      </a:cxn>
                      <a:cxn ang="0">
                        <a:pos x="74" y="49"/>
                      </a:cxn>
                      <a:cxn ang="0">
                        <a:pos x="72" y="45"/>
                      </a:cxn>
                      <a:cxn ang="0">
                        <a:pos x="76" y="46"/>
                      </a:cxn>
                      <a:cxn ang="0">
                        <a:pos x="79" y="40"/>
                      </a:cxn>
                      <a:cxn ang="0">
                        <a:pos x="86" y="41"/>
                      </a:cxn>
                      <a:cxn ang="0">
                        <a:pos x="91" y="44"/>
                      </a:cxn>
                      <a:cxn ang="0">
                        <a:pos x="104" y="56"/>
                      </a:cxn>
                      <a:cxn ang="0">
                        <a:pos x="112" y="60"/>
                      </a:cxn>
                      <a:cxn ang="0">
                        <a:pos x="121" y="57"/>
                      </a:cxn>
                      <a:cxn ang="0">
                        <a:pos x="114" y="54"/>
                      </a:cxn>
                      <a:cxn ang="0">
                        <a:pos x="109" y="46"/>
                      </a:cxn>
                      <a:cxn ang="0">
                        <a:pos x="107" y="44"/>
                      </a:cxn>
                      <a:cxn ang="0">
                        <a:pos x="106" y="41"/>
                      </a:cxn>
                      <a:cxn ang="0">
                        <a:pos x="101" y="39"/>
                      </a:cxn>
                      <a:cxn ang="0">
                        <a:pos x="102" y="32"/>
                      </a:cxn>
                      <a:cxn ang="0">
                        <a:pos x="94" y="29"/>
                      </a:cxn>
                      <a:cxn ang="0">
                        <a:pos x="90" y="23"/>
                      </a:cxn>
                      <a:cxn ang="0">
                        <a:pos x="81" y="18"/>
                      </a:cxn>
                      <a:cxn ang="0">
                        <a:pos x="72" y="13"/>
                      </a:cxn>
                      <a:cxn ang="0">
                        <a:pos x="67" y="11"/>
                      </a:cxn>
                      <a:cxn ang="0">
                        <a:pos x="51" y="5"/>
                      </a:cxn>
                      <a:cxn ang="0">
                        <a:pos x="44" y="1"/>
                      </a:cxn>
                      <a:cxn ang="0">
                        <a:pos x="41" y="0"/>
                      </a:cxn>
                      <a:cxn ang="0">
                        <a:pos x="30" y="3"/>
                      </a:cxn>
                      <a:cxn ang="0">
                        <a:pos x="24" y="11"/>
                      </a:cxn>
                      <a:cxn ang="0">
                        <a:pos x="20" y="9"/>
                      </a:cxn>
                    </a:cxnLst>
                    <a:pathLst>
                      <a:path w="286" h="182">
                        <a:moveTo>
                          <a:pt x="46" y="28"/>
                        </a:moveTo>
                        <a:cubicBezTo>
                          <a:pt x="41" y="14"/>
                          <a:pt x="46" y="17"/>
                          <a:pt x="36" y="14"/>
                        </a:cubicBezTo>
                        <a:cubicBezTo>
                          <a:pt x="31" y="17"/>
                          <a:pt x="26" y="30"/>
                          <a:pt x="26" y="30"/>
                        </a:cubicBezTo>
                        <a:cubicBezTo>
                          <a:pt x="12" y="25"/>
                          <a:pt x="19" y="21"/>
                          <a:pt x="0" y="24"/>
                        </a:cubicBezTo>
                        <a:cubicBezTo>
                          <a:pt x="2" y="33"/>
                          <a:pt x="2" y="37"/>
                          <a:pt x="10" y="42"/>
                        </a:cubicBezTo>
                        <a:cubicBezTo>
                          <a:pt x="12" y="49"/>
                          <a:pt x="14" y="55"/>
                          <a:pt x="16" y="62"/>
                        </a:cubicBezTo>
                        <a:cubicBezTo>
                          <a:pt x="24" y="59"/>
                          <a:pt x="27" y="57"/>
                          <a:pt x="24" y="48"/>
                        </a:cubicBezTo>
                        <a:cubicBezTo>
                          <a:pt x="26" y="47"/>
                          <a:pt x="28" y="43"/>
                          <a:pt x="30" y="44"/>
                        </a:cubicBezTo>
                        <a:cubicBezTo>
                          <a:pt x="48" y="48"/>
                          <a:pt x="36" y="52"/>
                          <a:pt x="48" y="56"/>
                        </a:cubicBezTo>
                        <a:cubicBezTo>
                          <a:pt x="74" y="65"/>
                          <a:pt x="47" y="56"/>
                          <a:pt x="70" y="62"/>
                        </a:cubicBezTo>
                        <a:cubicBezTo>
                          <a:pt x="77" y="64"/>
                          <a:pt x="88" y="72"/>
                          <a:pt x="88" y="72"/>
                        </a:cubicBezTo>
                        <a:cubicBezTo>
                          <a:pt x="96" y="84"/>
                          <a:pt x="102" y="87"/>
                          <a:pt x="106" y="102"/>
                        </a:cubicBezTo>
                        <a:cubicBezTo>
                          <a:pt x="105" y="109"/>
                          <a:pt x="106" y="115"/>
                          <a:pt x="104" y="122"/>
                        </a:cubicBezTo>
                        <a:cubicBezTo>
                          <a:pt x="103" y="126"/>
                          <a:pt x="94" y="132"/>
                          <a:pt x="98" y="134"/>
                        </a:cubicBezTo>
                        <a:cubicBezTo>
                          <a:pt x="106" y="137"/>
                          <a:pt x="122" y="128"/>
                          <a:pt x="122" y="128"/>
                        </a:cubicBezTo>
                        <a:cubicBezTo>
                          <a:pt x="130" y="131"/>
                          <a:pt x="133" y="135"/>
                          <a:pt x="140" y="140"/>
                        </a:cubicBezTo>
                        <a:cubicBezTo>
                          <a:pt x="148" y="145"/>
                          <a:pt x="159" y="145"/>
                          <a:pt x="168" y="148"/>
                        </a:cubicBezTo>
                        <a:cubicBezTo>
                          <a:pt x="170" y="147"/>
                          <a:pt x="173" y="148"/>
                          <a:pt x="174" y="146"/>
                        </a:cubicBezTo>
                        <a:cubicBezTo>
                          <a:pt x="176" y="142"/>
                          <a:pt x="164" y="136"/>
                          <a:pt x="168" y="134"/>
                        </a:cubicBezTo>
                        <a:cubicBezTo>
                          <a:pt x="171" y="132"/>
                          <a:pt x="175" y="135"/>
                          <a:pt x="178" y="136"/>
                        </a:cubicBezTo>
                        <a:cubicBezTo>
                          <a:pt x="182" y="131"/>
                          <a:pt x="186" y="118"/>
                          <a:pt x="186" y="118"/>
                        </a:cubicBezTo>
                        <a:cubicBezTo>
                          <a:pt x="189" y="119"/>
                          <a:pt x="199" y="120"/>
                          <a:pt x="202" y="122"/>
                        </a:cubicBezTo>
                        <a:cubicBezTo>
                          <a:pt x="206" y="124"/>
                          <a:pt x="214" y="130"/>
                          <a:pt x="214" y="130"/>
                        </a:cubicBezTo>
                        <a:cubicBezTo>
                          <a:pt x="224" y="145"/>
                          <a:pt x="228" y="158"/>
                          <a:pt x="244" y="168"/>
                        </a:cubicBezTo>
                        <a:cubicBezTo>
                          <a:pt x="250" y="172"/>
                          <a:pt x="262" y="178"/>
                          <a:pt x="262" y="178"/>
                        </a:cubicBezTo>
                        <a:cubicBezTo>
                          <a:pt x="265" y="178"/>
                          <a:pt x="286" y="182"/>
                          <a:pt x="284" y="170"/>
                        </a:cubicBezTo>
                        <a:cubicBezTo>
                          <a:pt x="283" y="164"/>
                          <a:pt x="268" y="160"/>
                          <a:pt x="268" y="160"/>
                        </a:cubicBezTo>
                        <a:cubicBezTo>
                          <a:pt x="261" y="150"/>
                          <a:pt x="270" y="143"/>
                          <a:pt x="256" y="138"/>
                        </a:cubicBezTo>
                        <a:cubicBezTo>
                          <a:pt x="254" y="136"/>
                          <a:pt x="251" y="135"/>
                          <a:pt x="250" y="132"/>
                        </a:cubicBezTo>
                        <a:cubicBezTo>
                          <a:pt x="248" y="129"/>
                          <a:pt x="250" y="125"/>
                          <a:pt x="248" y="122"/>
                        </a:cubicBezTo>
                        <a:cubicBezTo>
                          <a:pt x="246" y="118"/>
                          <a:pt x="240" y="118"/>
                          <a:pt x="236" y="116"/>
                        </a:cubicBezTo>
                        <a:cubicBezTo>
                          <a:pt x="230" y="107"/>
                          <a:pt x="227" y="100"/>
                          <a:pt x="240" y="96"/>
                        </a:cubicBezTo>
                        <a:cubicBezTo>
                          <a:pt x="236" y="83"/>
                          <a:pt x="236" y="84"/>
                          <a:pt x="220" y="86"/>
                        </a:cubicBezTo>
                        <a:cubicBezTo>
                          <a:pt x="209" y="82"/>
                          <a:pt x="208" y="82"/>
                          <a:pt x="210" y="70"/>
                        </a:cubicBezTo>
                        <a:cubicBezTo>
                          <a:pt x="207" y="60"/>
                          <a:pt x="199" y="57"/>
                          <a:pt x="190" y="54"/>
                        </a:cubicBezTo>
                        <a:cubicBezTo>
                          <a:pt x="181" y="45"/>
                          <a:pt x="181" y="42"/>
                          <a:pt x="168" y="38"/>
                        </a:cubicBezTo>
                        <a:cubicBezTo>
                          <a:pt x="164" y="37"/>
                          <a:pt x="156" y="34"/>
                          <a:pt x="156" y="34"/>
                        </a:cubicBezTo>
                        <a:cubicBezTo>
                          <a:pt x="146" y="24"/>
                          <a:pt x="134" y="21"/>
                          <a:pt x="120" y="16"/>
                        </a:cubicBezTo>
                        <a:cubicBezTo>
                          <a:pt x="113" y="14"/>
                          <a:pt x="108" y="8"/>
                          <a:pt x="102" y="4"/>
                        </a:cubicBezTo>
                        <a:cubicBezTo>
                          <a:pt x="100" y="3"/>
                          <a:pt x="96" y="0"/>
                          <a:pt x="96" y="0"/>
                        </a:cubicBezTo>
                        <a:cubicBezTo>
                          <a:pt x="83" y="2"/>
                          <a:pt x="79" y="1"/>
                          <a:pt x="70" y="10"/>
                        </a:cubicBezTo>
                        <a:cubicBezTo>
                          <a:pt x="67" y="19"/>
                          <a:pt x="63" y="27"/>
                          <a:pt x="56" y="32"/>
                        </a:cubicBezTo>
                        <a:cubicBezTo>
                          <a:pt x="49" y="30"/>
                          <a:pt x="52" y="31"/>
                          <a:pt x="4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74" name="Freeform 26"/>
                  <p:cNvSpPr/>
                  <p:nvPr/>
                </p:nvSpPr>
                <p:spPr>
                  <a:xfrm>
                    <a:off x="2082" y="599"/>
                    <a:ext cx="33" cy="26"/>
                  </a:xfrm>
                  <a:custGeom>
                    <a:avLst/>
                    <a:gdLst/>
                    <a:ahLst/>
                    <a:cxnLst>
                      <a:cxn ang="0">
                        <a:pos x="0" y="19"/>
                      </a:cxn>
                      <a:cxn ang="0">
                        <a:pos x="11" y="20"/>
                      </a:cxn>
                      <a:cxn ang="0">
                        <a:pos x="19" y="16"/>
                      </a:cxn>
                      <a:cxn ang="0">
                        <a:pos x="24" y="10"/>
                      </a:cxn>
                      <a:cxn ang="0">
                        <a:pos x="18" y="5"/>
                      </a:cxn>
                      <a:cxn ang="0">
                        <a:pos x="18" y="1"/>
                      </a:cxn>
                      <a:cxn ang="0">
                        <a:pos x="30" y="9"/>
                      </a:cxn>
                      <a:cxn ang="0">
                        <a:pos x="28" y="18"/>
                      </a:cxn>
                      <a:cxn ang="0">
                        <a:pos x="14" y="26"/>
                      </a:cxn>
                      <a:cxn ang="0">
                        <a:pos x="4" y="22"/>
                      </a:cxn>
                      <a:cxn ang="0">
                        <a:pos x="1" y="21"/>
                      </a:cxn>
                      <a:cxn ang="0">
                        <a:pos x="0" y="19"/>
                      </a:cxn>
                    </a:cxnLst>
                    <a:pathLst>
                      <a:path w="78" h="78">
                        <a:moveTo>
                          <a:pt x="1" y="58"/>
                        </a:moveTo>
                        <a:cubicBezTo>
                          <a:pt x="6" y="44"/>
                          <a:pt x="18" y="57"/>
                          <a:pt x="27" y="60"/>
                        </a:cubicBezTo>
                        <a:cubicBezTo>
                          <a:pt x="35" y="57"/>
                          <a:pt x="38" y="52"/>
                          <a:pt x="45" y="48"/>
                        </a:cubicBezTo>
                        <a:cubicBezTo>
                          <a:pt x="48" y="40"/>
                          <a:pt x="51" y="36"/>
                          <a:pt x="57" y="30"/>
                        </a:cubicBezTo>
                        <a:cubicBezTo>
                          <a:pt x="55" y="23"/>
                          <a:pt x="43" y="14"/>
                          <a:pt x="43" y="14"/>
                        </a:cubicBezTo>
                        <a:cubicBezTo>
                          <a:pt x="33" y="0"/>
                          <a:pt x="30" y="1"/>
                          <a:pt x="43" y="4"/>
                        </a:cubicBezTo>
                        <a:cubicBezTo>
                          <a:pt x="54" y="11"/>
                          <a:pt x="58" y="22"/>
                          <a:pt x="71" y="26"/>
                        </a:cubicBezTo>
                        <a:cubicBezTo>
                          <a:pt x="78" y="37"/>
                          <a:pt x="78" y="46"/>
                          <a:pt x="67" y="54"/>
                        </a:cubicBezTo>
                        <a:cubicBezTo>
                          <a:pt x="51" y="49"/>
                          <a:pt x="53" y="71"/>
                          <a:pt x="33" y="78"/>
                        </a:cubicBezTo>
                        <a:cubicBezTo>
                          <a:pt x="16" y="72"/>
                          <a:pt x="25" y="76"/>
                          <a:pt x="9" y="66"/>
                        </a:cubicBezTo>
                        <a:cubicBezTo>
                          <a:pt x="7" y="65"/>
                          <a:pt x="3" y="62"/>
                          <a:pt x="3" y="62"/>
                        </a:cubicBezTo>
                        <a:cubicBezTo>
                          <a:pt x="0" y="54"/>
                          <a:pt x="13" y="42"/>
                          <a:pt x="1" y="5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75" name="Freeform 27"/>
                  <p:cNvSpPr/>
                  <p:nvPr/>
                </p:nvSpPr>
                <p:spPr>
                  <a:xfrm>
                    <a:off x="2152" y="544"/>
                    <a:ext cx="8" cy="6"/>
                  </a:xfrm>
                  <a:custGeom>
                    <a:avLst/>
                    <a:gdLst/>
                    <a:ahLst/>
                    <a:cxnLst>
                      <a:cxn ang="0">
                        <a:pos x="1" y="1"/>
                      </a:cxn>
                      <a:cxn ang="0">
                        <a:pos x="1" y="5"/>
                      </a:cxn>
                      <a:cxn ang="0">
                        <a:pos x="1" y="1"/>
                      </a:cxn>
                    </a:cxnLst>
                    <a:pathLst>
                      <a:path w="17" h="18">
                        <a:moveTo>
                          <a:pt x="3" y="4"/>
                        </a:moveTo>
                        <a:cubicBezTo>
                          <a:pt x="17" y="7"/>
                          <a:pt x="16" y="18"/>
                          <a:pt x="3" y="14"/>
                        </a:cubicBezTo>
                        <a:cubicBezTo>
                          <a:pt x="0" y="6"/>
                          <a:pt x="7" y="0"/>
                          <a:pt x="3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76" name="Freeform 28"/>
                  <p:cNvSpPr/>
                  <p:nvPr/>
                </p:nvSpPr>
                <p:spPr>
                  <a:xfrm>
                    <a:off x="2194" y="584"/>
                    <a:ext cx="11" cy="8"/>
                  </a:xfrm>
                  <a:custGeom>
                    <a:avLst/>
                    <a:gdLst/>
                    <a:ahLst/>
                    <a:cxnLst>
                      <a:cxn ang="0">
                        <a:pos x="3" y="5"/>
                      </a:cxn>
                      <a:cxn ang="0">
                        <a:pos x="6" y="0"/>
                      </a:cxn>
                      <a:cxn ang="0">
                        <a:pos x="6" y="8"/>
                      </a:cxn>
                      <a:cxn ang="0">
                        <a:pos x="3" y="5"/>
                      </a:cxn>
                    </a:cxnLst>
                    <a:pathLst>
                      <a:path w="26" h="22">
                        <a:moveTo>
                          <a:pt x="8" y="14"/>
                        </a:moveTo>
                        <a:cubicBezTo>
                          <a:pt x="5" y="6"/>
                          <a:pt x="5" y="3"/>
                          <a:pt x="14" y="0"/>
                        </a:cubicBezTo>
                        <a:cubicBezTo>
                          <a:pt x="26" y="4"/>
                          <a:pt x="23" y="16"/>
                          <a:pt x="14" y="22"/>
                        </a:cubicBezTo>
                        <a:cubicBezTo>
                          <a:pt x="0" y="17"/>
                          <a:pt x="13" y="3"/>
                          <a:pt x="8" y="1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77" name="Freeform 29"/>
                  <p:cNvSpPr/>
                  <p:nvPr/>
                </p:nvSpPr>
                <p:spPr>
                  <a:xfrm>
                    <a:off x="2059" y="494"/>
                    <a:ext cx="8" cy="5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7" y="1"/>
                      </a:cxn>
                      <a:cxn ang="0">
                        <a:pos x="4" y="4"/>
                      </a:cxn>
                      <a:cxn ang="0">
                        <a:pos x="3" y="4"/>
                      </a:cxn>
                    </a:cxnLst>
                    <a:pathLst>
                      <a:path w="20" h="15">
                        <a:moveTo>
                          <a:pt x="7" y="12"/>
                        </a:moveTo>
                        <a:cubicBezTo>
                          <a:pt x="0" y="1"/>
                          <a:pt x="6" y="0"/>
                          <a:pt x="17" y="2"/>
                        </a:cubicBezTo>
                        <a:cubicBezTo>
                          <a:pt x="20" y="10"/>
                          <a:pt x="18" y="15"/>
                          <a:pt x="9" y="12"/>
                        </a:cubicBezTo>
                        <a:cubicBezTo>
                          <a:pt x="4" y="4"/>
                          <a:pt x="4" y="4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78" name="Freeform 30"/>
                  <p:cNvSpPr/>
                  <p:nvPr/>
                </p:nvSpPr>
                <p:spPr>
                  <a:xfrm>
                    <a:off x="1988" y="536"/>
                    <a:ext cx="8" cy="5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6" y="1"/>
                      </a:cxn>
                      <a:cxn ang="0">
                        <a:pos x="6" y="5"/>
                      </a:cxn>
                      <a:cxn ang="0">
                        <a:pos x="3" y="4"/>
                      </a:cxn>
                    </a:cxnLst>
                    <a:pathLst>
                      <a:path w="20" h="15">
                        <a:moveTo>
                          <a:pt x="7" y="12"/>
                        </a:moveTo>
                        <a:cubicBezTo>
                          <a:pt x="0" y="2"/>
                          <a:pt x="3" y="0"/>
                          <a:pt x="15" y="2"/>
                        </a:cubicBezTo>
                        <a:cubicBezTo>
                          <a:pt x="16" y="4"/>
                          <a:pt x="20" y="12"/>
                          <a:pt x="15" y="14"/>
                        </a:cubicBezTo>
                        <a:cubicBezTo>
                          <a:pt x="12" y="15"/>
                          <a:pt x="7" y="12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79" name="Freeform 31"/>
                  <p:cNvSpPr/>
                  <p:nvPr/>
                </p:nvSpPr>
                <p:spPr>
                  <a:xfrm>
                    <a:off x="1910" y="523"/>
                    <a:ext cx="34" cy="27"/>
                  </a:xfrm>
                  <a:custGeom>
                    <a:avLst/>
                    <a:gdLst/>
                    <a:ahLst/>
                    <a:cxnLst>
                      <a:cxn ang="0">
                        <a:pos x="0" y="17"/>
                      </a:cxn>
                      <a:cxn ang="0">
                        <a:pos x="6" y="8"/>
                      </a:cxn>
                      <a:cxn ang="0">
                        <a:pos x="11" y="7"/>
                      </a:cxn>
                      <a:cxn ang="0">
                        <a:pos x="20" y="6"/>
                      </a:cxn>
                      <a:cxn ang="0">
                        <a:pos x="25" y="0"/>
                      </a:cxn>
                      <a:cxn ang="0">
                        <a:pos x="34" y="14"/>
                      </a:cxn>
                      <a:cxn ang="0">
                        <a:pos x="30" y="19"/>
                      </a:cxn>
                      <a:cxn ang="0">
                        <a:pos x="23" y="21"/>
                      </a:cxn>
                      <a:cxn ang="0">
                        <a:pos x="20" y="27"/>
                      </a:cxn>
                      <a:cxn ang="0">
                        <a:pos x="14" y="23"/>
                      </a:cxn>
                      <a:cxn ang="0">
                        <a:pos x="16" y="18"/>
                      </a:cxn>
                      <a:cxn ang="0">
                        <a:pos x="13" y="9"/>
                      </a:cxn>
                      <a:cxn ang="0">
                        <a:pos x="9" y="16"/>
                      </a:cxn>
                      <a:cxn ang="0">
                        <a:pos x="3" y="19"/>
                      </a:cxn>
                      <a:cxn ang="0">
                        <a:pos x="0" y="17"/>
                      </a:cxn>
                    </a:cxnLst>
                    <a:pathLst>
                      <a:path w="80" h="80">
                        <a:moveTo>
                          <a:pt x="0" y="50"/>
                        </a:moveTo>
                        <a:cubicBezTo>
                          <a:pt x="1" y="47"/>
                          <a:pt x="12" y="25"/>
                          <a:pt x="14" y="24"/>
                        </a:cubicBezTo>
                        <a:cubicBezTo>
                          <a:pt x="17" y="22"/>
                          <a:pt x="26" y="20"/>
                          <a:pt x="26" y="20"/>
                        </a:cubicBezTo>
                        <a:cubicBezTo>
                          <a:pt x="34" y="23"/>
                          <a:pt x="40" y="21"/>
                          <a:pt x="48" y="18"/>
                        </a:cubicBezTo>
                        <a:cubicBezTo>
                          <a:pt x="52" y="12"/>
                          <a:pt x="54" y="6"/>
                          <a:pt x="58" y="0"/>
                        </a:cubicBezTo>
                        <a:cubicBezTo>
                          <a:pt x="70" y="4"/>
                          <a:pt x="76" y="28"/>
                          <a:pt x="80" y="40"/>
                        </a:cubicBezTo>
                        <a:cubicBezTo>
                          <a:pt x="75" y="54"/>
                          <a:pt x="80" y="50"/>
                          <a:pt x="70" y="56"/>
                        </a:cubicBezTo>
                        <a:cubicBezTo>
                          <a:pt x="61" y="53"/>
                          <a:pt x="59" y="54"/>
                          <a:pt x="54" y="62"/>
                        </a:cubicBezTo>
                        <a:cubicBezTo>
                          <a:pt x="57" y="71"/>
                          <a:pt x="56" y="75"/>
                          <a:pt x="48" y="80"/>
                        </a:cubicBezTo>
                        <a:cubicBezTo>
                          <a:pt x="40" y="77"/>
                          <a:pt x="39" y="72"/>
                          <a:pt x="32" y="68"/>
                        </a:cubicBezTo>
                        <a:cubicBezTo>
                          <a:pt x="26" y="59"/>
                          <a:pt x="30" y="57"/>
                          <a:pt x="38" y="52"/>
                        </a:cubicBezTo>
                        <a:cubicBezTo>
                          <a:pt x="41" y="42"/>
                          <a:pt x="39" y="34"/>
                          <a:pt x="30" y="28"/>
                        </a:cubicBezTo>
                        <a:cubicBezTo>
                          <a:pt x="20" y="31"/>
                          <a:pt x="30" y="40"/>
                          <a:pt x="20" y="48"/>
                        </a:cubicBezTo>
                        <a:cubicBezTo>
                          <a:pt x="16" y="51"/>
                          <a:pt x="8" y="56"/>
                          <a:pt x="8" y="56"/>
                        </a:cubicBezTo>
                        <a:cubicBezTo>
                          <a:pt x="2" y="50"/>
                          <a:pt x="5" y="50"/>
                          <a:pt x="0" y="5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80" name="Freeform 32"/>
                  <p:cNvSpPr/>
                  <p:nvPr/>
                </p:nvSpPr>
                <p:spPr>
                  <a:xfrm>
                    <a:off x="1899" y="466"/>
                    <a:ext cx="40" cy="58"/>
                  </a:xfrm>
                  <a:custGeom>
                    <a:avLst/>
                    <a:gdLst/>
                    <a:ahLst/>
                    <a:cxnLst>
                      <a:cxn ang="0">
                        <a:pos x="6" y="32"/>
                      </a:cxn>
                      <a:cxn ang="0">
                        <a:pos x="11" y="43"/>
                      </a:cxn>
                      <a:cxn ang="0">
                        <a:pos x="14" y="36"/>
                      </a:cxn>
                      <a:cxn ang="0">
                        <a:pos x="22" y="33"/>
                      </a:cxn>
                      <a:cxn ang="0">
                        <a:pos x="20" y="41"/>
                      </a:cxn>
                      <a:cxn ang="0">
                        <a:pos x="28" y="42"/>
                      </a:cxn>
                      <a:cxn ang="0">
                        <a:pos x="32" y="47"/>
                      </a:cxn>
                      <a:cxn ang="0">
                        <a:pos x="25" y="49"/>
                      </a:cxn>
                      <a:cxn ang="0">
                        <a:pos x="31" y="58"/>
                      </a:cxn>
                      <a:cxn ang="0">
                        <a:pos x="36" y="51"/>
                      </a:cxn>
                      <a:cxn ang="0">
                        <a:pos x="35" y="37"/>
                      </a:cxn>
                      <a:cxn ang="0">
                        <a:pos x="26" y="35"/>
                      </a:cxn>
                      <a:cxn ang="0">
                        <a:pos x="21" y="27"/>
                      </a:cxn>
                      <a:cxn ang="0">
                        <a:pos x="14" y="27"/>
                      </a:cxn>
                      <a:cxn ang="0">
                        <a:pos x="13" y="23"/>
                      </a:cxn>
                      <a:cxn ang="0">
                        <a:pos x="18" y="14"/>
                      </a:cxn>
                      <a:cxn ang="0">
                        <a:pos x="13" y="0"/>
                      </a:cxn>
                      <a:cxn ang="0">
                        <a:pos x="8" y="7"/>
                      </a:cxn>
                      <a:cxn ang="0">
                        <a:pos x="2" y="15"/>
                      </a:cxn>
                      <a:cxn ang="0">
                        <a:pos x="6" y="25"/>
                      </a:cxn>
                      <a:cxn ang="0">
                        <a:pos x="6" y="32"/>
                      </a:cxn>
                    </a:cxnLst>
                    <a:pathLst>
                      <a:path w="94" h="174">
                        <a:moveTo>
                          <a:pt x="14" y="96"/>
                        </a:moveTo>
                        <a:cubicBezTo>
                          <a:pt x="11" y="109"/>
                          <a:pt x="15" y="120"/>
                          <a:pt x="26" y="128"/>
                        </a:cubicBezTo>
                        <a:cubicBezTo>
                          <a:pt x="34" y="120"/>
                          <a:pt x="35" y="119"/>
                          <a:pt x="32" y="108"/>
                        </a:cubicBezTo>
                        <a:cubicBezTo>
                          <a:pt x="35" y="92"/>
                          <a:pt x="39" y="92"/>
                          <a:pt x="52" y="100"/>
                        </a:cubicBezTo>
                        <a:cubicBezTo>
                          <a:pt x="59" y="110"/>
                          <a:pt x="49" y="114"/>
                          <a:pt x="46" y="124"/>
                        </a:cubicBezTo>
                        <a:cubicBezTo>
                          <a:pt x="50" y="137"/>
                          <a:pt x="57" y="129"/>
                          <a:pt x="66" y="126"/>
                        </a:cubicBezTo>
                        <a:cubicBezTo>
                          <a:pt x="77" y="129"/>
                          <a:pt x="79" y="131"/>
                          <a:pt x="76" y="142"/>
                        </a:cubicBezTo>
                        <a:cubicBezTo>
                          <a:pt x="67" y="139"/>
                          <a:pt x="65" y="141"/>
                          <a:pt x="58" y="148"/>
                        </a:cubicBezTo>
                        <a:cubicBezTo>
                          <a:pt x="60" y="160"/>
                          <a:pt x="62" y="170"/>
                          <a:pt x="74" y="174"/>
                        </a:cubicBezTo>
                        <a:cubicBezTo>
                          <a:pt x="77" y="165"/>
                          <a:pt x="74" y="157"/>
                          <a:pt x="84" y="154"/>
                        </a:cubicBezTo>
                        <a:cubicBezTo>
                          <a:pt x="91" y="143"/>
                          <a:pt x="94" y="122"/>
                          <a:pt x="82" y="112"/>
                        </a:cubicBezTo>
                        <a:cubicBezTo>
                          <a:pt x="77" y="108"/>
                          <a:pt x="66" y="108"/>
                          <a:pt x="60" y="106"/>
                        </a:cubicBezTo>
                        <a:cubicBezTo>
                          <a:pt x="65" y="92"/>
                          <a:pt x="66" y="87"/>
                          <a:pt x="50" y="82"/>
                        </a:cubicBezTo>
                        <a:cubicBezTo>
                          <a:pt x="48" y="82"/>
                          <a:pt x="37" y="86"/>
                          <a:pt x="34" y="82"/>
                        </a:cubicBezTo>
                        <a:cubicBezTo>
                          <a:pt x="32" y="79"/>
                          <a:pt x="30" y="70"/>
                          <a:pt x="30" y="70"/>
                        </a:cubicBezTo>
                        <a:cubicBezTo>
                          <a:pt x="32" y="54"/>
                          <a:pt x="32" y="52"/>
                          <a:pt x="42" y="42"/>
                        </a:cubicBezTo>
                        <a:cubicBezTo>
                          <a:pt x="41" y="30"/>
                          <a:pt x="45" y="5"/>
                          <a:pt x="30" y="0"/>
                        </a:cubicBezTo>
                        <a:cubicBezTo>
                          <a:pt x="14" y="4"/>
                          <a:pt x="16" y="4"/>
                          <a:pt x="18" y="22"/>
                        </a:cubicBezTo>
                        <a:cubicBezTo>
                          <a:pt x="16" y="39"/>
                          <a:pt x="15" y="35"/>
                          <a:pt x="4" y="46"/>
                        </a:cubicBezTo>
                        <a:cubicBezTo>
                          <a:pt x="0" y="59"/>
                          <a:pt x="5" y="67"/>
                          <a:pt x="14" y="76"/>
                        </a:cubicBezTo>
                        <a:cubicBezTo>
                          <a:pt x="15" y="80"/>
                          <a:pt x="17" y="93"/>
                          <a:pt x="14" y="9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81" name="Freeform 33"/>
                  <p:cNvSpPr/>
                  <p:nvPr/>
                </p:nvSpPr>
                <p:spPr>
                  <a:xfrm>
                    <a:off x="1909" y="508"/>
                    <a:ext cx="14" cy="17"/>
                  </a:xfrm>
                  <a:custGeom>
                    <a:avLst/>
                    <a:gdLst/>
                    <a:ahLst/>
                    <a:cxnLst>
                      <a:cxn ang="0">
                        <a:pos x="3" y="8"/>
                      </a:cxn>
                      <a:cxn ang="0">
                        <a:pos x="5" y="0"/>
                      </a:cxn>
                      <a:cxn ang="0">
                        <a:pos x="9" y="5"/>
                      </a:cxn>
                      <a:cxn ang="0">
                        <a:pos x="10" y="8"/>
                      </a:cxn>
                      <a:cxn ang="0">
                        <a:pos x="12" y="9"/>
                      </a:cxn>
                      <a:cxn ang="0">
                        <a:pos x="14" y="13"/>
                      </a:cxn>
                      <a:cxn ang="0">
                        <a:pos x="8" y="17"/>
                      </a:cxn>
                      <a:cxn ang="0">
                        <a:pos x="3" y="8"/>
                      </a:cxn>
                    </a:cxnLst>
                    <a:pathLst>
                      <a:path w="32" h="50">
                        <a:moveTo>
                          <a:pt x="6" y="24"/>
                        </a:moveTo>
                        <a:cubicBezTo>
                          <a:pt x="0" y="15"/>
                          <a:pt x="3" y="6"/>
                          <a:pt x="12" y="0"/>
                        </a:cubicBezTo>
                        <a:cubicBezTo>
                          <a:pt x="23" y="3"/>
                          <a:pt x="23" y="5"/>
                          <a:pt x="20" y="16"/>
                        </a:cubicBezTo>
                        <a:cubicBezTo>
                          <a:pt x="21" y="19"/>
                          <a:pt x="20" y="22"/>
                          <a:pt x="22" y="24"/>
                        </a:cubicBezTo>
                        <a:cubicBezTo>
                          <a:pt x="23" y="26"/>
                          <a:pt x="27" y="24"/>
                          <a:pt x="28" y="26"/>
                        </a:cubicBezTo>
                        <a:cubicBezTo>
                          <a:pt x="30" y="29"/>
                          <a:pt x="32" y="38"/>
                          <a:pt x="32" y="38"/>
                        </a:cubicBezTo>
                        <a:cubicBezTo>
                          <a:pt x="29" y="46"/>
                          <a:pt x="26" y="47"/>
                          <a:pt x="18" y="50"/>
                        </a:cubicBezTo>
                        <a:cubicBezTo>
                          <a:pt x="12" y="41"/>
                          <a:pt x="18" y="24"/>
                          <a:pt x="6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82" name="Freeform 34"/>
                  <p:cNvSpPr/>
                  <p:nvPr/>
                </p:nvSpPr>
                <p:spPr>
                  <a:xfrm>
                    <a:off x="1881" y="512"/>
                    <a:ext cx="19" cy="17"/>
                  </a:xfrm>
                  <a:custGeom>
                    <a:avLst/>
                    <a:gdLst/>
                    <a:ahLst/>
                    <a:cxnLst>
                      <a:cxn ang="0">
                        <a:pos x="0" y="15"/>
                      </a:cxn>
                      <a:cxn ang="0">
                        <a:pos x="10" y="7"/>
                      </a:cxn>
                      <a:cxn ang="0">
                        <a:pos x="16" y="0"/>
                      </a:cxn>
                      <a:cxn ang="0">
                        <a:pos x="11" y="10"/>
                      </a:cxn>
                      <a:cxn ang="0">
                        <a:pos x="1" y="17"/>
                      </a:cxn>
                      <a:cxn ang="0">
                        <a:pos x="0" y="15"/>
                      </a:cxn>
                    </a:cxnLst>
                    <a:pathLst>
                      <a:path w="43" h="50">
                        <a:moveTo>
                          <a:pt x="0" y="44"/>
                        </a:moveTo>
                        <a:cubicBezTo>
                          <a:pt x="6" y="38"/>
                          <a:pt x="18" y="29"/>
                          <a:pt x="22" y="20"/>
                        </a:cubicBezTo>
                        <a:cubicBezTo>
                          <a:pt x="27" y="10"/>
                          <a:pt x="25" y="4"/>
                          <a:pt x="36" y="0"/>
                        </a:cubicBezTo>
                        <a:cubicBezTo>
                          <a:pt x="43" y="11"/>
                          <a:pt x="36" y="24"/>
                          <a:pt x="24" y="28"/>
                        </a:cubicBezTo>
                        <a:cubicBezTo>
                          <a:pt x="21" y="38"/>
                          <a:pt x="12" y="47"/>
                          <a:pt x="2" y="50"/>
                        </a:cubicBezTo>
                        <a:cubicBezTo>
                          <a:pt x="1" y="48"/>
                          <a:pt x="0" y="44"/>
                          <a:pt x="0" y="4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83" name="Freeform 35"/>
                  <p:cNvSpPr/>
                  <p:nvPr/>
                </p:nvSpPr>
                <p:spPr>
                  <a:xfrm>
                    <a:off x="2930" y="489"/>
                    <a:ext cx="299" cy="179"/>
                  </a:xfrm>
                  <a:custGeom>
                    <a:avLst/>
                    <a:gdLst/>
                    <a:ahLst/>
                    <a:cxnLst>
                      <a:cxn ang="0">
                        <a:pos x="13" y="178"/>
                      </a:cxn>
                      <a:cxn ang="0">
                        <a:pos x="15" y="159"/>
                      </a:cxn>
                      <a:cxn ang="0">
                        <a:pos x="14" y="156"/>
                      </a:cxn>
                      <a:cxn ang="0">
                        <a:pos x="10" y="139"/>
                      </a:cxn>
                      <a:cxn ang="0">
                        <a:pos x="3" y="137"/>
                      </a:cxn>
                      <a:cxn ang="0">
                        <a:pos x="0" y="122"/>
                      </a:cxn>
                      <a:cxn ang="0">
                        <a:pos x="8" y="115"/>
                      </a:cxn>
                      <a:cxn ang="0">
                        <a:pos x="4" y="105"/>
                      </a:cxn>
                      <a:cxn ang="0">
                        <a:pos x="1" y="102"/>
                      </a:cxn>
                      <a:cxn ang="0">
                        <a:pos x="18" y="76"/>
                      </a:cxn>
                      <a:cxn ang="0">
                        <a:pos x="28" y="61"/>
                      </a:cxn>
                      <a:cxn ang="0">
                        <a:pos x="27" y="45"/>
                      </a:cxn>
                      <a:cxn ang="0">
                        <a:pos x="15" y="27"/>
                      </a:cxn>
                      <a:cxn ang="0">
                        <a:pos x="13" y="20"/>
                      </a:cxn>
                      <a:cxn ang="0">
                        <a:pos x="17" y="23"/>
                      </a:cxn>
                      <a:cxn ang="0">
                        <a:pos x="30" y="22"/>
                      </a:cxn>
                      <a:cxn ang="0">
                        <a:pos x="41" y="7"/>
                      </a:cxn>
                      <a:cxn ang="0">
                        <a:pos x="52" y="0"/>
                      </a:cxn>
                      <a:cxn ang="0">
                        <a:pos x="56" y="1"/>
                      </a:cxn>
                      <a:cxn ang="0">
                        <a:pos x="58" y="6"/>
                      </a:cxn>
                      <a:cxn ang="0">
                        <a:pos x="62" y="3"/>
                      </a:cxn>
                      <a:cxn ang="0">
                        <a:pos x="70" y="5"/>
                      </a:cxn>
                      <a:cxn ang="0">
                        <a:pos x="74" y="6"/>
                      </a:cxn>
                      <a:cxn ang="0">
                        <a:pos x="90" y="9"/>
                      </a:cxn>
                      <a:cxn ang="0">
                        <a:pos x="98" y="15"/>
                      </a:cxn>
                      <a:cxn ang="0">
                        <a:pos x="106" y="11"/>
                      </a:cxn>
                      <a:cxn ang="0">
                        <a:pos x="110" y="9"/>
                      </a:cxn>
                      <a:cxn ang="0">
                        <a:pos x="124" y="9"/>
                      </a:cxn>
                      <a:cxn ang="0">
                        <a:pos x="134" y="20"/>
                      </a:cxn>
                      <a:cxn ang="0">
                        <a:pos x="147" y="38"/>
                      </a:cxn>
                      <a:cxn ang="0">
                        <a:pos x="156" y="45"/>
                      </a:cxn>
                      <a:cxn ang="0">
                        <a:pos x="163" y="43"/>
                      </a:cxn>
                      <a:cxn ang="0">
                        <a:pos x="171" y="41"/>
                      </a:cxn>
                      <a:cxn ang="0">
                        <a:pos x="184" y="45"/>
                      </a:cxn>
                      <a:cxn ang="0">
                        <a:pos x="190" y="52"/>
                      </a:cxn>
                      <a:cxn ang="0">
                        <a:pos x="196" y="57"/>
                      </a:cxn>
                      <a:cxn ang="0">
                        <a:pos x="202" y="71"/>
                      </a:cxn>
                      <a:cxn ang="0">
                        <a:pos x="204" y="76"/>
                      </a:cxn>
                      <a:cxn ang="0">
                        <a:pos x="206" y="80"/>
                      </a:cxn>
                      <a:cxn ang="0">
                        <a:pos x="197" y="90"/>
                      </a:cxn>
                      <a:cxn ang="0">
                        <a:pos x="204" y="90"/>
                      </a:cxn>
                      <a:cxn ang="0">
                        <a:pos x="217" y="99"/>
                      </a:cxn>
                      <a:cxn ang="0">
                        <a:pos x="231" y="100"/>
                      </a:cxn>
                      <a:cxn ang="0">
                        <a:pos x="241" y="107"/>
                      </a:cxn>
                      <a:cxn ang="0">
                        <a:pos x="243" y="110"/>
                      </a:cxn>
                      <a:cxn ang="0">
                        <a:pos x="243" y="112"/>
                      </a:cxn>
                      <a:cxn ang="0">
                        <a:pos x="250" y="110"/>
                      </a:cxn>
                      <a:cxn ang="0">
                        <a:pos x="254" y="109"/>
                      </a:cxn>
                      <a:cxn ang="0">
                        <a:pos x="279" y="118"/>
                      </a:cxn>
                      <a:cxn ang="0">
                        <a:pos x="284" y="127"/>
                      </a:cxn>
                      <a:cxn ang="0">
                        <a:pos x="295" y="128"/>
                      </a:cxn>
                      <a:cxn ang="0">
                        <a:pos x="299" y="137"/>
                      </a:cxn>
                      <a:cxn ang="0">
                        <a:pos x="286" y="164"/>
                      </a:cxn>
                      <a:cxn ang="0">
                        <a:pos x="276" y="179"/>
                      </a:cxn>
                    </a:cxnLst>
                    <a:pathLst>
                      <a:path w="471" h="281">
                        <a:moveTo>
                          <a:pt x="21" y="280"/>
                        </a:moveTo>
                        <a:cubicBezTo>
                          <a:pt x="32" y="281"/>
                          <a:pt x="25" y="253"/>
                          <a:pt x="24" y="250"/>
                        </a:cubicBezTo>
                        <a:cubicBezTo>
                          <a:pt x="23" y="248"/>
                          <a:pt x="22" y="245"/>
                          <a:pt x="22" y="245"/>
                        </a:cubicBezTo>
                        <a:cubicBezTo>
                          <a:pt x="21" y="243"/>
                          <a:pt x="20" y="221"/>
                          <a:pt x="16" y="218"/>
                        </a:cubicBezTo>
                        <a:cubicBezTo>
                          <a:pt x="13" y="216"/>
                          <a:pt x="4" y="215"/>
                          <a:pt x="4" y="215"/>
                        </a:cubicBezTo>
                        <a:cubicBezTo>
                          <a:pt x="0" y="207"/>
                          <a:pt x="3" y="200"/>
                          <a:pt x="0" y="191"/>
                        </a:cubicBezTo>
                        <a:cubicBezTo>
                          <a:pt x="2" y="185"/>
                          <a:pt x="7" y="186"/>
                          <a:pt x="12" y="180"/>
                        </a:cubicBezTo>
                        <a:cubicBezTo>
                          <a:pt x="14" y="172"/>
                          <a:pt x="14" y="169"/>
                          <a:pt x="6" y="165"/>
                        </a:cubicBezTo>
                        <a:cubicBezTo>
                          <a:pt x="4" y="163"/>
                          <a:pt x="2" y="162"/>
                          <a:pt x="2" y="160"/>
                        </a:cubicBezTo>
                        <a:cubicBezTo>
                          <a:pt x="2" y="150"/>
                          <a:pt x="16" y="123"/>
                          <a:pt x="28" y="120"/>
                        </a:cubicBezTo>
                        <a:cubicBezTo>
                          <a:pt x="32" y="111"/>
                          <a:pt x="40" y="105"/>
                          <a:pt x="44" y="96"/>
                        </a:cubicBezTo>
                        <a:cubicBezTo>
                          <a:pt x="39" y="83"/>
                          <a:pt x="38" y="85"/>
                          <a:pt x="42" y="70"/>
                        </a:cubicBezTo>
                        <a:cubicBezTo>
                          <a:pt x="38" y="60"/>
                          <a:pt x="34" y="48"/>
                          <a:pt x="24" y="43"/>
                        </a:cubicBezTo>
                        <a:cubicBezTo>
                          <a:pt x="18" y="36"/>
                          <a:pt x="10" y="37"/>
                          <a:pt x="20" y="32"/>
                        </a:cubicBezTo>
                        <a:cubicBezTo>
                          <a:pt x="27" y="34"/>
                          <a:pt x="26" y="32"/>
                          <a:pt x="26" y="36"/>
                        </a:cubicBezTo>
                        <a:cubicBezTo>
                          <a:pt x="34" y="41"/>
                          <a:pt x="39" y="39"/>
                          <a:pt x="48" y="35"/>
                        </a:cubicBezTo>
                        <a:cubicBezTo>
                          <a:pt x="45" y="22"/>
                          <a:pt x="48" y="14"/>
                          <a:pt x="64" y="11"/>
                        </a:cubicBezTo>
                        <a:cubicBezTo>
                          <a:pt x="71" y="8"/>
                          <a:pt x="75" y="3"/>
                          <a:pt x="82" y="0"/>
                        </a:cubicBezTo>
                        <a:cubicBezTo>
                          <a:pt x="84" y="1"/>
                          <a:pt x="88" y="0"/>
                          <a:pt x="88" y="2"/>
                        </a:cubicBezTo>
                        <a:cubicBezTo>
                          <a:pt x="90" y="12"/>
                          <a:pt x="75" y="13"/>
                          <a:pt x="92" y="9"/>
                        </a:cubicBezTo>
                        <a:cubicBezTo>
                          <a:pt x="94" y="8"/>
                          <a:pt x="96" y="5"/>
                          <a:pt x="98" y="5"/>
                        </a:cubicBezTo>
                        <a:cubicBezTo>
                          <a:pt x="102" y="4"/>
                          <a:pt x="106" y="7"/>
                          <a:pt x="110" y="8"/>
                        </a:cubicBezTo>
                        <a:cubicBezTo>
                          <a:pt x="112" y="8"/>
                          <a:pt x="116" y="9"/>
                          <a:pt x="116" y="9"/>
                        </a:cubicBezTo>
                        <a:cubicBezTo>
                          <a:pt x="122" y="16"/>
                          <a:pt x="129" y="13"/>
                          <a:pt x="141" y="14"/>
                        </a:cubicBezTo>
                        <a:cubicBezTo>
                          <a:pt x="143" y="21"/>
                          <a:pt x="147" y="22"/>
                          <a:pt x="155" y="24"/>
                        </a:cubicBezTo>
                        <a:cubicBezTo>
                          <a:pt x="159" y="22"/>
                          <a:pt x="163" y="20"/>
                          <a:pt x="167" y="17"/>
                        </a:cubicBezTo>
                        <a:cubicBezTo>
                          <a:pt x="169" y="16"/>
                          <a:pt x="173" y="14"/>
                          <a:pt x="173" y="14"/>
                        </a:cubicBezTo>
                        <a:cubicBezTo>
                          <a:pt x="195" y="26"/>
                          <a:pt x="175" y="20"/>
                          <a:pt x="195" y="14"/>
                        </a:cubicBezTo>
                        <a:cubicBezTo>
                          <a:pt x="207" y="17"/>
                          <a:pt x="201" y="26"/>
                          <a:pt x="211" y="32"/>
                        </a:cubicBezTo>
                        <a:cubicBezTo>
                          <a:pt x="214" y="38"/>
                          <a:pt x="224" y="55"/>
                          <a:pt x="231" y="59"/>
                        </a:cubicBezTo>
                        <a:cubicBezTo>
                          <a:pt x="241" y="70"/>
                          <a:pt x="235" y="67"/>
                          <a:pt x="245" y="70"/>
                        </a:cubicBezTo>
                        <a:cubicBezTo>
                          <a:pt x="249" y="69"/>
                          <a:pt x="253" y="69"/>
                          <a:pt x="257" y="68"/>
                        </a:cubicBezTo>
                        <a:cubicBezTo>
                          <a:pt x="261" y="67"/>
                          <a:pt x="270" y="65"/>
                          <a:pt x="270" y="65"/>
                        </a:cubicBezTo>
                        <a:cubicBezTo>
                          <a:pt x="278" y="66"/>
                          <a:pt x="283" y="67"/>
                          <a:pt x="290" y="71"/>
                        </a:cubicBezTo>
                        <a:cubicBezTo>
                          <a:pt x="304" y="88"/>
                          <a:pt x="282" y="62"/>
                          <a:pt x="300" y="81"/>
                        </a:cubicBezTo>
                        <a:cubicBezTo>
                          <a:pt x="302" y="84"/>
                          <a:pt x="308" y="90"/>
                          <a:pt x="308" y="90"/>
                        </a:cubicBezTo>
                        <a:cubicBezTo>
                          <a:pt x="311" y="98"/>
                          <a:pt x="315" y="103"/>
                          <a:pt x="318" y="111"/>
                        </a:cubicBezTo>
                        <a:cubicBezTo>
                          <a:pt x="319" y="114"/>
                          <a:pt x="321" y="117"/>
                          <a:pt x="322" y="120"/>
                        </a:cubicBezTo>
                        <a:cubicBezTo>
                          <a:pt x="323" y="122"/>
                          <a:pt x="324" y="125"/>
                          <a:pt x="324" y="125"/>
                        </a:cubicBezTo>
                        <a:cubicBezTo>
                          <a:pt x="321" y="132"/>
                          <a:pt x="313" y="134"/>
                          <a:pt x="310" y="142"/>
                        </a:cubicBezTo>
                        <a:cubicBezTo>
                          <a:pt x="313" y="151"/>
                          <a:pt x="317" y="146"/>
                          <a:pt x="322" y="141"/>
                        </a:cubicBezTo>
                        <a:cubicBezTo>
                          <a:pt x="341" y="143"/>
                          <a:pt x="339" y="142"/>
                          <a:pt x="342" y="155"/>
                        </a:cubicBezTo>
                        <a:cubicBezTo>
                          <a:pt x="351" y="150"/>
                          <a:pt x="355" y="152"/>
                          <a:pt x="364" y="157"/>
                        </a:cubicBezTo>
                        <a:cubicBezTo>
                          <a:pt x="369" y="162"/>
                          <a:pt x="372" y="166"/>
                          <a:pt x="380" y="168"/>
                        </a:cubicBezTo>
                        <a:cubicBezTo>
                          <a:pt x="381" y="169"/>
                          <a:pt x="383" y="171"/>
                          <a:pt x="382" y="172"/>
                        </a:cubicBezTo>
                        <a:cubicBezTo>
                          <a:pt x="380" y="176"/>
                          <a:pt x="368" y="172"/>
                          <a:pt x="382" y="176"/>
                        </a:cubicBezTo>
                        <a:cubicBezTo>
                          <a:pt x="386" y="175"/>
                          <a:pt x="390" y="173"/>
                          <a:pt x="394" y="172"/>
                        </a:cubicBezTo>
                        <a:cubicBezTo>
                          <a:pt x="396" y="172"/>
                          <a:pt x="400" y="171"/>
                          <a:pt x="400" y="171"/>
                        </a:cubicBezTo>
                        <a:cubicBezTo>
                          <a:pt x="413" y="177"/>
                          <a:pt x="427" y="179"/>
                          <a:pt x="439" y="185"/>
                        </a:cubicBezTo>
                        <a:cubicBezTo>
                          <a:pt x="441" y="190"/>
                          <a:pt x="445" y="194"/>
                          <a:pt x="447" y="199"/>
                        </a:cubicBezTo>
                        <a:cubicBezTo>
                          <a:pt x="453" y="198"/>
                          <a:pt x="460" y="195"/>
                          <a:pt x="465" y="201"/>
                        </a:cubicBezTo>
                        <a:cubicBezTo>
                          <a:pt x="468" y="205"/>
                          <a:pt x="471" y="215"/>
                          <a:pt x="471" y="215"/>
                        </a:cubicBezTo>
                        <a:cubicBezTo>
                          <a:pt x="468" y="231"/>
                          <a:pt x="469" y="248"/>
                          <a:pt x="451" y="258"/>
                        </a:cubicBezTo>
                        <a:cubicBezTo>
                          <a:pt x="447" y="262"/>
                          <a:pt x="437" y="275"/>
                          <a:pt x="435" y="281"/>
                        </a:cubicBezTo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84" name="Freeform 36"/>
                  <p:cNvSpPr/>
                  <p:nvPr/>
                </p:nvSpPr>
                <p:spPr>
                  <a:xfrm>
                    <a:off x="2534" y="242"/>
                    <a:ext cx="420" cy="283"/>
                  </a:xfrm>
                  <a:custGeom>
                    <a:avLst/>
                    <a:gdLst/>
                    <a:ahLst/>
                    <a:cxnLst>
                      <a:cxn ang="0">
                        <a:pos x="173" y="2"/>
                      </a:cxn>
                      <a:cxn ang="0">
                        <a:pos x="214" y="11"/>
                      </a:cxn>
                      <a:cxn ang="0">
                        <a:pos x="235" y="13"/>
                      </a:cxn>
                      <a:cxn ang="0">
                        <a:pos x="247" y="44"/>
                      </a:cxn>
                      <a:cxn ang="0">
                        <a:pos x="250" y="30"/>
                      </a:cxn>
                      <a:cxn ang="0">
                        <a:pos x="259" y="23"/>
                      </a:cxn>
                      <a:cxn ang="0">
                        <a:pos x="274" y="42"/>
                      </a:cxn>
                      <a:cxn ang="0">
                        <a:pos x="291" y="33"/>
                      </a:cxn>
                      <a:cxn ang="0">
                        <a:pos x="301" y="29"/>
                      </a:cxn>
                      <a:cxn ang="0">
                        <a:pos x="325" y="1"/>
                      </a:cxn>
                      <a:cxn ang="0">
                        <a:pos x="341" y="23"/>
                      </a:cxn>
                      <a:cxn ang="0">
                        <a:pos x="341" y="44"/>
                      </a:cxn>
                      <a:cxn ang="0">
                        <a:pos x="337" y="53"/>
                      </a:cxn>
                      <a:cxn ang="0">
                        <a:pos x="327" y="54"/>
                      </a:cxn>
                      <a:cxn ang="0">
                        <a:pos x="325" y="62"/>
                      </a:cxn>
                      <a:cxn ang="0">
                        <a:pos x="342" y="76"/>
                      </a:cxn>
                      <a:cxn ang="0">
                        <a:pos x="335" y="108"/>
                      </a:cxn>
                      <a:cxn ang="0">
                        <a:pos x="354" y="139"/>
                      </a:cxn>
                      <a:cxn ang="0">
                        <a:pos x="365" y="151"/>
                      </a:cxn>
                      <a:cxn ang="0">
                        <a:pos x="354" y="151"/>
                      </a:cxn>
                      <a:cxn ang="0">
                        <a:pos x="318" y="127"/>
                      </a:cxn>
                      <a:cxn ang="0">
                        <a:pos x="289" y="135"/>
                      </a:cxn>
                      <a:cxn ang="0">
                        <a:pos x="252" y="148"/>
                      </a:cxn>
                      <a:cxn ang="0">
                        <a:pos x="274" y="194"/>
                      </a:cxn>
                      <a:cxn ang="0">
                        <a:pos x="303" y="205"/>
                      </a:cxn>
                      <a:cxn ang="0">
                        <a:pos x="315" y="184"/>
                      </a:cxn>
                      <a:cxn ang="0">
                        <a:pos x="330" y="191"/>
                      </a:cxn>
                      <a:cxn ang="0">
                        <a:pos x="327" y="211"/>
                      </a:cxn>
                      <a:cxn ang="0">
                        <a:pos x="342" y="225"/>
                      </a:cxn>
                      <a:cxn ang="0">
                        <a:pos x="358" y="221"/>
                      </a:cxn>
                      <a:cxn ang="0">
                        <a:pos x="394" y="270"/>
                      </a:cxn>
                      <a:cxn ang="0">
                        <a:pos x="402" y="277"/>
                      </a:cxn>
                      <a:cxn ang="0">
                        <a:pos x="373" y="272"/>
                      </a:cxn>
                      <a:cxn ang="0">
                        <a:pos x="354" y="254"/>
                      </a:cxn>
                      <a:cxn ang="0">
                        <a:pos x="332" y="238"/>
                      </a:cxn>
                      <a:cxn ang="0">
                        <a:pos x="300" y="222"/>
                      </a:cxn>
                      <a:cxn ang="0">
                        <a:pos x="262" y="217"/>
                      </a:cxn>
                      <a:cxn ang="0">
                        <a:pos x="216" y="199"/>
                      </a:cxn>
                      <a:cxn ang="0">
                        <a:pos x="197" y="170"/>
                      </a:cxn>
                      <a:cxn ang="0">
                        <a:pos x="184" y="155"/>
                      </a:cxn>
                      <a:cxn ang="0">
                        <a:pos x="163" y="144"/>
                      </a:cxn>
                      <a:cxn ang="0">
                        <a:pos x="146" y="124"/>
                      </a:cxn>
                      <a:cxn ang="0">
                        <a:pos x="151" y="139"/>
                      </a:cxn>
                      <a:cxn ang="0">
                        <a:pos x="178" y="166"/>
                      </a:cxn>
                      <a:cxn ang="0">
                        <a:pos x="180" y="176"/>
                      </a:cxn>
                      <a:cxn ang="0">
                        <a:pos x="168" y="167"/>
                      </a:cxn>
                      <a:cxn ang="0">
                        <a:pos x="151" y="156"/>
                      </a:cxn>
                      <a:cxn ang="0">
                        <a:pos x="134" y="135"/>
                      </a:cxn>
                      <a:cxn ang="0">
                        <a:pos x="114" y="116"/>
                      </a:cxn>
                      <a:cxn ang="0">
                        <a:pos x="90" y="105"/>
                      </a:cxn>
                      <a:cxn ang="0">
                        <a:pos x="66" y="80"/>
                      </a:cxn>
                      <a:cxn ang="0">
                        <a:pos x="28" y="22"/>
                      </a:cxn>
                      <a:cxn ang="0">
                        <a:pos x="15" y="13"/>
                      </a:cxn>
                      <a:cxn ang="0">
                        <a:pos x="20" y="7"/>
                      </a:cxn>
                      <a:cxn ang="0">
                        <a:pos x="44" y="23"/>
                      </a:cxn>
                    </a:cxnLst>
                    <a:pathLst>
                      <a:path w="984" h="844">
                        <a:moveTo>
                          <a:pt x="82" y="38"/>
                        </a:moveTo>
                        <a:lnTo>
                          <a:pt x="406" y="6"/>
                        </a:lnTo>
                        <a:cubicBezTo>
                          <a:pt x="497" y="22"/>
                          <a:pt x="465" y="0"/>
                          <a:pt x="474" y="54"/>
                        </a:cubicBezTo>
                        <a:cubicBezTo>
                          <a:pt x="492" y="48"/>
                          <a:pt x="484" y="40"/>
                          <a:pt x="502" y="34"/>
                        </a:cubicBezTo>
                        <a:cubicBezTo>
                          <a:pt x="510" y="37"/>
                          <a:pt x="517" y="46"/>
                          <a:pt x="526" y="46"/>
                        </a:cubicBezTo>
                        <a:cubicBezTo>
                          <a:pt x="534" y="46"/>
                          <a:pt x="550" y="38"/>
                          <a:pt x="550" y="38"/>
                        </a:cubicBezTo>
                        <a:cubicBezTo>
                          <a:pt x="556" y="55"/>
                          <a:pt x="552" y="60"/>
                          <a:pt x="542" y="74"/>
                        </a:cubicBezTo>
                        <a:cubicBezTo>
                          <a:pt x="555" y="114"/>
                          <a:pt x="550" y="102"/>
                          <a:pt x="578" y="130"/>
                        </a:cubicBezTo>
                        <a:cubicBezTo>
                          <a:pt x="584" y="148"/>
                          <a:pt x="590" y="148"/>
                          <a:pt x="606" y="138"/>
                        </a:cubicBezTo>
                        <a:cubicBezTo>
                          <a:pt x="600" y="119"/>
                          <a:pt x="594" y="107"/>
                          <a:pt x="586" y="90"/>
                        </a:cubicBezTo>
                        <a:cubicBezTo>
                          <a:pt x="583" y="82"/>
                          <a:pt x="578" y="66"/>
                          <a:pt x="578" y="66"/>
                        </a:cubicBezTo>
                        <a:cubicBezTo>
                          <a:pt x="585" y="44"/>
                          <a:pt x="597" y="56"/>
                          <a:pt x="606" y="70"/>
                        </a:cubicBezTo>
                        <a:cubicBezTo>
                          <a:pt x="609" y="86"/>
                          <a:pt x="608" y="117"/>
                          <a:pt x="626" y="90"/>
                        </a:cubicBezTo>
                        <a:cubicBezTo>
                          <a:pt x="648" y="97"/>
                          <a:pt x="646" y="104"/>
                          <a:pt x="642" y="126"/>
                        </a:cubicBezTo>
                        <a:cubicBezTo>
                          <a:pt x="650" y="150"/>
                          <a:pt x="665" y="141"/>
                          <a:pt x="682" y="130"/>
                        </a:cubicBezTo>
                        <a:cubicBezTo>
                          <a:pt x="689" y="108"/>
                          <a:pt x="673" y="124"/>
                          <a:pt x="682" y="98"/>
                        </a:cubicBezTo>
                        <a:cubicBezTo>
                          <a:pt x="683" y="94"/>
                          <a:pt x="690" y="96"/>
                          <a:pt x="694" y="94"/>
                        </a:cubicBezTo>
                        <a:cubicBezTo>
                          <a:pt x="698" y="92"/>
                          <a:pt x="702" y="89"/>
                          <a:pt x="706" y="86"/>
                        </a:cubicBezTo>
                        <a:cubicBezTo>
                          <a:pt x="717" y="54"/>
                          <a:pt x="688" y="54"/>
                          <a:pt x="742" y="46"/>
                        </a:cubicBezTo>
                        <a:cubicBezTo>
                          <a:pt x="748" y="27"/>
                          <a:pt x="741" y="9"/>
                          <a:pt x="762" y="2"/>
                        </a:cubicBezTo>
                        <a:cubicBezTo>
                          <a:pt x="788" y="11"/>
                          <a:pt x="777" y="38"/>
                          <a:pt x="802" y="46"/>
                        </a:cubicBezTo>
                        <a:cubicBezTo>
                          <a:pt x="831" y="36"/>
                          <a:pt x="805" y="63"/>
                          <a:pt x="798" y="70"/>
                        </a:cubicBezTo>
                        <a:cubicBezTo>
                          <a:pt x="789" y="96"/>
                          <a:pt x="787" y="96"/>
                          <a:pt x="802" y="118"/>
                        </a:cubicBezTo>
                        <a:cubicBezTo>
                          <a:pt x="801" y="122"/>
                          <a:pt x="801" y="127"/>
                          <a:pt x="798" y="130"/>
                        </a:cubicBezTo>
                        <a:cubicBezTo>
                          <a:pt x="794" y="133"/>
                          <a:pt x="784" y="129"/>
                          <a:pt x="782" y="134"/>
                        </a:cubicBezTo>
                        <a:cubicBezTo>
                          <a:pt x="780" y="142"/>
                          <a:pt x="790" y="158"/>
                          <a:pt x="790" y="158"/>
                        </a:cubicBezTo>
                        <a:cubicBezTo>
                          <a:pt x="786" y="161"/>
                          <a:pt x="783" y="165"/>
                          <a:pt x="778" y="166"/>
                        </a:cubicBezTo>
                        <a:cubicBezTo>
                          <a:pt x="774" y="167"/>
                          <a:pt x="769" y="159"/>
                          <a:pt x="766" y="162"/>
                        </a:cubicBezTo>
                        <a:cubicBezTo>
                          <a:pt x="758" y="170"/>
                          <a:pt x="794" y="182"/>
                          <a:pt x="794" y="182"/>
                        </a:cubicBezTo>
                        <a:cubicBezTo>
                          <a:pt x="804" y="211"/>
                          <a:pt x="775" y="190"/>
                          <a:pt x="762" y="186"/>
                        </a:cubicBezTo>
                        <a:cubicBezTo>
                          <a:pt x="767" y="194"/>
                          <a:pt x="773" y="202"/>
                          <a:pt x="778" y="210"/>
                        </a:cubicBezTo>
                        <a:cubicBezTo>
                          <a:pt x="783" y="218"/>
                          <a:pt x="802" y="226"/>
                          <a:pt x="802" y="226"/>
                        </a:cubicBezTo>
                        <a:cubicBezTo>
                          <a:pt x="813" y="242"/>
                          <a:pt x="804" y="245"/>
                          <a:pt x="810" y="262"/>
                        </a:cubicBezTo>
                        <a:cubicBezTo>
                          <a:pt x="803" y="282"/>
                          <a:pt x="793" y="301"/>
                          <a:pt x="786" y="322"/>
                        </a:cubicBezTo>
                        <a:cubicBezTo>
                          <a:pt x="783" y="330"/>
                          <a:pt x="778" y="346"/>
                          <a:pt x="778" y="346"/>
                        </a:cubicBezTo>
                        <a:cubicBezTo>
                          <a:pt x="785" y="366"/>
                          <a:pt x="817" y="394"/>
                          <a:pt x="830" y="414"/>
                        </a:cubicBezTo>
                        <a:cubicBezTo>
                          <a:pt x="835" y="422"/>
                          <a:pt x="841" y="430"/>
                          <a:pt x="846" y="438"/>
                        </a:cubicBezTo>
                        <a:cubicBezTo>
                          <a:pt x="849" y="442"/>
                          <a:pt x="854" y="450"/>
                          <a:pt x="854" y="450"/>
                        </a:cubicBezTo>
                        <a:cubicBezTo>
                          <a:pt x="853" y="457"/>
                          <a:pt x="855" y="466"/>
                          <a:pt x="850" y="470"/>
                        </a:cubicBezTo>
                        <a:cubicBezTo>
                          <a:pt x="844" y="475"/>
                          <a:pt x="831" y="451"/>
                          <a:pt x="830" y="450"/>
                        </a:cubicBezTo>
                        <a:cubicBezTo>
                          <a:pt x="811" y="431"/>
                          <a:pt x="789" y="421"/>
                          <a:pt x="774" y="398"/>
                        </a:cubicBezTo>
                        <a:cubicBezTo>
                          <a:pt x="769" y="379"/>
                          <a:pt x="766" y="371"/>
                          <a:pt x="746" y="378"/>
                        </a:cubicBezTo>
                        <a:cubicBezTo>
                          <a:pt x="717" y="368"/>
                          <a:pt x="730" y="368"/>
                          <a:pt x="706" y="374"/>
                        </a:cubicBezTo>
                        <a:cubicBezTo>
                          <a:pt x="688" y="402"/>
                          <a:pt x="699" y="395"/>
                          <a:pt x="678" y="402"/>
                        </a:cubicBezTo>
                        <a:cubicBezTo>
                          <a:pt x="654" y="386"/>
                          <a:pt x="650" y="390"/>
                          <a:pt x="618" y="394"/>
                        </a:cubicBezTo>
                        <a:cubicBezTo>
                          <a:pt x="607" y="411"/>
                          <a:pt x="601" y="426"/>
                          <a:pt x="590" y="442"/>
                        </a:cubicBezTo>
                        <a:cubicBezTo>
                          <a:pt x="600" y="471"/>
                          <a:pt x="593" y="459"/>
                          <a:pt x="606" y="478"/>
                        </a:cubicBezTo>
                        <a:cubicBezTo>
                          <a:pt x="593" y="518"/>
                          <a:pt x="622" y="548"/>
                          <a:pt x="642" y="578"/>
                        </a:cubicBezTo>
                        <a:cubicBezTo>
                          <a:pt x="651" y="591"/>
                          <a:pt x="651" y="601"/>
                          <a:pt x="666" y="606"/>
                        </a:cubicBezTo>
                        <a:cubicBezTo>
                          <a:pt x="680" y="627"/>
                          <a:pt x="691" y="623"/>
                          <a:pt x="710" y="610"/>
                        </a:cubicBezTo>
                        <a:cubicBezTo>
                          <a:pt x="729" y="616"/>
                          <a:pt x="729" y="606"/>
                          <a:pt x="734" y="590"/>
                        </a:cubicBezTo>
                        <a:cubicBezTo>
                          <a:pt x="735" y="577"/>
                          <a:pt x="731" y="562"/>
                          <a:pt x="738" y="550"/>
                        </a:cubicBezTo>
                        <a:cubicBezTo>
                          <a:pt x="742" y="543"/>
                          <a:pt x="762" y="542"/>
                          <a:pt x="762" y="542"/>
                        </a:cubicBezTo>
                        <a:cubicBezTo>
                          <a:pt x="783" y="547"/>
                          <a:pt x="786" y="552"/>
                          <a:pt x="774" y="570"/>
                        </a:cubicBezTo>
                        <a:cubicBezTo>
                          <a:pt x="779" y="590"/>
                          <a:pt x="790" y="605"/>
                          <a:pt x="770" y="618"/>
                        </a:cubicBezTo>
                        <a:cubicBezTo>
                          <a:pt x="769" y="622"/>
                          <a:pt x="764" y="626"/>
                          <a:pt x="766" y="630"/>
                        </a:cubicBezTo>
                        <a:cubicBezTo>
                          <a:pt x="768" y="634"/>
                          <a:pt x="775" y="634"/>
                          <a:pt x="778" y="638"/>
                        </a:cubicBezTo>
                        <a:cubicBezTo>
                          <a:pt x="788" y="651"/>
                          <a:pt x="786" y="660"/>
                          <a:pt x="802" y="670"/>
                        </a:cubicBezTo>
                        <a:cubicBezTo>
                          <a:pt x="810" y="667"/>
                          <a:pt x="818" y="665"/>
                          <a:pt x="826" y="662"/>
                        </a:cubicBezTo>
                        <a:cubicBezTo>
                          <a:pt x="830" y="661"/>
                          <a:pt x="838" y="658"/>
                          <a:pt x="838" y="658"/>
                        </a:cubicBezTo>
                        <a:cubicBezTo>
                          <a:pt x="857" y="664"/>
                          <a:pt x="864" y="680"/>
                          <a:pt x="870" y="698"/>
                        </a:cubicBezTo>
                        <a:cubicBezTo>
                          <a:pt x="859" y="731"/>
                          <a:pt x="887" y="794"/>
                          <a:pt x="922" y="806"/>
                        </a:cubicBezTo>
                        <a:cubicBezTo>
                          <a:pt x="938" y="801"/>
                          <a:pt x="941" y="792"/>
                          <a:pt x="958" y="798"/>
                        </a:cubicBezTo>
                        <a:cubicBezTo>
                          <a:pt x="984" y="837"/>
                          <a:pt x="928" y="784"/>
                          <a:pt x="942" y="826"/>
                        </a:cubicBezTo>
                        <a:cubicBezTo>
                          <a:pt x="936" y="844"/>
                          <a:pt x="930" y="844"/>
                          <a:pt x="914" y="834"/>
                        </a:cubicBezTo>
                        <a:cubicBezTo>
                          <a:pt x="903" y="817"/>
                          <a:pt x="890" y="821"/>
                          <a:pt x="874" y="810"/>
                        </a:cubicBezTo>
                        <a:cubicBezTo>
                          <a:pt x="851" y="776"/>
                          <a:pt x="882" y="816"/>
                          <a:pt x="854" y="794"/>
                        </a:cubicBezTo>
                        <a:cubicBezTo>
                          <a:pt x="843" y="785"/>
                          <a:pt x="840" y="768"/>
                          <a:pt x="830" y="758"/>
                        </a:cubicBezTo>
                        <a:cubicBezTo>
                          <a:pt x="824" y="739"/>
                          <a:pt x="817" y="724"/>
                          <a:pt x="798" y="718"/>
                        </a:cubicBezTo>
                        <a:cubicBezTo>
                          <a:pt x="791" y="696"/>
                          <a:pt x="800" y="712"/>
                          <a:pt x="778" y="710"/>
                        </a:cubicBezTo>
                        <a:cubicBezTo>
                          <a:pt x="767" y="709"/>
                          <a:pt x="746" y="702"/>
                          <a:pt x="746" y="702"/>
                        </a:cubicBezTo>
                        <a:cubicBezTo>
                          <a:pt x="729" y="691"/>
                          <a:pt x="720" y="674"/>
                          <a:pt x="702" y="662"/>
                        </a:cubicBezTo>
                        <a:cubicBezTo>
                          <a:pt x="694" y="665"/>
                          <a:pt x="687" y="673"/>
                          <a:pt x="678" y="674"/>
                        </a:cubicBezTo>
                        <a:cubicBezTo>
                          <a:pt x="657" y="677"/>
                          <a:pt x="630" y="657"/>
                          <a:pt x="614" y="646"/>
                        </a:cubicBezTo>
                        <a:cubicBezTo>
                          <a:pt x="600" y="637"/>
                          <a:pt x="580" y="639"/>
                          <a:pt x="566" y="630"/>
                        </a:cubicBezTo>
                        <a:cubicBezTo>
                          <a:pt x="546" y="617"/>
                          <a:pt x="525" y="607"/>
                          <a:pt x="506" y="594"/>
                        </a:cubicBezTo>
                        <a:cubicBezTo>
                          <a:pt x="513" y="572"/>
                          <a:pt x="509" y="551"/>
                          <a:pt x="490" y="538"/>
                        </a:cubicBezTo>
                        <a:cubicBezTo>
                          <a:pt x="485" y="522"/>
                          <a:pt x="476" y="515"/>
                          <a:pt x="462" y="506"/>
                        </a:cubicBezTo>
                        <a:cubicBezTo>
                          <a:pt x="441" y="474"/>
                          <a:pt x="469" y="513"/>
                          <a:pt x="442" y="486"/>
                        </a:cubicBezTo>
                        <a:cubicBezTo>
                          <a:pt x="436" y="480"/>
                          <a:pt x="436" y="468"/>
                          <a:pt x="430" y="462"/>
                        </a:cubicBezTo>
                        <a:cubicBezTo>
                          <a:pt x="427" y="459"/>
                          <a:pt x="422" y="459"/>
                          <a:pt x="418" y="458"/>
                        </a:cubicBezTo>
                        <a:cubicBezTo>
                          <a:pt x="407" y="447"/>
                          <a:pt x="382" y="430"/>
                          <a:pt x="382" y="430"/>
                        </a:cubicBezTo>
                        <a:cubicBezTo>
                          <a:pt x="371" y="413"/>
                          <a:pt x="358" y="399"/>
                          <a:pt x="346" y="382"/>
                        </a:cubicBezTo>
                        <a:cubicBezTo>
                          <a:pt x="344" y="378"/>
                          <a:pt x="345" y="373"/>
                          <a:pt x="342" y="370"/>
                        </a:cubicBezTo>
                        <a:cubicBezTo>
                          <a:pt x="339" y="367"/>
                          <a:pt x="334" y="367"/>
                          <a:pt x="330" y="366"/>
                        </a:cubicBezTo>
                        <a:cubicBezTo>
                          <a:pt x="322" y="390"/>
                          <a:pt x="342" y="398"/>
                          <a:pt x="354" y="414"/>
                        </a:cubicBezTo>
                        <a:cubicBezTo>
                          <a:pt x="368" y="432"/>
                          <a:pt x="372" y="446"/>
                          <a:pt x="390" y="458"/>
                        </a:cubicBezTo>
                        <a:cubicBezTo>
                          <a:pt x="409" y="487"/>
                          <a:pt x="399" y="475"/>
                          <a:pt x="418" y="494"/>
                        </a:cubicBezTo>
                        <a:cubicBezTo>
                          <a:pt x="423" y="510"/>
                          <a:pt x="428" y="517"/>
                          <a:pt x="442" y="526"/>
                        </a:cubicBezTo>
                        <a:cubicBezTo>
                          <a:pt x="450" y="550"/>
                          <a:pt x="432" y="533"/>
                          <a:pt x="422" y="526"/>
                        </a:cubicBezTo>
                        <a:cubicBezTo>
                          <a:pt x="399" y="492"/>
                          <a:pt x="430" y="532"/>
                          <a:pt x="402" y="510"/>
                        </a:cubicBezTo>
                        <a:cubicBezTo>
                          <a:pt x="398" y="507"/>
                          <a:pt x="397" y="501"/>
                          <a:pt x="394" y="498"/>
                        </a:cubicBezTo>
                        <a:cubicBezTo>
                          <a:pt x="391" y="495"/>
                          <a:pt x="386" y="493"/>
                          <a:pt x="382" y="490"/>
                        </a:cubicBezTo>
                        <a:cubicBezTo>
                          <a:pt x="377" y="474"/>
                          <a:pt x="370" y="471"/>
                          <a:pt x="354" y="466"/>
                        </a:cubicBezTo>
                        <a:cubicBezTo>
                          <a:pt x="344" y="452"/>
                          <a:pt x="340" y="447"/>
                          <a:pt x="346" y="430"/>
                        </a:cubicBezTo>
                        <a:cubicBezTo>
                          <a:pt x="338" y="418"/>
                          <a:pt x="314" y="402"/>
                          <a:pt x="314" y="402"/>
                        </a:cubicBezTo>
                        <a:cubicBezTo>
                          <a:pt x="306" y="390"/>
                          <a:pt x="298" y="378"/>
                          <a:pt x="290" y="366"/>
                        </a:cubicBezTo>
                        <a:cubicBezTo>
                          <a:pt x="284" y="357"/>
                          <a:pt x="273" y="354"/>
                          <a:pt x="266" y="346"/>
                        </a:cubicBezTo>
                        <a:cubicBezTo>
                          <a:pt x="263" y="342"/>
                          <a:pt x="262" y="337"/>
                          <a:pt x="258" y="334"/>
                        </a:cubicBezTo>
                        <a:cubicBezTo>
                          <a:pt x="243" y="324"/>
                          <a:pt x="225" y="324"/>
                          <a:pt x="210" y="314"/>
                        </a:cubicBezTo>
                        <a:cubicBezTo>
                          <a:pt x="201" y="300"/>
                          <a:pt x="194" y="291"/>
                          <a:pt x="178" y="286"/>
                        </a:cubicBezTo>
                        <a:cubicBezTo>
                          <a:pt x="160" y="260"/>
                          <a:pt x="192" y="247"/>
                          <a:pt x="154" y="238"/>
                        </a:cubicBezTo>
                        <a:cubicBezTo>
                          <a:pt x="111" y="209"/>
                          <a:pt x="106" y="149"/>
                          <a:pt x="90" y="102"/>
                        </a:cubicBezTo>
                        <a:cubicBezTo>
                          <a:pt x="86" y="90"/>
                          <a:pt x="76" y="73"/>
                          <a:pt x="66" y="66"/>
                        </a:cubicBezTo>
                        <a:cubicBezTo>
                          <a:pt x="58" y="60"/>
                          <a:pt x="42" y="50"/>
                          <a:pt x="42" y="50"/>
                        </a:cubicBezTo>
                        <a:cubicBezTo>
                          <a:pt x="39" y="46"/>
                          <a:pt x="38" y="41"/>
                          <a:pt x="34" y="38"/>
                        </a:cubicBezTo>
                        <a:cubicBezTo>
                          <a:pt x="27" y="34"/>
                          <a:pt x="10" y="30"/>
                          <a:pt x="10" y="30"/>
                        </a:cubicBezTo>
                        <a:cubicBezTo>
                          <a:pt x="0" y="1"/>
                          <a:pt x="31" y="17"/>
                          <a:pt x="46" y="22"/>
                        </a:cubicBezTo>
                        <a:cubicBezTo>
                          <a:pt x="65" y="51"/>
                          <a:pt x="61" y="41"/>
                          <a:pt x="86" y="58"/>
                        </a:cubicBezTo>
                        <a:cubicBezTo>
                          <a:pt x="94" y="70"/>
                          <a:pt x="94" y="93"/>
                          <a:pt x="102" y="70"/>
                        </a:cubicBezTo>
                        <a:cubicBezTo>
                          <a:pt x="95" y="49"/>
                          <a:pt x="82" y="62"/>
                          <a:pt x="82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85" name="Freeform 37"/>
                  <p:cNvSpPr/>
                  <p:nvPr/>
                </p:nvSpPr>
                <p:spPr>
                  <a:xfrm>
                    <a:off x="2405" y="445"/>
                    <a:ext cx="15" cy="16"/>
                  </a:xfrm>
                  <a:custGeom>
                    <a:avLst/>
                    <a:gdLst/>
                    <a:ahLst/>
                    <a:cxnLst>
                      <a:cxn ang="0">
                        <a:pos x="3" y="9"/>
                      </a:cxn>
                      <a:cxn ang="0">
                        <a:pos x="4" y="16"/>
                      </a:cxn>
                      <a:cxn ang="0">
                        <a:pos x="3" y="9"/>
                      </a:cxn>
                    </a:cxnLst>
                    <a:pathLst>
                      <a:path w="36" h="48">
                        <a:moveTo>
                          <a:pt x="6" y="28"/>
                        </a:moveTo>
                        <a:cubicBezTo>
                          <a:pt x="25" y="0"/>
                          <a:pt x="36" y="31"/>
                          <a:pt x="10" y="48"/>
                        </a:cubicBezTo>
                        <a:cubicBezTo>
                          <a:pt x="0" y="34"/>
                          <a:pt x="0" y="40"/>
                          <a:pt x="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86" name="Freeform 38"/>
                  <p:cNvSpPr/>
                  <p:nvPr/>
                </p:nvSpPr>
                <p:spPr>
                  <a:xfrm>
                    <a:off x="2393" y="439"/>
                    <a:ext cx="16" cy="12"/>
                  </a:xfrm>
                  <a:custGeom>
                    <a:avLst/>
                    <a:gdLst/>
                    <a:ahLst/>
                    <a:cxnLst>
                      <a:cxn ang="0">
                        <a:pos x="0" y="2"/>
                      </a:cxn>
                      <a:cxn ang="0">
                        <a:pos x="5" y="0"/>
                      </a:cxn>
                      <a:cxn ang="0">
                        <a:pos x="16" y="6"/>
                      </a:cxn>
                      <a:cxn ang="0">
                        <a:pos x="4" y="6"/>
                      </a:cxn>
                      <a:cxn ang="0">
                        <a:pos x="0" y="2"/>
                      </a:cxn>
                    </a:cxnLst>
                    <a:pathLst>
                      <a:path w="36" h="37">
                        <a:moveTo>
                          <a:pt x="0" y="5"/>
                        </a:moveTo>
                        <a:cubicBezTo>
                          <a:pt x="4" y="4"/>
                          <a:pt x="8" y="0"/>
                          <a:pt x="12" y="1"/>
                        </a:cubicBezTo>
                        <a:cubicBezTo>
                          <a:pt x="21" y="4"/>
                          <a:pt x="36" y="17"/>
                          <a:pt x="36" y="17"/>
                        </a:cubicBezTo>
                        <a:cubicBezTo>
                          <a:pt x="29" y="37"/>
                          <a:pt x="22" y="26"/>
                          <a:pt x="8" y="17"/>
                        </a:cubicBezTo>
                        <a:cubicBezTo>
                          <a:pt x="5" y="13"/>
                          <a:pt x="0" y="5"/>
                          <a:pt x="0" y="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87" name="Freeform 39"/>
                  <p:cNvSpPr/>
                  <p:nvPr/>
                </p:nvSpPr>
                <p:spPr>
                  <a:xfrm>
                    <a:off x="2878" y="406"/>
                    <a:ext cx="73" cy="33"/>
                  </a:xfrm>
                  <a:custGeom>
                    <a:avLst/>
                    <a:gdLst/>
                    <a:ahLst/>
                    <a:cxnLst>
                      <a:cxn ang="0">
                        <a:pos x="0" y="17"/>
                      </a:cxn>
                      <a:cxn ang="0">
                        <a:pos x="12" y="9"/>
                      </a:cxn>
                      <a:cxn ang="0">
                        <a:pos x="24" y="7"/>
                      </a:cxn>
                      <a:cxn ang="0">
                        <a:pos x="34" y="3"/>
                      </a:cxn>
                      <a:cxn ang="0">
                        <a:pos x="27" y="9"/>
                      </a:cxn>
                      <a:cxn ang="0">
                        <a:pos x="53" y="17"/>
                      </a:cxn>
                      <a:cxn ang="0">
                        <a:pos x="69" y="22"/>
                      </a:cxn>
                      <a:cxn ang="0">
                        <a:pos x="50" y="26"/>
                      </a:cxn>
                      <a:cxn ang="0">
                        <a:pos x="38" y="20"/>
                      </a:cxn>
                      <a:cxn ang="0">
                        <a:pos x="33" y="18"/>
                      </a:cxn>
                      <a:cxn ang="0">
                        <a:pos x="10" y="14"/>
                      </a:cxn>
                      <a:cxn ang="0">
                        <a:pos x="0" y="17"/>
                      </a:cxn>
                    </a:cxnLst>
                    <a:pathLst>
                      <a:path w="170" h="96">
                        <a:moveTo>
                          <a:pt x="0" y="49"/>
                        </a:moveTo>
                        <a:cubicBezTo>
                          <a:pt x="5" y="33"/>
                          <a:pt x="12" y="30"/>
                          <a:pt x="28" y="25"/>
                        </a:cubicBezTo>
                        <a:cubicBezTo>
                          <a:pt x="20" y="0"/>
                          <a:pt x="42" y="16"/>
                          <a:pt x="56" y="21"/>
                        </a:cubicBezTo>
                        <a:cubicBezTo>
                          <a:pt x="56" y="21"/>
                          <a:pt x="77" y="6"/>
                          <a:pt x="80" y="9"/>
                        </a:cubicBezTo>
                        <a:cubicBezTo>
                          <a:pt x="85" y="14"/>
                          <a:pt x="71" y="23"/>
                          <a:pt x="64" y="25"/>
                        </a:cubicBezTo>
                        <a:cubicBezTo>
                          <a:pt x="82" y="37"/>
                          <a:pt x="103" y="42"/>
                          <a:pt x="124" y="49"/>
                        </a:cubicBezTo>
                        <a:cubicBezTo>
                          <a:pt x="136" y="53"/>
                          <a:pt x="160" y="65"/>
                          <a:pt x="160" y="65"/>
                        </a:cubicBezTo>
                        <a:cubicBezTo>
                          <a:pt x="170" y="96"/>
                          <a:pt x="134" y="83"/>
                          <a:pt x="116" y="77"/>
                        </a:cubicBezTo>
                        <a:cubicBezTo>
                          <a:pt x="109" y="57"/>
                          <a:pt x="116" y="66"/>
                          <a:pt x="88" y="57"/>
                        </a:cubicBezTo>
                        <a:cubicBezTo>
                          <a:pt x="84" y="56"/>
                          <a:pt x="76" y="53"/>
                          <a:pt x="76" y="53"/>
                        </a:cubicBezTo>
                        <a:cubicBezTo>
                          <a:pt x="57" y="34"/>
                          <a:pt x="53" y="37"/>
                          <a:pt x="24" y="41"/>
                        </a:cubicBezTo>
                        <a:cubicBezTo>
                          <a:pt x="9" y="51"/>
                          <a:pt x="17" y="49"/>
                          <a:pt x="0" y="4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88" name="Freeform 40"/>
                  <p:cNvSpPr/>
                  <p:nvPr/>
                </p:nvSpPr>
                <p:spPr>
                  <a:xfrm>
                    <a:off x="2955" y="433"/>
                    <a:ext cx="59" cy="1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22" y="1"/>
                      </a:cxn>
                      <a:cxn ang="0">
                        <a:pos x="38" y="8"/>
                      </a:cxn>
                      <a:cxn ang="0">
                        <a:pos x="48" y="7"/>
                      </a:cxn>
                      <a:cxn ang="0">
                        <a:pos x="46" y="15"/>
                      </a:cxn>
                      <a:cxn ang="0">
                        <a:pos x="27" y="14"/>
                      </a:cxn>
                      <a:cxn ang="0">
                        <a:pos x="0" y="12"/>
                      </a:cxn>
                      <a:cxn ang="0">
                        <a:pos x="12" y="7"/>
                      </a:cxn>
                      <a:cxn ang="0">
                        <a:pos x="0" y="0"/>
                      </a:cxn>
                    </a:cxnLst>
                    <a:pathLst>
                      <a:path w="138" h="44">
                        <a:moveTo>
                          <a:pt x="0" y="0"/>
                        </a:moveTo>
                        <a:cubicBezTo>
                          <a:pt x="19" y="3"/>
                          <a:pt x="35" y="10"/>
                          <a:pt x="52" y="4"/>
                        </a:cubicBezTo>
                        <a:cubicBezTo>
                          <a:pt x="87" y="11"/>
                          <a:pt x="61" y="15"/>
                          <a:pt x="88" y="24"/>
                        </a:cubicBezTo>
                        <a:cubicBezTo>
                          <a:pt x="96" y="23"/>
                          <a:pt x="104" y="19"/>
                          <a:pt x="112" y="20"/>
                        </a:cubicBezTo>
                        <a:cubicBezTo>
                          <a:pt x="138" y="23"/>
                          <a:pt x="118" y="41"/>
                          <a:pt x="108" y="44"/>
                        </a:cubicBezTo>
                        <a:cubicBezTo>
                          <a:pt x="78" y="34"/>
                          <a:pt x="92" y="34"/>
                          <a:pt x="64" y="40"/>
                        </a:cubicBezTo>
                        <a:cubicBezTo>
                          <a:pt x="41" y="37"/>
                          <a:pt x="22" y="41"/>
                          <a:pt x="0" y="36"/>
                        </a:cubicBezTo>
                        <a:cubicBezTo>
                          <a:pt x="6" y="11"/>
                          <a:pt x="7" y="27"/>
                          <a:pt x="28" y="20"/>
                        </a:cubicBezTo>
                        <a:cubicBezTo>
                          <a:pt x="17" y="13"/>
                          <a:pt x="0" y="13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89" name="Freeform 41"/>
                  <p:cNvSpPr/>
                  <p:nvPr/>
                </p:nvSpPr>
                <p:spPr>
                  <a:xfrm>
                    <a:off x="2924" y="441"/>
                    <a:ext cx="24" cy="14"/>
                  </a:xfrm>
                  <a:custGeom>
                    <a:avLst/>
                    <a:gdLst/>
                    <a:ahLst/>
                    <a:cxnLst>
                      <a:cxn ang="0">
                        <a:pos x="7" y="8"/>
                      </a:cxn>
                      <a:cxn ang="0">
                        <a:pos x="16" y="4"/>
                      </a:cxn>
                      <a:cxn ang="0">
                        <a:pos x="7" y="8"/>
                      </a:cxn>
                    </a:cxnLst>
                    <a:pathLst>
                      <a:path w="57" h="42">
                        <a:moveTo>
                          <a:pt x="17" y="25"/>
                        </a:moveTo>
                        <a:cubicBezTo>
                          <a:pt x="0" y="0"/>
                          <a:pt x="21" y="9"/>
                          <a:pt x="37" y="13"/>
                        </a:cubicBezTo>
                        <a:cubicBezTo>
                          <a:pt x="57" y="42"/>
                          <a:pt x="30" y="25"/>
                          <a:pt x="1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90" name="Freeform 42"/>
                  <p:cNvSpPr/>
                  <p:nvPr/>
                </p:nvSpPr>
                <p:spPr>
                  <a:xfrm>
                    <a:off x="2908" y="398"/>
                    <a:ext cx="16" cy="18"/>
                  </a:xfrm>
                  <a:custGeom>
                    <a:avLst/>
                    <a:gdLst/>
                    <a:ahLst/>
                    <a:cxnLst>
                      <a:cxn ang="0">
                        <a:pos x="8" y="11"/>
                      </a:cxn>
                      <a:cxn ang="0">
                        <a:pos x="8" y="0"/>
                      </a:cxn>
                      <a:cxn ang="0">
                        <a:pos x="8" y="11"/>
                      </a:cxn>
                    </a:cxnLst>
                    <a:pathLst>
                      <a:path w="39" h="52">
                        <a:moveTo>
                          <a:pt x="19" y="32"/>
                        </a:moveTo>
                        <a:cubicBezTo>
                          <a:pt x="13" y="14"/>
                          <a:pt x="0" y="13"/>
                          <a:pt x="19" y="0"/>
                        </a:cubicBezTo>
                        <a:cubicBezTo>
                          <a:pt x="23" y="5"/>
                          <a:pt x="39" y="52"/>
                          <a:pt x="19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91" name="Freeform 43"/>
                  <p:cNvSpPr/>
                  <p:nvPr/>
                </p:nvSpPr>
                <p:spPr>
                  <a:xfrm>
                    <a:off x="3035" y="452"/>
                    <a:ext cx="19" cy="27"/>
                  </a:xfrm>
                  <a:custGeom>
                    <a:avLst/>
                    <a:gdLst/>
                    <a:ahLst/>
                    <a:cxnLst>
                      <a:cxn ang="0">
                        <a:pos x="2" y="3"/>
                      </a:cxn>
                      <a:cxn ang="0">
                        <a:pos x="9" y="11"/>
                      </a:cxn>
                      <a:cxn ang="0">
                        <a:pos x="10" y="17"/>
                      </a:cxn>
                      <a:cxn ang="0">
                        <a:pos x="16" y="18"/>
                      </a:cxn>
                      <a:cxn ang="0">
                        <a:pos x="10" y="25"/>
                      </a:cxn>
                      <a:cxn ang="0">
                        <a:pos x="0" y="7"/>
                      </a:cxn>
                      <a:cxn ang="0">
                        <a:pos x="2" y="3"/>
                      </a:cxn>
                    </a:cxnLst>
                    <a:pathLst>
                      <a:path w="44" h="80">
                        <a:moveTo>
                          <a:pt x="4" y="9"/>
                        </a:moveTo>
                        <a:cubicBezTo>
                          <a:pt x="9" y="17"/>
                          <a:pt x="18" y="24"/>
                          <a:pt x="20" y="33"/>
                        </a:cubicBezTo>
                        <a:cubicBezTo>
                          <a:pt x="21" y="38"/>
                          <a:pt x="21" y="45"/>
                          <a:pt x="24" y="49"/>
                        </a:cubicBezTo>
                        <a:cubicBezTo>
                          <a:pt x="27" y="52"/>
                          <a:pt x="32" y="52"/>
                          <a:pt x="36" y="53"/>
                        </a:cubicBezTo>
                        <a:cubicBezTo>
                          <a:pt x="41" y="68"/>
                          <a:pt x="44" y="80"/>
                          <a:pt x="24" y="73"/>
                        </a:cubicBezTo>
                        <a:cubicBezTo>
                          <a:pt x="19" y="55"/>
                          <a:pt x="11" y="37"/>
                          <a:pt x="0" y="21"/>
                        </a:cubicBezTo>
                        <a:cubicBezTo>
                          <a:pt x="4" y="4"/>
                          <a:pt x="4" y="0"/>
                          <a:pt x="4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92" name="Freeform 44"/>
                  <p:cNvSpPr/>
                  <p:nvPr/>
                </p:nvSpPr>
                <p:spPr>
                  <a:xfrm>
                    <a:off x="2696" y="247"/>
                    <a:ext cx="205" cy="41"/>
                  </a:xfrm>
                  <a:custGeom>
                    <a:avLst/>
                    <a:gdLst/>
                    <a:ahLst/>
                    <a:cxnLst>
                      <a:cxn ang="0">
                        <a:pos x="140" y="1"/>
                      </a:cxn>
                      <a:cxn ang="0">
                        <a:pos x="147" y="5"/>
                      </a:cxn>
                      <a:cxn ang="0">
                        <a:pos x="149" y="0"/>
                      </a:cxn>
                      <a:cxn ang="0">
                        <a:pos x="168" y="0"/>
                      </a:cxn>
                      <a:cxn ang="0">
                        <a:pos x="182" y="11"/>
                      </a:cxn>
                      <a:cxn ang="0">
                        <a:pos x="202" y="6"/>
                      </a:cxn>
                      <a:cxn ang="0">
                        <a:pos x="199" y="19"/>
                      </a:cxn>
                      <a:cxn ang="0">
                        <a:pos x="189" y="29"/>
                      </a:cxn>
                      <a:cxn ang="0">
                        <a:pos x="187" y="19"/>
                      </a:cxn>
                      <a:cxn ang="0">
                        <a:pos x="182" y="20"/>
                      </a:cxn>
                      <a:cxn ang="0">
                        <a:pos x="177" y="19"/>
                      </a:cxn>
                      <a:cxn ang="0">
                        <a:pos x="167" y="13"/>
                      </a:cxn>
                      <a:cxn ang="0">
                        <a:pos x="145" y="24"/>
                      </a:cxn>
                      <a:cxn ang="0">
                        <a:pos x="128" y="28"/>
                      </a:cxn>
                      <a:cxn ang="0">
                        <a:pos x="135" y="37"/>
                      </a:cxn>
                      <a:cxn ang="0">
                        <a:pos x="119" y="40"/>
                      </a:cxn>
                      <a:cxn ang="0">
                        <a:pos x="107" y="39"/>
                      </a:cxn>
                      <a:cxn ang="0">
                        <a:pos x="112" y="37"/>
                      </a:cxn>
                      <a:cxn ang="0">
                        <a:pos x="109" y="26"/>
                      </a:cxn>
                      <a:cxn ang="0">
                        <a:pos x="107" y="20"/>
                      </a:cxn>
                      <a:cxn ang="0">
                        <a:pos x="100" y="15"/>
                      </a:cxn>
                      <a:cxn ang="0">
                        <a:pos x="90" y="17"/>
                      </a:cxn>
                      <a:cxn ang="0">
                        <a:pos x="85" y="17"/>
                      </a:cxn>
                      <a:cxn ang="0">
                        <a:pos x="78" y="16"/>
                      </a:cxn>
                      <a:cxn ang="0">
                        <a:pos x="53" y="1"/>
                      </a:cxn>
                      <a:cxn ang="0">
                        <a:pos x="37" y="9"/>
                      </a:cxn>
                      <a:cxn ang="0">
                        <a:pos x="1" y="0"/>
                      </a:cxn>
                      <a:cxn ang="0">
                        <a:pos x="140" y="1"/>
                      </a:cxn>
                    </a:cxnLst>
                    <a:pathLst>
                      <a:path w="323" h="64">
                        <a:moveTo>
                          <a:pt x="220" y="1"/>
                        </a:moveTo>
                        <a:cubicBezTo>
                          <a:pt x="215" y="12"/>
                          <a:pt x="225" y="17"/>
                          <a:pt x="231" y="8"/>
                        </a:cubicBezTo>
                        <a:cubicBezTo>
                          <a:pt x="235" y="0"/>
                          <a:pt x="229" y="7"/>
                          <a:pt x="235" y="0"/>
                        </a:cubicBezTo>
                        <a:lnTo>
                          <a:pt x="265" y="0"/>
                        </a:lnTo>
                        <a:cubicBezTo>
                          <a:pt x="277" y="6"/>
                          <a:pt x="276" y="11"/>
                          <a:pt x="287" y="17"/>
                        </a:cubicBezTo>
                        <a:cubicBezTo>
                          <a:pt x="308" y="11"/>
                          <a:pt x="293" y="7"/>
                          <a:pt x="319" y="10"/>
                        </a:cubicBezTo>
                        <a:cubicBezTo>
                          <a:pt x="323" y="19"/>
                          <a:pt x="321" y="22"/>
                          <a:pt x="314" y="29"/>
                        </a:cubicBezTo>
                        <a:cubicBezTo>
                          <a:pt x="312" y="39"/>
                          <a:pt x="313" y="50"/>
                          <a:pt x="298" y="46"/>
                        </a:cubicBezTo>
                        <a:cubicBezTo>
                          <a:pt x="297" y="40"/>
                          <a:pt x="298" y="34"/>
                          <a:pt x="295" y="29"/>
                        </a:cubicBezTo>
                        <a:cubicBezTo>
                          <a:pt x="294" y="27"/>
                          <a:pt x="290" y="31"/>
                          <a:pt x="287" y="31"/>
                        </a:cubicBezTo>
                        <a:cubicBezTo>
                          <a:pt x="284" y="31"/>
                          <a:pt x="282" y="30"/>
                          <a:pt x="279" y="29"/>
                        </a:cubicBezTo>
                        <a:cubicBezTo>
                          <a:pt x="274" y="27"/>
                          <a:pt x="263" y="21"/>
                          <a:pt x="263" y="21"/>
                        </a:cubicBezTo>
                        <a:cubicBezTo>
                          <a:pt x="249" y="23"/>
                          <a:pt x="241" y="31"/>
                          <a:pt x="228" y="38"/>
                        </a:cubicBezTo>
                        <a:cubicBezTo>
                          <a:pt x="220" y="41"/>
                          <a:pt x="209" y="42"/>
                          <a:pt x="201" y="44"/>
                        </a:cubicBezTo>
                        <a:cubicBezTo>
                          <a:pt x="193" y="54"/>
                          <a:pt x="200" y="53"/>
                          <a:pt x="212" y="57"/>
                        </a:cubicBezTo>
                        <a:cubicBezTo>
                          <a:pt x="200" y="62"/>
                          <a:pt x="199" y="57"/>
                          <a:pt x="188" y="63"/>
                        </a:cubicBezTo>
                        <a:cubicBezTo>
                          <a:pt x="181" y="62"/>
                          <a:pt x="174" y="64"/>
                          <a:pt x="169" y="61"/>
                        </a:cubicBezTo>
                        <a:cubicBezTo>
                          <a:pt x="166" y="59"/>
                          <a:pt x="175" y="59"/>
                          <a:pt x="177" y="57"/>
                        </a:cubicBezTo>
                        <a:cubicBezTo>
                          <a:pt x="181" y="48"/>
                          <a:pt x="149" y="28"/>
                          <a:pt x="171" y="40"/>
                        </a:cubicBezTo>
                        <a:cubicBezTo>
                          <a:pt x="184" y="55"/>
                          <a:pt x="184" y="36"/>
                          <a:pt x="169" y="31"/>
                        </a:cubicBezTo>
                        <a:cubicBezTo>
                          <a:pt x="167" y="27"/>
                          <a:pt x="167" y="22"/>
                          <a:pt x="158" y="23"/>
                        </a:cubicBezTo>
                        <a:cubicBezTo>
                          <a:pt x="153" y="23"/>
                          <a:pt x="142" y="27"/>
                          <a:pt x="142" y="27"/>
                        </a:cubicBezTo>
                        <a:cubicBezTo>
                          <a:pt x="136" y="39"/>
                          <a:pt x="143" y="31"/>
                          <a:pt x="134" y="27"/>
                        </a:cubicBezTo>
                        <a:cubicBezTo>
                          <a:pt x="130" y="25"/>
                          <a:pt x="126" y="25"/>
                          <a:pt x="123" y="25"/>
                        </a:cubicBezTo>
                        <a:cubicBezTo>
                          <a:pt x="117" y="11"/>
                          <a:pt x="100" y="6"/>
                          <a:pt x="83" y="2"/>
                        </a:cubicBezTo>
                        <a:cubicBezTo>
                          <a:pt x="70" y="4"/>
                          <a:pt x="69" y="9"/>
                          <a:pt x="59" y="14"/>
                        </a:cubicBezTo>
                        <a:cubicBezTo>
                          <a:pt x="45" y="14"/>
                          <a:pt x="0" y="12"/>
                          <a:pt x="1" y="0"/>
                        </a:cubicBezTo>
                        <a:lnTo>
                          <a:pt x="220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93" name="Freeform 45"/>
                  <p:cNvSpPr/>
                  <p:nvPr/>
                </p:nvSpPr>
                <p:spPr>
                  <a:xfrm>
                    <a:off x="2515" y="246"/>
                    <a:ext cx="190" cy="20"/>
                  </a:xfrm>
                  <a:custGeom>
                    <a:avLst/>
                    <a:gdLst/>
                    <a:ahLst/>
                    <a:cxnLst>
                      <a:cxn ang="0">
                        <a:pos x="67" y="20"/>
                      </a:cxn>
                      <a:cxn ang="0">
                        <a:pos x="19" y="1"/>
                      </a:cxn>
                      <a:cxn ang="0">
                        <a:pos x="181" y="0"/>
                      </a:cxn>
                      <a:cxn ang="0">
                        <a:pos x="187" y="9"/>
                      </a:cxn>
                      <a:cxn ang="0">
                        <a:pos x="167" y="10"/>
                      </a:cxn>
                      <a:cxn ang="0">
                        <a:pos x="67" y="20"/>
                      </a:cxn>
                    </a:cxnLst>
                    <a:pathLst>
                      <a:path w="300" h="31">
                        <a:moveTo>
                          <a:pt x="105" y="31"/>
                        </a:moveTo>
                        <a:cubicBezTo>
                          <a:pt x="83" y="19"/>
                          <a:pt x="0" y="6"/>
                          <a:pt x="30" y="1"/>
                        </a:cubicBezTo>
                        <a:lnTo>
                          <a:pt x="285" y="0"/>
                        </a:lnTo>
                        <a:cubicBezTo>
                          <a:pt x="296" y="4"/>
                          <a:pt x="300" y="5"/>
                          <a:pt x="296" y="14"/>
                        </a:cubicBezTo>
                        <a:cubicBezTo>
                          <a:pt x="285" y="11"/>
                          <a:pt x="276" y="16"/>
                          <a:pt x="264" y="16"/>
                        </a:cubicBezTo>
                        <a:lnTo>
                          <a:pt x="105" y="3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94" name="Freeform 46"/>
                  <p:cNvSpPr/>
                  <p:nvPr/>
                </p:nvSpPr>
                <p:spPr>
                  <a:xfrm>
                    <a:off x="2096" y="275"/>
                    <a:ext cx="18" cy="10"/>
                  </a:xfrm>
                  <a:custGeom>
                    <a:avLst/>
                    <a:gdLst/>
                    <a:ahLst/>
                    <a:cxnLst>
                      <a:cxn ang="0">
                        <a:pos x="0" y="9"/>
                      </a:cxn>
                      <a:cxn ang="0">
                        <a:pos x="5" y="10"/>
                      </a:cxn>
                      <a:cxn ang="0">
                        <a:pos x="0" y="9"/>
                      </a:cxn>
                    </a:cxnLst>
                    <a:pathLst>
                      <a:path w="41" h="29">
                        <a:moveTo>
                          <a:pt x="0" y="25"/>
                        </a:moveTo>
                        <a:cubicBezTo>
                          <a:pt x="10" y="11"/>
                          <a:pt x="41" y="0"/>
                          <a:pt x="12" y="29"/>
                        </a:cubicBezTo>
                        <a:cubicBezTo>
                          <a:pt x="8" y="28"/>
                          <a:pt x="0" y="25"/>
                          <a:pt x="0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95" name="Freeform 47"/>
                  <p:cNvSpPr/>
                  <p:nvPr/>
                </p:nvSpPr>
                <p:spPr>
                  <a:xfrm>
                    <a:off x="1606" y="246"/>
                    <a:ext cx="436" cy="152"/>
                  </a:xfrm>
                  <a:custGeom>
                    <a:avLst/>
                    <a:gdLst/>
                    <a:ahLst/>
                    <a:cxnLst>
                      <a:cxn ang="0">
                        <a:pos x="73" y="1"/>
                      </a:cxn>
                      <a:cxn ang="0">
                        <a:pos x="436" y="0"/>
                      </a:cxn>
                      <a:cxn ang="0">
                        <a:pos x="416" y="54"/>
                      </a:cxn>
                      <a:cxn ang="0">
                        <a:pos x="397" y="68"/>
                      </a:cxn>
                      <a:cxn ang="0">
                        <a:pos x="392" y="70"/>
                      </a:cxn>
                      <a:cxn ang="0">
                        <a:pos x="375" y="73"/>
                      </a:cxn>
                      <a:cxn ang="0">
                        <a:pos x="361" y="88"/>
                      </a:cxn>
                      <a:cxn ang="0">
                        <a:pos x="362" y="99"/>
                      </a:cxn>
                      <a:cxn ang="0">
                        <a:pos x="364" y="107"/>
                      </a:cxn>
                      <a:cxn ang="0">
                        <a:pos x="366" y="113"/>
                      </a:cxn>
                      <a:cxn ang="0">
                        <a:pos x="362" y="122"/>
                      </a:cxn>
                      <a:cxn ang="0">
                        <a:pos x="351" y="120"/>
                      </a:cxn>
                      <a:cxn ang="0">
                        <a:pos x="342" y="129"/>
                      </a:cxn>
                      <a:cxn ang="0">
                        <a:pos x="347" y="105"/>
                      </a:cxn>
                      <a:cxn ang="0">
                        <a:pos x="338" y="100"/>
                      </a:cxn>
                      <a:cxn ang="0">
                        <a:pos x="344" y="93"/>
                      </a:cxn>
                      <a:cxn ang="0">
                        <a:pos x="342" y="89"/>
                      </a:cxn>
                      <a:cxn ang="0">
                        <a:pos x="320" y="94"/>
                      </a:cxn>
                      <a:cxn ang="0">
                        <a:pos x="317" y="85"/>
                      </a:cxn>
                      <a:cxn ang="0">
                        <a:pos x="297" y="94"/>
                      </a:cxn>
                      <a:cxn ang="0">
                        <a:pos x="320" y="103"/>
                      </a:cxn>
                      <a:cxn ang="0">
                        <a:pos x="305" y="117"/>
                      </a:cxn>
                      <a:cxn ang="0">
                        <a:pos x="311" y="126"/>
                      </a:cxn>
                      <a:cxn ang="0">
                        <a:pos x="315" y="138"/>
                      </a:cxn>
                      <a:cxn ang="0">
                        <a:pos x="309" y="139"/>
                      </a:cxn>
                      <a:cxn ang="0">
                        <a:pos x="314" y="144"/>
                      </a:cxn>
                      <a:cxn ang="0">
                        <a:pos x="307" y="152"/>
                      </a:cxn>
                      <a:cxn ang="0">
                        <a:pos x="0" y="149"/>
                      </a:cxn>
                      <a:cxn ang="0">
                        <a:pos x="73" y="1"/>
                      </a:cxn>
                    </a:cxnLst>
                    <a:pathLst>
                      <a:path w="436" h="152">
                        <a:moveTo>
                          <a:pt x="73" y="1"/>
                        </a:moveTo>
                        <a:lnTo>
                          <a:pt x="436" y="0"/>
                        </a:lnTo>
                        <a:cubicBezTo>
                          <a:pt x="430" y="15"/>
                          <a:pt x="429" y="42"/>
                          <a:pt x="416" y="54"/>
                        </a:cubicBezTo>
                        <a:cubicBezTo>
                          <a:pt x="410" y="60"/>
                          <a:pt x="405" y="63"/>
                          <a:pt x="397" y="68"/>
                        </a:cubicBezTo>
                        <a:cubicBezTo>
                          <a:pt x="396" y="69"/>
                          <a:pt x="392" y="70"/>
                          <a:pt x="392" y="70"/>
                        </a:cubicBezTo>
                        <a:cubicBezTo>
                          <a:pt x="377" y="63"/>
                          <a:pt x="385" y="68"/>
                          <a:pt x="375" y="73"/>
                        </a:cubicBezTo>
                        <a:cubicBezTo>
                          <a:pt x="371" y="82"/>
                          <a:pt x="371" y="83"/>
                          <a:pt x="361" y="88"/>
                        </a:cubicBezTo>
                        <a:cubicBezTo>
                          <a:pt x="359" y="92"/>
                          <a:pt x="364" y="93"/>
                          <a:pt x="362" y="99"/>
                        </a:cubicBezTo>
                        <a:cubicBezTo>
                          <a:pt x="363" y="102"/>
                          <a:pt x="364" y="105"/>
                          <a:pt x="364" y="107"/>
                        </a:cubicBezTo>
                        <a:cubicBezTo>
                          <a:pt x="365" y="109"/>
                          <a:pt x="366" y="111"/>
                          <a:pt x="366" y="113"/>
                        </a:cubicBezTo>
                        <a:cubicBezTo>
                          <a:pt x="365" y="115"/>
                          <a:pt x="364" y="120"/>
                          <a:pt x="362" y="122"/>
                        </a:cubicBezTo>
                        <a:cubicBezTo>
                          <a:pt x="359" y="123"/>
                          <a:pt x="354" y="119"/>
                          <a:pt x="351" y="120"/>
                        </a:cubicBezTo>
                        <a:cubicBezTo>
                          <a:pt x="347" y="129"/>
                          <a:pt x="352" y="127"/>
                          <a:pt x="342" y="129"/>
                        </a:cubicBezTo>
                        <a:cubicBezTo>
                          <a:pt x="340" y="123"/>
                          <a:pt x="345" y="111"/>
                          <a:pt x="347" y="105"/>
                        </a:cubicBezTo>
                        <a:cubicBezTo>
                          <a:pt x="347" y="100"/>
                          <a:pt x="338" y="102"/>
                          <a:pt x="338" y="100"/>
                        </a:cubicBezTo>
                        <a:cubicBezTo>
                          <a:pt x="338" y="98"/>
                          <a:pt x="344" y="95"/>
                          <a:pt x="344" y="93"/>
                        </a:cubicBezTo>
                        <a:cubicBezTo>
                          <a:pt x="344" y="92"/>
                          <a:pt x="344" y="89"/>
                          <a:pt x="342" y="89"/>
                        </a:cubicBezTo>
                        <a:cubicBezTo>
                          <a:pt x="339" y="89"/>
                          <a:pt x="324" y="94"/>
                          <a:pt x="320" y="94"/>
                        </a:cubicBezTo>
                        <a:cubicBezTo>
                          <a:pt x="317" y="86"/>
                          <a:pt x="328" y="88"/>
                          <a:pt x="317" y="85"/>
                        </a:cubicBezTo>
                        <a:cubicBezTo>
                          <a:pt x="311" y="91"/>
                          <a:pt x="306" y="93"/>
                          <a:pt x="297" y="94"/>
                        </a:cubicBezTo>
                        <a:cubicBezTo>
                          <a:pt x="300" y="104"/>
                          <a:pt x="307" y="101"/>
                          <a:pt x="320" y="103"/>
                        </a:cubicBezTo>
                        <a:cubicBezTo>
                          <a:pt x="318" y="109"/>
                          <a:pt x="311" y="111"/>
                          <a:pt x="305" y="117"/>
                        </a:cubicBezTo>
                        <a:lnTo>
                          <a:pt x="311" y="126"/>
                        </a:lnTo>
                        <a:lnTo>
                          <a:pt x="315" y="138"/>
                        </a:lnTo>
                        <a:lnTo>
                          <a:pt x="309" y="139"/>
                        </a:lnTo>
                        <a:lnTo>
                          <a:pt x="314" y="144"/>
                        </a:lnTo>
                        <a:lnTo>
                          <a:pt x="307" y="152"/>
                        </a:lnTo>
                        <a:lnTo>
                          <a:pt x="0" y="149"/>
                        </a:lnTo>
                        <a:lnTo>
                          <a:pt x="73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96" name="Freeform 48"/>
                  <p:cNvSpPr/>
                  <p:nvPr/>
                </p:nvSpPr>
                <p:spPr>
                  <a:xfrm>
                    <a:off x="2043" y="241"/>
                    <a:ext cx="20" cy="55"/>
                  </a:xfrm>
                  <a:custGeom>
                    <a:avLst/>
                    <a:gdLst/>
                    <a:ahLst/>
                    <a:cxnLst>
                      <a:cxn ang="0">
                        <a:pos x="2" y="52"/>
                      </a:cxn>
                      <a:cxn ang="0">
                        <a:pos x="6" y="36"/>
                      </a:cxn>
                      <a:cxn ang="0">
                        <a:pos x="7" y="23"/>
                      </a:cxn>
                      <a:cxn ang="0">
                        <a:pos x="5" y="13"/>
                      </a:cxn>
                      <a:cxn ang="0">
                        <a:pos x="7" y="4"/>
                      </a:cxn>
                      <a:cxn ang="0">
                        <a:pos x="9" y="0"/>
                      </a:cxn>
                      <a:cxn ang="0">
                        <a:pos x="13" y="10"/>
                      </a:cxn>
                      <a:cxn ang="0">
                        <a:pos x="20" y="33"/>
                      </a:cxn>
                      <a:cxn ang="0">
                        <a:pos x="13" y="36"/>
                      </a:cxn>
                      <a:cxn ang="0">
                        <a:pos x="10" y="42"/>
                      </a:cxn>
                      <a:cxn ang="0">
                        <a:pos x="9" y="44"/>
                      </a:cxn>
                      <a:cxn ang="0">
                        <a:pos x="11" y="45"/>
                      </a:cxn>
                      <a:cxn ang="0">
                        <a:pos x="13" y="49"/>
                      </a:cxn>
                      <a:cxn ang="0">
                        <a:pos x="6" y="49"/>
                      </a:cxn>
                      <a:cxn ang="0">
                        <a:pos x="3" y="53"/>
                      </a:cxn>
                      <a:cxn ang="0">
                        <a:pos x="1" y="51"/>
                      </a:cxn>
                      <a:cxn ang="0">
                        <a:pos x="2" y="52"/>
                      </a:cxn>
                    </a:cxnLst>
                    <a:pathLst>
                      <a:path w="47" h="165">
                        <a:moveTo>
                          <a:pt x="5" y="156"/>
                        </a:moveTo>
                        <a:cubicBezTo>
                          <a:pt x="0" y="141"/>
                          <a:pt x="1" y="118"/>
                          <a:pt x="15" y="108"/>
                        </a:cubicBezTo>
                        <a:cubicBezTo>
                          <a:pt x="16" y="95"/>
                          <a:pt x="17" y="81"/>
                          <a:pt x="17" y="68"/>
                        </a:cubicBezTo>
                        <a:cubicBezTo>
                          <a:pt x="17" y="58"/>
                          <a:pt x="11" y="40"/>
                          <a:pt x="11" y="40"/>
                        </a:cubicBezTo>
                        <a:cubicBezTo>
                          <a:pt x="14" y="20"/>
                          <a:pt x="11" y="29"/>
                          <a:pt x="17" y="12"/>
                        </a:cubicBezTo>
                        <a:cubicBezTo>
                          <a:pt x="18" y="8"/>
                          <a:pt x="21" y="0"/>
                          <a:pt x="21" y="0"/>
                        </a:cubicBezTo>
                        <a:cubicBezTo>
                          <a:pt x="38" y="6"/>
                          <a:pt x="33" y="7"/>
                          <a:pt x="31" y="30"/>
                        </a:cubicBezTo>
                        <a:cubicBezTo>
                          <a:pt x="38" y="52"/>
                          <a:pt x="40" y="76"/>
                          <a:pt x="47" y="98"/>
                        </a:cubicBezTo>
                        <a:cubicBezTo>
                          <a:pt x="44" y="116"/>
                          <a:pt x="45" y="113"/>
                          <a:pt x="31" y="108"/>
                        </a:cubicBezTo>
                        <a:cubicBezTo>
                          <a:pt x="25" y="118"/>
                          <a:pt x="28" y="112"/>
                          <a:pt x="23" y="126"/>
                        </a:cubicBezTo>
                        <a:cubicBezTo>
                          <a:pt x="22" y="128"/>
                          <a:pt x="21" y="132"/>
                          <a:pt x="21" y="132"/>
                        </a:cubicBezTo>
                        <a:cubicBezTo>
                          <a:pt x="23" y="133"/>
                          <a:pt x="26" y="132"/>
                          <a:pt x="27" y="134"/>
                        </a:cubicBezTo>
                        <a:cubicBezTo>
                          <a:pt x="29" y="137"/>
                          <a:pt x="31" y="146"/>
                          <a:pt x="31" y="146"/>
                        </a:cubicBezTo>
                        <a:cubicBezTo>
                          <a:pt x="27" y="165"/>
                          <a:pt x="23" y="155"/>
                          <a:pt x="13" y="148"/>
                        </a:cubicBezTo>
                        <a:cubicBezTo>
                          <a:pt x="11" y="152"/>
                          <a:pt x="11" y="160"/>
                          <a:pt x="7" y="160"/>
                        </a:cubicBezTo>
                        <a:cubicBezTo>
                          <a:pt x="5" y="160"/>
                          <a:pt x="4" y="156"/>
                          <a:pt x="3" y="154"/>
                        </a:cubicBezTo>
                        <a:cubicBezTo>
                          <a:pt x="3" y="153"/>
                          <a:pt x="4" y="155"/>
                          <a:pt x="5" y="15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97" name="Freeform 49"/>
                  <p:cNvSpPr/>
                  <p:nvPr/>
                </p:nvSpPr>
                <p:spPr>
                  <a:xfrm>
                    <a:off x="2031" y="287"/>
                    <a:ext cx="59" cy="34"/>
                  </a:xfrm>
                  <a:custGeom>
                    <a:avLst/>
                    <a:gdLst/>
                    <a:ahLst/>
                    <a:cxnLst>
                      <a:cxn ang="0">
                        <a:pos x="11" y="20"/>
                      </a:cxn>
                      <a:cxn ang="0">
                        <a:pos x="13" y="14"/>
                      </a:cxn>
                      <a:cxn ang="0">
                        <a:pos x="21" y="11"/>
                      </a:cxn>
                      <a:cxn ang="0">
                        <a:pos x="23" y="15"/>
                      </a:cxn>
                      <a:cxn ang="0">
                        <a:pos x="28" y="16"/>
                      </a:cxn>
                      <a:cxn ang="0">
                        <a:pos x="34" y="18"/>
                      </a:cxn>
                      <a:cxn ang="0">
                        <a:pos x="50" y="11"/>
                      </a:cxn>
                      <a:cxn ang="0">
                        <a:pos x="56" y="6"/>
                      </a:cxn>
                      <a:cxn ang="0">
                        <a:pos x="59" y="4"/>
                      </a:cxn>
                      <a:cxn ang="0">
                        <a:pos x="45" y="16"/>
                      </a:cxn>
                      <a:cxn ang="0">
                        <a:pos x="36" y="22"/>
                      </a:cxn>
                      <a:cxn ang="0">
                        <a:pos x="28" y="27"/>
                      </a:cxn>
                      <a:cxn ang="0">
                        <a:pos x="21" y="34"/>
                      </a:cxn>
                      <a:cxn ang="0">
                        <a:pos x="11" y="29"/>
                      </a:cxn>
                      <a:cxn ang="0">
                        <a:pos x="9" y="29"/>
                      </a:cxn>
                      <a:cxn ang="0">
                        <a:pos x="9" y="32"/>
                      </a:cxn>
                      <a:cxn ang="0">
                        <a:pos x="0" y="32"/>
                      </a:cxn>
                      <a:cxn ang="0">
                        <a:pos x="4" y="26"/>
                      </a:cxn>
                      <a:cxn ang="0">
                        <a:pos x="11" y="20"/>
                      </a:cxn>
                    </a:cxnLst>
                    <a:pathLst>
                      <a:path w="138" h="103">
                        <a:moveTo>
                          <a:pt x="26" y="61"/>
                        </a:moveTo>
                        <a:cubicBezTo>
                          <a:pt x="29" y="53"/>
                          <a:pt x="33" y="51"/>
                          <a:pt x="30" y="43"/>
                        </a:cubicBezTo>
                        <a:cubicBezTo>
                          <a:pt x="33" y="27"/>
                          <a:pt x="37" y="24"/>
                          <a:pt x="50" y="33"/>
                        </a:cubicBezTo>
                        <a:cubicBezTo>
                          <a:pt x="51" y="37"/>
                          <a:pt x="53" y="41"/>
                          <a:pt x="54" y="45"/>
                        </a:cubicBezTo>
                        <a:cubicBezTo>
                          <a:pt x="55" y="49"/>
                          <a:pt x="66" y="49"/>
                          <a:pt x="66" y="49"/>
                        </a:cubicBezTo>
                        <a:cubicBezTo>
                          <a:pt x="75" y="43"/>
                          <a:pt x="77" y="45"/>
                          <a:pt x="80" y="55"/>
                        </a:cubicBezTo>
                        <a:cubicBezTo>
                          <a:pt x="92" y="47"/>
                          <a:pt x="101" y="37"/>
                          <a:pt x="116" y="33"/>
                        </a:cubicBezTo>
                        <a:cubicBezTo>
                          <a:pt x="125" y="19"/>
                          <a:pt x="120" y="24"/>
                          <a:pt x="130" y="17"/>
                        </a:cubicBezTo>
                        <a:cubicBezTo>
                          <a:pt x="134" y="11"/>
                          <a:pt x="134" y="0"/>
                          <a:pt x="138" y="11"/>
                        </a:cubicBezTo>
                        <a:cubicBezTo>
                          <a:pt x="135" y="31"/>
                          <a:pt x="126" y="45"/>
                          <a:pt x="106" y="49"/>
                        </a:cubicBezTo>
                        <a:cubicBezTo>
                          <a:pt x="97" y="55"/>
                          <a:pt x="93" y="61"/>
                          <a:pt x="84" y="67"/>
                        </a:cubicBezTo>
                        <a:cubicBezTo>
                          <a:pt x="80" y="79"/>
                          <a:pt x="79" y="79"/>
                          <a:pt x="66" y="81"/>
                        </a:cubicBezTo>
                        <a:cubicBezTo>
                          <a:pt x="60" y="90"/>
                          <a:pt x="57" y="97"/>
                          <a:pt x="48" y="103"/>
                        </a:cubicBezTo>
                        <a:cubicBezTo>
                          <a:pt x="42" y="94"/>
                          <a:pt x="37" y="93"/>
                          <a:pt x="26" y="89"/>
                        </a:cubicBezTo>
                        <a:cubicBezTo>
                          <a:pt x="24" y="88"/>
                          <a:pt x="20" y="87"/>
                          <a:pt x="20" y="87"/>
                        </a:cubicBezTo>
                        <a:cubicBezTo>
                          <a:pt x="10" y="90"/>
                          <a:pt x="14" y="94"/>
                          <a:pt x="22" y="97"/>
                        </a:cubicBezTo>
                        <a:cubicBezTo>
                          <a:pt x="14" y="103"/>
                          <a:pt x="9" y="100"/>
                          <a:pt x="0" y="97"/>
                        </a:cubicBezTo>
                        <a:cubicBezTo>
                          <a:pt x="2" y="87"/>
                          <a:pt x="1" y="82"/>
                          <a:pt x="10" y="79"/>
                        </a:cubicBezTo>
                        <a:cubicBezTo>
                          <a:pt x="15" y="63"/>
                          <a:pt x="14" y="69"/>
                          <a:pt x="26" y="6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98" name="Freeform 50"/>
                  <p:cNvSpPr/>
                  <p:nvPr/>
                </p:nvSpPr>
                <p:spPr>
                  <a:xfrm>
                    <a:off x="1968" y="319"/>
                    <a:ext cx="80" cy="72"/>
                  </a:xfrm>
                  <a:custGeom>
                    <a:avLst/>
                    <a:gdLst/>
                    <a:ahLst/>
                    <a:cxnLst>
                      <a:cxn ang="0">
                        <a:pos x="67" y="8"/>
                      </a:cxn>
                      <a:cxn ang="0">
                        <a:pos x="68" y="2"/>
                      </a:cxn>
                      <a:cxn ang="0">
                        <a:pos x="72" y="0"/>
                      </a:cxn>
                      <a:cxn ang="0">
                        <a:pos x="77" y="8"/>
                      </a:cxn>
                      <a:cxn ang="0">
                        <a:pos x="80" y="14"/>
                      </a:cxn>
                      <a:cxn ang="0">
                        <a:pos x="76" y="20"/>
                      </a:cxn>
                      <a:cxn ang="0">
                        <a:pos x="72" y="26"/>
                      </a:cxn>
                      <a:cxn ang="0">
                        <a:pos x="69" y="42"/>
                      </a:cxn>
                      <a:cxn ang="0">
                        <a:pos x="61" y="46"/>
                      </a:cxn>
                      <a:cxn ang="0">
                        <a:pos x="51" y="46"/>
                      </a:cxn>
                      <a:cxn ang="0">
                        <a:pos x="48" y="42"/>
                      </a:cxn>
                      <a:cxn ang="0">
                        <a:pos x="43" y="49"/>
                      </a:cxn>
                      <a:cxn ang="0">
                        <a:pos x="38" y="50"/>
                      </a:cxn>
                      <a:cxn ang="0">
                        <a:pos x="34" y="44"/>
                      </a:cxn>
                      <a:cxn ang="0">
                        <a:pos x="25" y="48"/>
                      </a:cxn>
                      <a:cxn ang="0">
                        <a:pos x="32" y="48"/>
                      </a:cxn>
                      <a:cxn ang="0">
                        <a:pos x="33" y="54"/>
                      </a:cxn>
                      <a:cxn ang="0">
                        <a:pos x="25" y="56"/>
                      </a:cxn>
                      <a:cxn ang="0">
                        <a:pos x="14" y="56"/>
                      </a:cxn>
                      <a:cxn ang="0">
                        <a:pos x="15" y="52"/>
                      </a:cxn>
                      <a:cxn ang="0">
                        <a:pos x="20" y="48"/>
                      </a:cxn>
                      <a:cxn ang="0">
                        <a:pos x="14" y="50"/>
                      </a:cxn>
                      <a:cxn ang="0">
                        <a:pos x="11" y="56"/>
                      </a:cxn>
                      <a:cxn ang="0">
                        <a:pos x="13" y="64"/>
                      </a:cxn>
                      <a:cxn ang="0">
                        <a:pos x="6" y="67"/>
                      </a:cxn>
                      <a:cxn ang="0">
                        <a:pos x="0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6" y="51"/>
                      </a:cxn>
                      <a:cxn ang="0">
                        <a:pos x="14" y="45"/>
                      </a:cxn>
                      <a:cxn ang="0">
                        <a:pos x="19" y="40"/>
                      </a:cxn>
                      <a:cxn ang="0">
                        <a:pos x="31" y="39"/>
                      </a:cxn>
                      <a:cxn ang="0">
                        <a:pos x="36" y="38"/>
                      </a:cxn>
                      <a:cxn ang="0">
                        <a:pos x="49" y="26"/>
                      </a:cxn>
                      <a:cxn ang="0">
                        <a:pos x="51" y="31"/>
                      </a:cxn>
                      <a:cxn ang="0">
                        <a:pos x="56" y="26"/>
                      </a:cxn>
                      <a:cxn ang="0">
                        <a:pos x="64" y="18"/>
                      </a:cxn>
                      <a:cxn ang="0">
                        <a:pos x="66" y="14"/>
                      </a:cxn>
                      <a:cxn ang="0">
                        <a:pos x="63" y="13"/>
                      </a:cxn>
                      <a:cxn ang="0">
                        <a:pos x="65" y="11"/>
                      </a:cxn>
                      <a:cxn ang="0">
                        <a:pos x="67" y="8"/>
                      </a:cxn>
                    </a:cxnLst>
                    <a:pathLst>
                      <a:path w="188" h="214">
                        <a:moveTo>
                          <a:pt x="158" y="24"/>
                        </a:moveTo>
                        <a:cubicBezTo>
                          <a:pt x="156" y="18"/>
                          <a:pt x="160" y="6"/>
                          <a:pt x="160" y="6"/>
                        </a:cubicBezTo>
                        <a:cubicBezTo>
                          <a:pt x="167" y="16"/>
                          <a:pt x="167" y="8"/>
                          <a:pt x="170" y="0"/>
                        </a:cubicBezTo>
                        <a:cubicBezTo>
                          <a:pt x="181" y="4"/>
                          <a:pt x="179" y="14"/>
                          <a:pt x="182" y="24"/>
                        </a:cubicBezTo>
                        <a:cubicBezTo>
                          <a:pt x="184" y="30"/>
                          <a:pt x="188" y="42"/>
                          <a:pt x="188" y="42"/>
                        </a:cubicBezTo>
                        <a:cubicBezTo>
                          <a:pt x="183" y="56"/>
                          <a:pt x="188" y="52"/>
                          <a:pt x="178" y="58"/>
                        </a:cubicBezTo>
                        <a:cubicBezTo>
                          <a:pt x="174" y="63"/>
                          <a:pt x="170" y="76"/>
                          <a:pt x="170" y="76"/>
                        </a:cubicBezTo>
                        <a:cubicBezTo>
                          <a:pt x="169" y="100"/>
                          <a:pt x="173" y="110"/>
                          <a:pt x="162" y="126"/>
                        </a:cubicBezTo>
                        <a:cubicBezTo>
                          <a:pt x="150" y="118"/>
                          <a:pt x="155" y="132"/>
                          <a:pt x="144" y="136"/>
                        </a:cubicBezTo>
                        <a:cubicBezTo>
                          <a:pt x="135" y="134"/>
                          <a:pt x="129" y="135"/>
                          <a:pt x="120" y="138"/>
                        </a:cubicBezTo>
                        <a:cubicBezTo>
                          <a:pt x="114" y="129"/>
                          <a:pt x="122" y="127"/>
                          <a:pt x="112" y="124"/>
                        </a:cubicBezTo>
                        <a:cubicBezTo>
                          <a:pt x="108" y="130"/>
                          <a:pt x="108" y="142"/>
                          <a:pt x="102" y="146"/>
                        </a:cubicBezTo>
                        <a:cubicBezTo>
                          <a:pt x="98" y="148"/>
                          <a:pt x="90" y="150"/>
                          <a:pt x="90" y="150"/>
                        </a:cubicBezTo>
                        <a:cubicBezTo>
                          <a:pt x="87" y="141"/>
                          <a:pt x="89" y="135"/>
                          <a:pt x="80" y="132"/>
                        </a:cubicBezTo>
                        <a:cubicBezTo>
                          <a:pt x="68" y="134"/>
                          <a:pt x="65" y="134"/>
                          <a:pt x="58" y="144"/>
                        </a:cubicBezTo>
                        <a:cubicBezTo>
                          <a:pt x="66" y="150"/>
                          <a:pt x="68" y="147"/>
                          <a:pt x="76" y="142"/>
                        </a:cubicBezTo>
                        <a:cubicBezTo>
                          <a:pt x="81" y="146"/>
                          <a:pt x="85" y="155"/>
                          <a:pt x="78" y="160"/>
                        </a:cubicBezTo>
                        <a:cubicBezTo>
                          <a:pt x="75" y="162"/>
                          <a:pt x="62" y="165"/>
                          <a:pt x="58" y="166"/>
                        </a:cubicBezTo>
                        <a:cubicBezTo>
                          <a:pt x="48" y="173"/>
                          <a:pt x="44" y="173"/>
                          <a:pt x="34" y="166"/>
                        </a:cubicBezTo>
                        <a:cubicBezTo>
                          <a:pt x="35" y="162"/>
                          <a:pt x="34" y="158"/>
                          <a:pt x="36" y="154"/>
                        </a:cubicBezTo>
                        <a:cubicBezTo>
                          <a:pt x="38" y="150"/>
                          <a:pt x="55" y="146"/>
                          <a:pt x="46" y="144"/>
                        </a:cubicBezTo>
                        <a:cubicBezTo>
                          <a:pt x="42" y="143"/>
                          <a:pt x="34" y="148"/>
                          <a:pt x="34" y="148"/>
                        </a:cubicBezTo>
                        <a:cubicBezTo>
                          <a:pt x="32" y="155"/>
                          <a:pt x="28" y="159"/>
                          <a:pt x="26" y="166"/>
                        </a:cubicBezTo>
                        <a:cubicBezTo>
                          <a:pt x="36" y="182"/>
                          <a:pt x="36" y="173"/>
                          <a:pt x="30" y="190"/>
                        </a:cubicBezTo>
                        <a:cubicBezTo>
                          <a:pt x="28" y="196"/>
                          <a:pt x="14" y="200"/>
                          <a:pt x="14" y="200"/>
                        </a:cubicBezTo>
                        <a:cubicBezTo>
                          <a:pt x="5" y="214"/>
                          <a:pt x="11" y="210"/>
                          <a:pt x="0" y="214"/>
                        </a:cubicBezTo>
                        <a:cubicBezTo>
                          <a:pt x="2" y="202"/>
                          <a:pt x="5" y="198"/>
                          <a:pt x="8" y="188"/>
                        </a:cubicBezTo>
                        <a:cubicBezTo>
                          <a:pt x="6" y="178"/>
                          <a:pt x="3" y="173"/>
                          <a:pt x="0" y="164"/>
                        </a:cubicBezTo>
                        <a:cubicBezTo>
                          <a:pt x="3" y="156"/>
                          <a:pt x="7" y="157"/>
                          <a:pt x="14" y="152"/>
                        </a:cubicBezTo>
                        <a:cubicBezTo>
                          <a:pt x="18" y="141"/>
                          <a:pt x="23" y="140"/>
                          <a:pt x="32" y="134"/>
                        </a:cubicBezTo>
                        <a:cubicBezTo>
                          <a:pt x="37" y="127"/>
                          <a:pt x="37" y="123"/>
                          <a:pt x="44" y="118"/>
                        </a:cubicBezTo>
                        <a:cubicBezTo>
                          <a:pt x="64" y="121"/>
                          <a:pt x="55" y="122"/>
                          <a:pt x="72" y="116"/>
                        </a:cubicBezTo>
                        <a:cubicBezTo>
                          <a:pt x="76" y="115"/>
                          <a:pt x="84" y="112"/>
                          <a:pt x="84" y="112"/>
                        </a:cubicBezTo>
                        <a:cubicBezTo>
                          <a:pt x="105" y="119"/>
                          <a:pt x="97" y="84"/>
                          <a:pt x="114" y="78"/>
                        </a:cubicBezTo>
                        <a:cubicBezTo>
                          <a:pt x="117" y="87"/>
                          <a:pt x="110" y="89"/>
                          <a:pt x="120" y="92"/>
                        </a:cubicBezTo>
                        <a:cubicBezTo>
                          <a:pt x="125" y="85"/>
                          <a:pt x="125" y="81"/>
                          <a:pt x="132" y="76"/>
                        </a:cubicBezTo>
                        <a:cubicBezTo>
                          <a:pt x="138" y="68"/>
                          <a:pt x="146" y="65"/>
                          <a:pt x="150" y="54"/>
                        </a:cubicBezTo>
                        <a:cubicBezTo>
                          <a:pt x="151" y="50"/>
                          <a:pt x="154" y="42"/>
                          <a:pt x="154" y="42"/>
                        </a:cubicBezTo>
                        <a:cubicBezTo>
                          <a:pt x="152" y="41"/>
                          <a:pt x="148" y="40"/>
                          <a:pt x="148" y="38"/>
                        </a:cubicBezTo>
                        <a:cubicBezTo>
                          <a:pt x="148" y="36"/>
                          <a:pt x="161" y="33"/>
                          <a:pt x="152" y="32"/>
                        </a:cubicBezTo>
                        <a:lnTo>
                          <a:pt x="158" y="2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099" name="Freeform 51"/>
                  <p:cNvSpPr/>
                  <p:nvPr/>
                </p:nvSpPr>
                <p:spPr>
                  <a:xfrm>
                    <a:off x="2021" y="340"/>
                    <a:ext cx="6" cy="4"/>
                  </a:xfrm>
                  <a:custGeom>
                    <a:avLst/>
                    <a:gdLst/>
                    <a:ahLst/>
                    <a:cxnLst>
                      <a:cxn ang="0">
                        <a:pos x="0" y="3"/>
                      </a:cxn>
                      <a:cxn ang="0">
                        <a:pos x="2" y="4"/>
                      </a:cxn>
                      <a:cxn ang="0">
                        <a:pos x="0" y="3"/>
                      </a:cxn>
                    </a:cxnLst>
                    <a:pathLst>
                      <a:path w="13" h="13">
                        <a:moveTo>
                          <a:pt x="0" y="9"/>
                        </a:moveTo>
                        <a:cubicBezTo>
                          <a:pt x="6" y="0"/>
                          <a:pt x="13" y="7"/>
                          <a:pt x="4" y="13"/>
                        </a:cubicBezTo>
                        <a:cubicBezTo>
                          <a:pt x="0" y="6"/>
                          <a:pt x="0" y="5"/>
                          <a:pt x="0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00" name="Freeform 52"/>
                  <p:cNvSpPr/>
                  <p:nvPr/>
                </p:nvSpPr>
                <p:spPr>
                  <a:xfrm>
                    <a:off x="1573" y="389"/>
                    <a:ext cx="347" cy="189"/>
                  </a:xfrm>
                  <a:custGeom>
                    <a:avLst/>
                    <a:gdLst/>
                    <a:ahLst/>
                    <a:cxnLst>
                      <a:cxn ang="0">
                        <a:pos x="347" y="9"/>
                      </a:cxn>
                      <a:cxn ang="0">
                        <a:pos x="332" y="26"/>
                      </a:cxn>
                      <a:cxn ang="0">
                        <a:pos x="320" y="41"/>
                      </a:cxn>
                      <a:cxn ang="0">
                        <a:pos x="309" y="48"/>
                      </a:cxn>
                      <a:cxn ang="0">
                        <a:pos x="271" y="60"/>
                      </a:cxn>
                      <a:cxn ang="0">
                        <a:pos x="270" y="70"/>
                      </a:cxn>
                      <a:cxn ang="0">
                        <a:pos x="258" y="77"/>
                      </a:cxn>
                      <a:cxn ang="0">
                        <a:pos x="265" y="60"/>
                      </a:cxn>
                      <a:cxn ang="0">
                        <a:pos x="246" y="63"/>
                      </a:cxn>
                      <a:cxn ang="0">
                        <a:pos x="238" y="73"/>
                      </a:cxn>
                      <a:cxn ang="0">
                        <a:pos x="255" y="94"/>
                      </a:cxn>
                      <a:cxn ang="0">
                        <a:pos x="254" y="123"/>
                      </a:cxn>
                      <a:cxn ang="0">
                        <a:pos x="232" y="136"/>
                      </a:cxn>
                      <a:cxn ang="0">
                        <a:pos x="223" y="129"/>
                      </a:cxn>
                      <a:cxn ang="0">
                        <a:pos x="206" y="117"/>
                      </a:cxn>
                      <a:cxn ang="0">
                        <a:pos x="197" y="117"/>
                      </a:cxn>
                      <a:cxn ang="0">
                        <a:pos x="192" y="132"/>
                      </a:cxn>
                      <a:cxn ang="0">
                        <a:pos x="214" y="155"/>
                      </a:cxn>
                      <a:cxn ang="0">
                        <a:pos x="218" y="176"/>
                      </a:cxn>
                      <a:cxn ang="0">
                        <a:pos x="225" y="188"/>
                      </a:cxn>
                      <a:cxn ang="0">
                        <a:pos x="210" y="182"/>
                      </a:cxn>
                      <a:cxn ang="0">
                        <a:pos x="201" y="174"/>
                      </a:cxn>
                      <a:cxn ang="0">
                        <a:pos x="180" y="142"/>
                      </a:cxn>
                      <a:cxn ang="0">
                        <a:pos x="182" y="104"/>
                      </a:cxn>
                      <a:cxn ang="0">
                        <a:pos x="180" y="90"/>
                      </a:cxn>
                      <a:cxn ang="0">
                        <a:pos x="176" y="92"/>
                      </a:cxn>
                      <a:cxn ang="0">
                        <a:pos x="165" y="89"/>
                      </a:cxn>
                      <a:cxn ang="0">
                        <a:pos x="154" y="57"/>
                      </a:cxn>
                      <a:cxn ang="0">
                        <a:pos x="141" y="56"/>
                      </a:cxn>
                      <a:cxn ang="0">
                        <a:pos x="123" y="58"/>
                      </a:cxn>
                      <a:cxn ang="0">
                        <a:pos x="103" y="78"/>
                      </a:cxn>
                      <a:cxn ang="0">
                        <a:pos x="84" y="90"/>
                      </a:cxn>
                      <a:cxn ang="0">
                        <a:pos x="79" y="92"/>
                      </a:cxn>
                      <a:cxn ang="0">
                        <a:pos x="68" y="110"/>
                      </a:cxn>
                      <a:cxn ang="0">
                        <a:pos x="65" y="119"/>
                      </a:cxn>
                      <a:cxn ang="0">
                        <a:pos x="55" y="135"/>
                      </a:cxn>
                      <a:cxn ang="0">
                        <a:pos x="40" y="131"/>
                      </a:cxn>
                      <a:cxn ang="0">
                        <a:pos x="28" y="86"/>
                      </a:cxn>
                      <a:cxn ang="0">
                        <a:pos x="31" y="52"/>
                      </a:cxn>
                      <a:cxn ang="0">
                        <a:pos x="19" y="60"/>
                      </a:cxn>
                      <a:cxn ang="0">
                        <a:pos x="9" y="50"/>
                      </a:cxn>
                      <a:cxn ang="0">
                        <a:pos x="10" y="46"/>
                      </a:cxn>
                      <a:cxn ang="0">
                        <a:pos x="0" y="31"/>
                      </a:cxn>
                      <a:cxn ang="0">
                        <a:pos x="341" y="2"/>
                      </a:cxn>
                    </a:cxnLst>
                    <a:pathLst>
                      <a:path w="812" h="564">
                        <a:moveTo>
                          <a:pt x="798" y="6"/>
                        </a:moveTo>
                        <a:cubicBezTo>
                          <a:pt x="801" y="15"/>
                          <a:pt x="809" y="16"/>
                          <a:pt x="812" y="26"/>
                        </a:cubicBezTo>
                        <a:cubicBezTo>
                          <a:pt x="809" y="36"/>
                          <a:pt x="801" y="41"/>
                          <a:pt x="796" y="50"/>
                        </a:cubicBezTo>
                        <a:cubicBezTo>
                          <a:pt x="791" y="61"/>
                          <a:pt x="788" y="71"/>
                          <a:pt x="778" y="78"/>
                        </a:cubicBezTo>
                        <a:cubicBezTo>
                          <a:pt x="773" y="85"/>
                          <a:pt x="771" y="88"/>
                          <a:pt x="774" y="96"/>
                        </a:cubicBezTo>
                        <a:cubicBezTo>
                          <a:pt x="767" y="107"/>
                          <a:pt x="758" y="114"/>
                          <a:pt x="748" y="122"/>
                        </a:cubicBezTo>
                        <a:cubicBezTo>
                          <a:pt x="744" y="125"/>
                          <a:pt x="736" y="130"/>
                          <a:pt x="736" y="130"/>
                        </a:cubicBezTo>
                        <a:cubicBezTo>
                          <a:pt x="740" y="141"/>
                          <a:pt x="731" y="140"/>
                          <a:pt x="722" y="142"/>
                        </a:cubicBezTo>
                        <a:cubicBezTo>
                          <a:pt x="716" y="148"/>
                          <a:pt x="712" y="151"/>
                          <a:pt x="704" y="154"/>
                        </a:cubicBezTo>
                        <a:cubicBezTo>
                          <a:pt x="686" y="150"/>
                          <a:pt x="650" y="169"/>
                          <a:pt x="634" y="180"/>
                        </a:cubicBezTo>
                        <a:cubicBezTo>
                          <a:pt x="636" y="189"/>
                          <a:pt x="631" y="193"/>
                          <a:pt x="640" y="196"/>
                        </a:cubicBezTo>
                        <a:cubicBezTo>
                          <a:pt x="643" y="205"/>
                          <a:pt x="640" y="207"/>
                          <a:pt x="632" y="210"/>
                        </a:cubicBezTo>
                        <a:cubicBezTo>
                          <a:pt x="626" y="219"/>
                          <a:pt x="623" y="226"/>
                          <a:pt x="614" y="232"/>
                        </a:cubicBezTo>
                        <a:cubicBezTo>
                          <a:pt x="611" y="231"/>
                          <a:pt x="606" y="233"/>
                          <a:pt x="604" y="230"/>
                        </a:cubicBezTo>
                        <a:cubicBezTo>
                          <a:pt x="599" y="220"/>
                          <a:pt x="610" y="199"/>
                          <a:pt x="620" y="196"/>
                        </a:cubicBezTo>
                        <a:cubicBezTo>
                          <a:pt x="623" y="187"/>
                          <a:pt x="617" y="187"/>
                          <a:pt x="620" y="178"/>
                        </a:cubicBezTo>
                        <a:cubicBezTo>
                          <a:pt x="617" y="164"/>
                          <a:pt x="609" y="168"/>
                          <a:pt x="598" y="172"/>
                        </a:cubicBezTo>
                        <a:cubicBezTo>
                          <a:pt x="592" y="180"/>
                          <a:pt x="585" y="185"/>
                          <a:pt x="576" y="188"/>
                        </a:cubicBezTo>
                        <a:cubicBezTo>
                          <a:pt x="572" y="194"/>
                          <a:pt x="568" y="200"/>
                          <a:pt x="564" y="206"/>
                        </a:cubicBezTo>
                        <a:cubicBezTo>
                          <a:pt x="561" y="210"/>
                          <a:pt x="556" y="218"/>
                          <a:pt x="556" y="218"/>
                        </a:cubicBezTo>
                        <a:cubicBezTo>
                          <a:pt x="558" y="234"/>
                          <a:pt x="559" y="243"/>
                          <a:pt x="572" y="252"/>
                        </a:cubicBezTo>
                        <a:cubicBezTo>
                          <a:pt x="579" y="262"/>
                          <a:pt x="586" y="273"/>
                          <a:pt x="596" y="280"/>
                        </a:cubicBezTo>
                        <a:cubicBezTo>
                          <a:pt x="598" y="286"/>
                          <a:pt x="602" y="298"/>
                          <a:pt x="602" y="298"/>
                        </a:cubicBezTo>
                        <a:cubicBezTo>
                          <a:pt x="601" y="308"/>
                          <a:pt x="599" y="361"/>
                          <a:pt x="594" y="368"/>
                        </a:cubicBezTo>
                        <a:cubicBezTo>
                          <a:pt x="590" y="374"/>
                          <a:pt x="576" y="378"/>
                          <a:pt x="570" y="382"/>
                        </a:cubicBezTo>
                        <a:cubicBezTo>
                          <a:pt x="563" y="393"/>
                          <a:pt x="550" y="396"/>
                          <a:pt x="542" y="406"/>
                        </a:cubicBezTo>
                        <a:cubicBezTo>
                          <a:pt x="536" y="413"/>
                          <a:pt x="539" y="417"/>
                          <a:pt x="530" y="420"/>
                        </a:cubicBezTo>
                        <a:cubicBezTo>
                          <a:pt x="526" y="408"/>
                          <a:pt x="538" y="391"/>
                          <a:pt x="522" y="386"/>
                        </a:cubicBezTo>
                        <a:cubicBezTo>
                          <a:pt x="516" y="377"/>
                          <a:pt x="510" y="364"/>
                          <a:pt x="502" y="356"/>
                        </a:cubicBezTo>
                        <a:cubicBezTo>
                          <a:pt x="497" y="341"/>
                          <a:pt x="505" y="360"/>
                          <a:pt x="482" y="348"/>
                        </a:cubicBezTo>
                        <a:cubicBezTo>
                          <a:pt x="478" y="346"/>
                          <a:pt x="478" y="339"/>
                          <a:pt x="474" y="336"/>
                        </a:cubicBezTo>
                        <a:cubicBezTo>
                          <a:pt x="470" y="323"/>
                          <a:pt x="466" y="342"/>
                          <a:pt x="462" y="348"/>
                        </a:cubicBezTo>
                        <a:cubicBezTo>
                          <a:pt x="460" y="358"/>
                          <a:pt x="456" y="363"/>
                          <a:pt x="454" y="374"/>
                        </a:cubicBezTo>
                        <a:cubicBezTo>
                          <a:pt x="457" y="383"/>
                          <a:pt x="455" y="387"/>
                          <a:pt x="450" y="394"/>
                        </a:cubicBezTo>
                        <a:cubicBezTo>
                          <a:pt x="454" y="399"/>
                          <a:pt x="464" y="411"/>
                          <a:pt x="466" y="418"/>
                        </a:cubicBezTo>
                        <a:cubicBezTo>
                          <a:pt x="474" y="443"/>
                          <a:pt x="472" y="458"/>
                          <a:pt x="500" y="464"/>
                        </a:cubicBezTo>
                        <a:cubicBezTo>
                          <a:pt x="507" y="469"/>
                          <a:pt x="510" y="474"/>
                          <a:pt x="516" y="480"/>
                        </a:cubicBezTo>
                        <a:cubicBezTo>
                          <a:pt x="511" y="494"/>
                          <a:pt x="513" y="509"/>
                          <a:pt x="510" y="524"/>
                        </a:cubicBezTo>
                        <a:cubicBezTo>
                          <a:pt x="512" y="537"/>
                          <a:pt x="511" y="541"/>
                          <a:pt x="522" y="548"/>
                        </a:cubicBezTo>
                        <a:cubicBezTo>
                          <a:pt x="523" y="552"/>
                          <a:pt x="525" y="556"/>
                          <a:pt x="526" y="560"/>
                        </a:cubicBezTo>
                        <a:cubicBezTo>
                          <a:pt x="527" y="564"/>
                          <a:pt x="514" y="556"/>
                          <a:pt x="514" y="556"/>
                        </a:cubicBezTo>
                        <a:cubicBezTo>
                          <a:pt x="502" y="564"/>
                          <a:pt x="501" y="551"/>
                          <a:pt x="492" y="544"/>
                        </a:cubicBezTo>
                        <a:cubicBezTo>
                          <a:pt x="488" y="541"/>
                          <a:pt x="480" y="536"/>
                          <a:pt x="480" y="536"/>
                        </a:cubicBezTo>
                        <a:cubicBezTo>
                          <a:pt x="471" y="522"/>
                          <a:pt x="474" y="529"/>
                          <a:pt x="470" y="518"/>
                        </a:cubicBezTo>
                        <a:cubicBezTo>
                          <a:pt x="467" y="491"/>
                          <a:pt x="461" y="446"/>
                          <a:pt x="436" y="430"/>
                        </a:cubicBezTo>
                        <a:cubicBezTo>
                          <a:pt x="428" y="433"/>
                          <a:pt x="425" y="433"/>
                          <a:pt x="422" y="424"/>
                        </a:cubicBezTo>
                        <a:cubicBezTo>
                          <a:pt x="427" y="404"/>
                          <a:pt x="432" y="383"/>
                          <a:pt x="438" y="364"/>
                        </a:cubicBezTo>
                        <a:cubicBezTo>
                          <a:pt x="436" y="343"/>
                          <a:pt x="431" y="330"/>
                          <a:pt x="426" y="310"/>
                        </a:cubicBezTo>
                        <a:cubicBezTo>
                          <a:pt x="429" y="302"/>
                          <a:pt x="425" y="300"/>
                          <a:pt x="422" y="292"/>
                        </a:cubicBezTo>
                        <a:cubicBezTo>
                          <a:pt x="424" y="282"/>
                          <a:pt x="428" y="277"/>
                          <a:pt x="422" y="268"/>
                        </a:cubicBezTo>
                        <a:cubicBezTo>
                          <a:pt x="420" y="269"/>
                          <a:pt x="418" y="269"/>
                          <a:pt x="416" y="270"/>
                        </a:cubicBezTo>
                        <a:cubicBezTo>
                          <a:pt x="414" y="272"/>
                          <a:pt x="414" y="275"/>
                          <a:pt x="412" y="276"/>
                        </a:cubicBezTo>
                        <a:cubicBezTo>
                          <a:pt x="408" y="278"/>
                          <a:pt x="400" y="280"/>
                          <a:pt x="400" y="280"/>
                        </a:cubicBezTo>
                        <a:cubicBezTo>
                          <a:pt x="394" y="274"/>
                          <a:pt x="389" y="274"/>
                          <a:pt x="386" y="266"/>
                        </a:cubicBezTo>
                        <a:cubicBezTo>
                          <a:pt x="391" y="251"/>
                          <a:pt x="379" y="206"/>
                          <a:pt x="364" y="196"/>
                        </a:cubicBezTo>
                        <a:cubicBezTo>
                          <a:pt x="357" y="186"/>
                          <a:pt x="358" y="182"/>
                          <a:pt x="360" y="170"/>
                        </a:cubicBezTo>
                        <a:cubicBezTo>
                          <a:pt x="358" y="160"/>
                          <a:pt x="356" y="147"/>
                          <a:pt x="346" y="144"/>
                        </a:cubicBezTo>
                        <a:cubicBezTo>
                          <a:pt x="343" y="154"/>
                          <a:pt x="338" y="160"/>
                          <a:pt x="330" y="166"/>
                        </a:cubicBezTo>
                        <a:cubicBezTo>
                          <a:pt x="323" y="164"/>
                          <a:pt x="308" y="160"/>
                          <a:pt x="308" y="160"/>
                        </a:cubicBezTo>
                        <a:cubicBezTo>
                          <a:pt x="296" y="162"/>
                          <a:pt x="297" y="166"/>
                          <a:pt x="288" y="172"/>
                        </a:cubicBezTo>
                        <a:cubicBezTo>
                          <a:pt x="284" y="185"/>
                          <a:pt x="282" y="191"/>
                          <a:pt x="268" y="196"/>
                        </a:cubicBezTo>
                        <a:cubicBezTo>
                          <a:pt x="264" y="200"/>
                          <a:pt x="243" y="231"/>
                          <a:pt x="242" y="232"/>
                        </a:cubicBezTo>
                        <a:cubicBezTo>
                          <a:pt x="231" y="239"/>
                          <a:pt x="215" y="247"/>
                          <a:pt x="206" y="256"/>
                        </a:cubicBezTo>
                        <a:cubicBezTo>
                          <a:pt x="202" y="260"/>
                          <a:pt x="200" y="265"/>
                          <a:pt x="196" y="268"/>
                        </a:cubicBezTo>
                        <a:cubicBezTo>
                          <a:pt x="194" y="269"/>
                          <a:pt x="192" y="269"/>
                          <a:pt x="190" y="270"/>
                        </a:cubicBezTo>
                        <a:cubicBezTo>
                          <a:pt x="188" y="271"/>
                          <a:pt x="186" y="272"/>
                          <a:pt x="184" y="274"/>
                        </a:cubicBezTo>
                        <a:cubicBezTo>
                          <a:pt x="180" y="278"/>
                          <a:pt x="172" y="286"/>
                          <a:pt x="172" y="286"/>
                        </a:cubicBezTo>
                        <a:cubicBezTo>
                          <a:pt x="167" y="300"/>
                          <a:pt x="165" y="314"/>
                          <a:pt x="160" y="328"/>
                        </a:cubicBezTo>
                        <a:cubicBezTo>
                          <a:pt x="158" y="335"/>
                          <a:pt x="156" y="341"/>
                          <a:pt x="154" y="348"/>
                        </a:cubicBezTo>
                        <a:cubicBezTo>
                          <a:pt x="153" y="350"/>
                          <a:pt x="152" y="354"/>
                          <a:pt x="152" y="354"/>
                        </a:cubicBezTo>
                        <a:cubicBezTo>
                          <a:pt x="152" y="359"/>
                          <a:pt x="156" y="384"/>
                          <a:pt x="146" y="392"/>
                        </a:cubicBezTo>
                        <a:cubicBezTo>
                          <a:pt x="141" y="397"/>
                          <a:pt x="128" y="404"/>
                          <a:pt x="128" y="404"/>
                        </a:cubicBezTo>
                        <a:cubicBezTo>
                          <a:pt x="125" y="412"/>
                          <a:pt x="122" y="421"/>
                          <a:pt x="114" y="424"/>
                        </a:cubicBezTo>
                        <a:cubicBezTo>
                          <a:pt x="100" y="419"/>
                          <a:pt x="97" y="405"/>
                          <a:pt x="94" y="392"/>
                        </a:cubicBezTo>
                        <a:cubicBezTo>
                          <a:pt x="86" y="362"/>
                          <a:pt x="82" y="332"/>
                          <a:pt x="72" y="302"/>
                        </a:cubicBezTo>
                        <a:cubicBezTo>
                          <a:pt x="71" y="281"/>
                          <a:pt x="70" y="275"/>
                          <a:pt x="66" y="258"/>
                        </a:cubicBezTo>
                        <a:cubicBezTo>
                          <a:pt x="66" y="251"/>
                          <a:pt x="68" y="219"/>
                          <a:pt x="64" y="208"/>
                        </a:cubicBezTo>
                        <a:cubicBezTo>
                          <a:pt x="70" y="191"/>
                          <a:pt x="66" y="173"/>
                          <a:pt x="72" y="156"/>
                        </a:cubicBezTo>
                        <a:cubicBezTo>
                          <a:pt x="66" y="139"/>
                          <a:pt x="60" y="168"/>
                          <a:pt x="56" y="172"/>
                        </a:cubicBezTo>
                        <a:cubicBezTo>
                          <a:pt x="53" y="175"/>
                          <a:pt x="44" y="180"/>
                          <a:pt x="44" y="180"/>
                        </a:cubicBezTo>
                        <a:cubicBezTo>
                          <a:pt x="35" y="177"/>
                          <a:pt x="28" y="173"/>
                          <a:pt x="24" y="162"/>
                        </a:cubicBezTo>
                        <a:cubicBezTo>
                          <a:pt x="23" y="158"/>
                          <a:pt x="20" y="150"/>
                          <a:pt x="20" y="150"/>
                        </a:cubicBezTo>
                        <a:cubicBezTo>
                          <a:pt x="30" y="148"/>
                          <a:pt x="30" y="143"/>
                          <a:pt x="38" y="138"/>
                        </a:cubicBezTo>
                        <a:cubicBezTo>
                          <a:pt x="35" y="128"/>
                          <a:pt x="31" y="133"/>
                          <a:pt x="24" y="138"/>
                        </a:cubicBezTo>
                        <a:cubicBezTo>
                          <a:pt x="15" y="135"/>
                          <a:pt x="15" y="132"/>
                          <a:pt x="18" y="124"/>
                        </a:cubicBezTo>
                        <a:cubicBezTo>
                          <a:pt x="11" y="114"/>
                          <a:pt x="9" y="101"/>
                          <a:pt x="0" y="92"/>
                        </a:cubicBezTo>
                        <a:lnTo>
                          <a:pt x="76" y="0"/>
                        </a:lnTo>
                        <a:lnTo>
                          <a:pt x="798" y="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01" name="Freeform 53"/>
                  <p:cNvSpPr/>
                  <p:nvPr/>
                </p:nvSpPr>
                <p:spPr>
                  <a:xfrm>
                    <a:off x="1634" y="519"/>
                    <a:ext cx="19" cy="29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8" y="1"/>
                      </a:cxn>
                      <a:cxn ang="0">
                        <a:pos x="16" y="11"/>
                      </a:cxn>
                      <a:cxn ang="0">
                        <a:pos x="8" y="29"/>
                      </a:cxn>
                      <a:cxn ang="0">
                        <a:pos x="0" y="24"/>
                      </a:cxn>
                      <a:cxn ang="0">
                        <a:pos x="3" y="4"/>
                      </a:cxn>
                    </a:cxnLst>
                    <a:pathLst>
                      <a:path w="43" h="85">
                        <a:moveTo>
                          <a:pt x="7" y="11"/>
                        </a:moveTo>
                        <a:cubicBezTo>
                          <a:pt x="4" y="2"/>
                          <a:pt x="9" y="0"/>
                          <a:pt x="17" y="3"/>
                        </a:cubicBezTo>
                        <a:cubicBezTo>
                          <a:pt x="24" y="13"/>
                          <a:pt x="28" y="24"/>
                          <a:pt x="37" y="33"/>
                        </a:cubicBezTo>
                        <a:cubicBezTo>
                          <a:pt x="43" y="52"/>
                          <a:pt x="40" y="78"/>
                          <a:pt x="19" y="85"/>
                        </a:cubicBezTo>
                        <a:cubicBezTo>
                          <a:pt x="6" y="81"/>
                          <a:pt x="5" y="81"/>
                          <a:pt x="1" y="69"/>
                        </a:cubicBezTo>
                        <a:cubicBezTo>
                          <a:pt x="2" y="66"/>
                          <a:pt x="0" y="4"/>
                          <a:pt x="7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02" name="Freeform 54"/>
                  <p:cNvSpPr/>
                  <p:nvPr/>
                </p:nvSpPr>
                <p:spPr>
                  <a:xfrm>
                    <a:off x="1900" y="421"/>
                    <a:ext cx="18" cy="24"/>
                  </a:xfrm>
                  <a:custGeom>
                    <a:avLst/>
                    <a:gdLst/>
                    <a:ahLst/>
                    <a:cxnLst>
                      <a:cxn ang="0">
                        <a:pos x="5" y="9"/>
                      </a:cxn>
                      <a:cxn ang="0">
                        <a:pos x="12" y="1"/>
                      </a:cxn>
                      <a:cxn ang="0">
                        <a:pos x="18" y="1"/>
                      </a:cxn>
                      <a:cxn ang="0">
                        <a:pos x="16" y="8"/>
                      </a:cxn>
                      <a:cxn ang="0">
                        <a:pos x="5" y="24"/>
                      </a:cxn>
                      <a:cxn ang="0">
                        <a:pos x="3" y="19"/>
                      </a:cxn>
                      <a:cxn ang="0">
                        <a:pos x="1" y="12"/>
                      </a:cxn>
                      <a:cxn ang="0">
                        <a:pos x="5" y="9"/>
                      </a:cxn>
                    </a:cxnLst>
                    <a:pathLst>
                      <a:path w="44" h="74">
                        <a:moveTo>
                          <a:pt x="13" y="28"/>
                        </a:moveTo>
                        <a:cubicBezTo>
                          <a:pt x="15" y="13"/>
                          <a:pt x="14" y="7"/>
                          <a:pt x="29" y="2"/>
                        </a:cubicBezTo>
                        <a:cubicBezTo>
                          <a:pt x="34" y="3"/>
                          <a:pt x="40" y="0"/>
                          <a:pt x="43" y="4"/>
                        </a:cubicBezTo>
                        <a:cubicBezTo>
                          <a:pt x="44" y="6"/>
                          <a:pt x="41" y="21"/>
                          <a:pt x="39" y="26"/>
                        </a:cubicBezTo>
                        <a:cubicBezTo>
                          <a:pt x="31" y="43"/>
                          <a:pt x="30" y="63"/>
                          <a:pt x="13" y="74"/>
                        </a:cubicBezTo>
                        <a:cubicBezTo>
                          <a:pt x="4" y="71"/>
                          <a:pt x="4" y="68"/>
                          <a:pt x="7" y="60"/>
                        </a:cubicBezTo>
                        <a:cubicBezTo>
                          <a:pt x="5" y="50"/>
                          <a:pt x="0" y="46"/>
                          <a:pt x="3" y="36"/>
                        </a:cubicBezTo>
                        <a:cubicBezTo>
                          <a:pt x="4" y="32"/>
                          <a:pt x="8" y="23"/>
                          <a:pt x="1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03" name="Freeform 55"/>
                  <p:cNvSpPr/>
                  <p:nvPr/>
                </p:nvSpPr>
                <p:spPr>
                  <a:xfrm>
                    <a:off x="1951" y="409"/>
                    <a:ext cx="9" cy="10"/>
                  </a:xfrm>
                  <a:custGeom>
                    <a:avLst/>
                    <a:gdLst/>
                    <a:ahLst/>
                    <a:cxnLst>
                      <a:cxn ang="0">
                        <a:pos x="3" y="5"/>
                      </a:cxn>
                      <a:cxn ang="0">
                        <a:pos x="2" y="10"/>
                      </a:cxn>
                      <a:cxn ang="0">
                        <a:pos x="3" y="5"/>
                      </a:cxn>
                    </a:cxnLst>
                    <a:pathLst>
                      <a:path w="20" h="30">
                        <a:moveTo>
                          <a:pt x="7" y="16"/>
                        </a:moveTo>
                        <a:cubicBezTo>
                          <a:pt x="18" y="0"/>
                          <a:pt x="20" y="20"/>
                          <a:pt x="5" y="30"/>
                        </a:cubicBezTo>
                        <a:cubicBezTo>
                          <a:pt x="0" y="23"/>
                          <a:pt x="1" y="22"/>
                          <a:pt x="7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04" name="Freeform 56"/>
                  <p:cNvSpPr/>
                  <p:nvPr/>
                </p:nvSpPr>
                <p:spPr>
                  <a:xfrm>
                    <a:off x="1021" y="314"/>
                    <a:ext cx="433" cy="354"/>
                  </a:xfrm>
                  <a:custGeom>
                    <a:avLst/>
                    <a:gdLst/>
                    <a:ahLst/>
                    <a:cxnLst>
                      <a:cxn ang="0">
                        <a:pos x="305" y="295"/>
                      </a:cxn>
                      <a:cxn ang="0">
                        <a:pos x="309" y="287"/>
                      </a:cxn>
                      <a:cxn ang="0">
                        <a:pos x="317" y="262"/>
                      </a:cxn>
                      <a:cxn ang="0">
                        <a:pos x="196" y="182"/>
                      </a:cxn>
                      <a:cxn ang="0">
                        <a:pos x="179" y="220"/>
                      </a:cxn>
                      <a:cxn ang="0">
                        <a:pos x="192" y="353"/>
                      </a:cxn>
                      <a:cxn ang="0">
                        <a:pos x="179" y="314"/>
                      </a:cxn>
                      <a:cxn ang="0">
                        <a:pos x="154" y="279"/>
                      </a:cxn>
                      <a:cxn ang="0">
                        <a:pos x="156" y="262"/>
                      </a:cxn>
                      <a:cxn ang="0">
                        <a:pos x="157" y="250"/>
                      </a:cxn>
                      <a:cxn ang="0">
                        <a:pos x="140" y="238"/>
                      </a:cxn>
                      <a:cxn ang="0">
                        <a:pos x="123" y="220"/>
                      </a:cxn>
                      <a:cxn ang="0">
                        <a:pos x="94" y="225"/>
                      </a:cxn>
                      <a:cxn ang="0">
                        <a:pos x="80" y="232"/>
                      </a:cxn>
                      <a:cxn ang="0">
                        <a:pos x="50" y="232"/>
                      </a:cxn>
                      <a:cxn ang="0">
                        <a:pos x="14" y="198"/>
                      </a:cxn>
                      <a:cxn ang="0">
                        <a:pos x="7" y="187"/>
                      </a:cxn>
                      <a:cxn ang="0">
                        <a:pos x="0" y="168"/>
                      </a:cxn>
                      <a:cxn ang="0">
                        <a:pos x="15" y="135"/>
                      </a:cxn>
                      <a:cxn ang="0">
                        <a:pos x="20" y="115"/>
                      </a:cxn>
                      <a:cxn ang="0">
                        <a:pos x="32" y="91"/>
                      </a:cxn>
                      <a:cxn ang="0">
                        <a:pos x="51" y="74"/>
                      </a:cxn>
                      <a:cxn ang="0">
                        <a:pos x="106" y="43"/>
                      </a:cxn>
                      <a:cxn ang="0">
                        <a:pos x="140" y="19"/>
                      </a:cxn>
                      <a:cxn ang="0">
                        <a:pos x="164" y="4"/>
                      </a:cxn>
                      <a:cxn ang="0">
                        <a:pos x="230" y="1"/>
                      </a:cxn>
                      <a:cxn ang="0">
                        <a:pos x="253" y="0"/>
                      </a:cxn>
                      <a:cxn ang="0">
                        <a:pos x="244" y="22"/>
                      </a:cxn>
                      <a:cxn ang="0">
                        <a:pos x="281" y="53"/>
                      </a:cxn>
                      <a:cxn ang="0">
                        <a:pos x="316" y="47"/>
                      </a:cxn>
                      <a:cxn ang="0">
                        <a:pos x="336" y="52"/>
                      </a:cxn>
                      <a:cxn ang="0">
                        <a:pos x="355" y="62"/>
                      </a:cxn>
                      <a:cxn ang="0">
                        <a:pos x="363" y="119"/>
                      </a:cxn>
                      <a:cxn ang="0">
                        <a:pos x="363" y="153"/>
                      </a:cxn>
                      <a:cxn ang="0">
                        <a:pos x="380" y="180"/>
                      </a:cxn>
                      <a:cxn ang="0">
                        <a:pos x="410" y="191"/>
                      </a:cxn>
                      <a:cxn ang="0">
                        <a:pos x="432" y="187"/>
                      </a:cxn>
                      <a:cxn ang="0">
                        <a:pos x="422" y="216"/>
                      </a:cxn>
                      <a:cxn ang="0">
                        <a:pos x="380" y="259"/>
                      </a:cxn>
                      <a:cxn ang="0">
                        <a:pos x="348" y="308"/>
                      </a:cxn>
                      <a:cxn ang="0">
                        <a:pos x="353" y="323"/>
                      </a:cxn>
                      <a:cxn ang="0">
                        <a:pos x="276" y="353"/>
                      </a:cxn>
                    </a:cxnLst>
                    <a:pathLst>
                      <a:path w="682" h="557">
                        <a:moveTo>
                          <a:pt x="435" y="556"/>
                        </a:moveTo>
                        <a:lnTo>
                          <a:pt x="481" y="464"/>
                        </a:lnTo>
                        <a:lnTo>
                          <a:pt x="473" y="449"/>
                        </a:lnTo>
                        <a:lnTo>
                          <a:pt x="486" y="451"/>
                        </a:lnTo>
                        <a:lnTo>
                          <a:pt x="495" y="441"/>
                        </a:lnTo>
                        <a:lnTo>
                          <a:pt x="500" y="413"/>
                        </a:lnTo>
                        <a:lnTo>
                          <a:pt x="500" y="371"/>
                        </a:lnTo>
                        <a:lnTo>
                          <a:pt x="309" y="287"/>
                        </a:lnTo>
                        <a:lnTo>
                          <a:pt x="296" y="308"/>
                        </a:lnTo>
                        <a:lnTo>
                          <a:pt x="282" y="346"/>
                        </a:lnTo>
                        <a:lnTo>
                          <a:pt x="396" y="557"/>
                        </a:lnTo>
                        <a:lnTo>
                          <a:pt x="303" y="556"/>
                        </a:lnTo>
                        <a:lnTo>
                          <a:pt x="304" y="536"/>
                        </a:lnTo>
                        <a:cubicBezTo>
                          <a:pt x="284" y="520"/>
                          <a:pt x="296" y="510"/>
                          <a:pt x="282" y="494"/>
                        </a:cubicBezTo>
                        <a:cubicBezTo>
                          <a:pt x="276" y="475"/>
                          <a:pt x="267" y="468"/>
                          <a:pt x="253" y="451"/>
                        </a:cubicBezTo>
                        <a:cubicBezTo>
                          <a:pt x="249" y="447"/>
                          <a:pt x="245" y="443"/>
                          <a:pt x="242" y="439"/>
                        </a:cubicBezTo>
                        <a:lnTo>
                          <a:pt x="237" y="432"/>
                        </a:lnTo>
                        <a:cubicBezTo>
                          <a:pt x="237" y="432"/>
                          <a:pt x="245" y="413"/>
                          <a:pt x="245" y="413"/>
                        </a:cubicBezTo>
                        <a:cubicBezTo>
                          <a:pt x="247" y="409"/>
                          <a:pt x="250" y="401"/>
                          <a:pt x="250" y="401"/>
                        </a:cubicBezTo>
                        <a:cubicBezTo>
                          <a:pt x="249" y="399"/>
                          <a:pt x="247" y="397"/>
                          <a:pt x="247" y="394"/>
                        </a:cubicBezTo>
                        <a:cubicBezTo>
                          <a:pt x="248" y="390"/>
                          <a:pt x="253" y="382"/>
                          <a:pt x="253" y="382"/>
                        </a:cubicBezTo>
                        <a:cubicBezTo>
                          <a:pt x="243" y="370"/>
                          <a:pt x="237" y="371"/>
                          <a:pt x="220" y="375"/>
                        </a:cubicBezTo>
                        <a:cubicBezTo>
                          <a:pt x="217" y="371"/>
                          <a:pt x="210" y="369"/>
                          <a:pt x="207" y="365"/>
                        </a:cubicBezTo>
                        <a:cubicBezTo>
                          <a:pt x="185" y="337"/>
                          <a:pt x="216" y="363"/>
                          <a:pt x="194" y="346"/>
                        </a:cubicBezTo>
                        <a:cubicBezTo>
                          <a:pt x="167" y="349"/>
                          <a:pt x="179" y="346"/>
                          <a:pt x="156" y="352"/>
                        </a:cubicBezTo>
                        <a:cubicBezTo>
                          <a:pt x="153" y="353"/>
                          <a:pt x="148" y="354"/>
                          <a:pt x="148" y="354"/>
                        </a:cubicBezTo>
                        <a:cubicBezTo>
                          <a:pt x="146" y="356"/>
                          <a:pt x="145" y="359"/>
                          <a:pt x="142" y="361"/>
                        </a:cubicBezTo>
                        <a:cubicBezTo>
                          <a:pt x="138" y="363"/>
                          <a:pt x="126" y="365"/>
                          <a:pt x="126" y="365"/>
                        </a:cubicBezTo>
                        <a:cubicBezTo>
                          <a:pt x="105" y="354"/>
                          <a:pt x="116" y="355"/>
                          <a:pt x="94" y="361"/>
                        </a:cubicBezTo>
                        <a:cubicBezTo>
                          <a:pt x="89" y="362"/>
                          <a:pt x="78" y="365"/>
                          <a:pt x="78" y="365"/>
                        </a:cubicBezTo>
                        <a:cubicBezTo>
                          <a:pt x="62" y="383"/>
                          <a:pt x="46" y="346"/>
                          <a:pt x="35" y="337"/>
                        </a:cubicBezTo>
                        <a:cubicBezTo>
                          <a:pt x="32" y="330"/>
                          <a:pt x="24" y="320"/>
                          <a:pt x="22" y="312"/>
                        </a:cubicBezTo>
                        <a:cubicBezTo>
                          <a:pt x="20" y="308"/>
                          <a:pt x="22" y="303"/>
                          <a:pt x="19" y="300"/>
                        </a:cubicBezTo>
                        <a:cubicBezTo>
                          <a:pt x="17" y="297"/>
                          <a:pt x="13" y="297"/>
                          <a:pt x="11" y="295"/>
                        </a:cubicBezTo>
                        <a:cubicBezTo>
                          <a:pt x="3" y="277"/>
                          <a:pt x="15" y="306"/>
                          <a:pt x="5" y="276"/>
                        </a:cubicBezTo>
                        <a:cubicBezTo>
                          <a:pt x="4" y="272"/>
                          <a:pt x="0" y="264"/>
                          <a:pt x="0" y="264"/>
                        </a:cubicBezTo>
                        <a:cubicBezTo>
                          <a:pt x="3" y="253"/>
                          <a:pt x="2" y="248"/>
                          <a:pt x="13" y="243"/>
                        </a:cubicBezTo>
                        <a:cubicBezTo>
                          <a:pt x="20" y="221"/>
                          <a:pt x="17" y="231"/>
                          <a:pt x="24" y="213"/>
                        </a:cubicBezTo>
                        <a:cubicBezTo>
                          <a:pt x="26" y="209"/>
                          <a:pt x="30" y="200"/>
                          <a:pt x="30" y="200"/>
                        </a:cubicBezTo>
                        <a:cubicBezTo>
                          <a:pt x="26" y="192"/>
                          <a:pt x="24" y="191"/>
                          <a:pt x="32" y="181"/>
                        </a:cubicBezTo>
                        <a:cubicBezTo>
                          <a:pt x="36" y="177"/>
                          <a:pt x="43" y="169"/>
                          <a:pt x="43" y="169"/>
                        </a:cubicBezTo>
                        <a:cubicBezTo>
                          <a:pt x="37" y="155"/>
                          <a:pt x="36" y="153"/>
                          <a:pt x="51" y="143"/>
                        </a:cubicBezTo>
                        <a:cubicBezTo>
                          <a:pt x="56" y="140"/>
                          <a:pt x="67" y="135"/>
                          <a:pt x="67" y="135"/>
                        </a:cubicBezTo>
                        <a:cubicBezTo>
                          <a:pt x="73" y="129"/>
                          <a:pt x="75" y="122"/>
                          <a:pt x="81" y="116"/>
                        </a:cubicBezTo>
                        <a:cubicBezTo>
                          <a:pt x="89" y="107"/>
                          <a:pt x="102" y="105"/>
                          <a:pt x="113" y="99"/>
                        </a:cubicBezTo>
                        <a:cubicBezTo>
                          <a:pt x="125" y="85"/>
                          <a:pt x="149" y="76"/>
                          <a:pt x="167" y="67"/>
                        </a:cubicBezTo>
                        <a:cubicBezTo>
                          <a:pt x="174" y="59"/>
                          <a:pt x="175" y="50"/>
                          <a:pt x="188" y="46"/>
                        </a:cubicBezTo>
                        <a:cubicBezTo>
                          <a:pt x="198" y="39"/>
                          <a:pt x="208" y="36"/>
                          <a:pt x="220" y="30"/>
                        </a:cubicBezTo>
                        <a:cubicBezTo>
                          <a:pt x="223" y="28"/>
                          <a:pt x="228" y="25"/>
                          <a:pt x="228" y="25"/>
                        </a:cubicBezTo>
                        <a:cubicBezTo>
                          <a:pt x="237" y="16"/>
                          <a:pt x="245" y="10"/>
                          <a:pt x="258" y="6"/>
                        </a:cubicBezTo>
                        <a:cubicBezTo>
                          <a:pt x="269" y="31"/>
                          <a:pt x="301" y="6"/>
                          <a:pt x="320" y="4"/>
                        </a:cubicBezTo>
                        <a:cubicBezTo>
                          <a:pt x="334" y="3"/>
                          <a:pt x="349" y="3"/>
                          <a:pt x="363" y="2"/>
                        </a:cubicBezTo>
                        <a:cubicBezTo>
                          <a:pt x="369" y="3"/>
                          <a:pt x="376" y="5"/>
                          <a:pt x="382" y="4"/>
                        </a:cubicBezTo>
                        <a:cubicBezTo>
                          <a:pt x="387" y="4"/>
                          <a:pt x="398" y="0"/>
                          <a:pt x="398" y="0"/>
                        </a:cubicBezTo>
                        <a:cubicBezTo>
                          <a:pt x="415" y="8"/>
                          <a:pt x="406" y="16"/>
                          <a:pt x="400" y="30"/>
                        </a:cubicBezTo>
                        <a:cubicBezTo>
                          <a:pt x="398" y="34"/>
                          <a:pt x="384" y="34"/>
                          <a:pt x="384" y="34"/>
                        </a:cubicBezTo>
                        <a:cubicBezTo>
                          <a:pt x="379" y="47"/>
                          <a:pt x="398" y="51"/>
                          <a:pt x="411" y="55"/>
                        </a:cubicBezTo>
                        <a:cubicBezTo>
                          <a:pt x="419" y="72"/>
                          <a:pt x="421" y="79"/>
                          <a:pt x="443" y="84"/>
                        </a:cubicBezTo>
                        <a:cubicBezTo>
                          <a:pt x="461" y="71"/>
                          <a:pt x="435" y="65"/>
                          <a:pt x="468" y="57"/>
                        </a:cubicBezTo>
                        <a:cubicBezTo>
                          <a:pt x="482" y="61"/>
                          <a:pt x="485" y="70"/>
                          <a:pt x="497" y="74"/>
                        </a:cubicBezTo>
                        <a:cubicBezTo>
                          <a:pt x="505" y="76"/>
                          <a:pt x="513" y="78"/>
                          <a:pt x="521" y="80"/>
                        </a:cubicBezTo>
                        <a:cubicBezTo>
                          <a:pt x="524" y="81"/>
                          <a:pt x="529" y="82"/>
                          <a:pt x="529" y="82"/>
                        </a:cubicBezTo>
                        <a:cubicBezTo>
                          <a:pt x="547" y="78"/>
                          <a:pt x="547" y="76"/>
                          <a:pt x="562" y="84"/>
                        </a:cubicBezTo>
                        <a:cubicBezTo>
                          <a:pt x="566" y="95"/>
                          <a:pt x="565" y="86"/>
                          <a:pt x="559" y="97"/>
                        </a:cubicBezTo>
                        <a:cubicBezTo>
                          <a:pt x="557" y="101"/>
                          <a:pt x="554" y="110"/>
                          <a:pt x="554" y="110"/>
                        </a:cubicBezTo>
                        <a:cubicBezTo>
                          <a:pt x="556" y="132"/>
                          <a:pt x="556" y="168"/>
                          <a:pt x="572" y="188"/>
                        </a:cubicBezTo>
                        <a:cubicBezTo>
                          <a:pt x="568" y="198"/>
                          <a:pt x="564" y="208"/>
                          <a:pt x="562" y="219"/>
                        </a:cubicBezTo>
                        <a:cubicBezTo>
                          <a:pt x="564" y="227"/>
                          <a:pt x="569" y="233"/>
                          <a:pt x="572" y="240"/>
                        </a:cubicBezTo>
                        <a:cubicBezTo>
                          <a:pt x="573" y="247"/>
                          <a:pt x="572" y="254"/>
                          <a:pt x="575" y="259"/>
                        </a:cubicBezTo>
                        <a:cubicBezTo>
                          <a:pt x="577" y="263"/>
                          <a:pt x="595" y="272"/>
                          <a:pt x="599" y="283"/>
                        </a:cubicBezTo>
                        <a:cubicBezTo>
                          <a:pt x="594" y="295"/>
                          <a:pt x="603" y="306"/>
                          <a:pt x="618" y="310"/>
                        </a:cubicBezTo>
                        <a:cubicBezTo>
                          <a:pt x="630" y="307"/>
                          <a:pt x="638" y="308"/>
                          <a:pt x="645" y="300"/>
                        </a:cubicBezTo>
                        <a:cubicBezTo>
                          <a:pt x="660" y="302"/>
                          <a:pt x="663" y="303"/>
                          <a:pt x="672" y="293"/>
                        </a:cubicBezTo>
                        <a:cubicBezTo>
                          <a:pt x="675" y="294"/>
                          <a:pt x="679" y="293"/>
                          <a:pt x="680" y="295"/>
                        </a:cubicBezTo>
                        <a:cubicBezTo>
                          <a:pt x="682" y="301"/>
                          <a:pt x="674" y="321"/>
                          <a:pt x="672" y="327"/>
                        </a:cubicBezTo>
                        <a:cubicBezTo>
                          <a:pt x="668" y="340"/>
                          <a:pt x="671" y="326"/>
                          <a:pt x="664" y="340"/>
                        </a:cubicBezTo>
                        <a:cubicBezTo>
                          <a:pt x="652" y="360"/>
                          <a:pt x="646" y="381"/>
                          <a:pt x="621" y="394"/>
                        </a:cubicBezTo>
                        <a:cubicBezTo>
                          <a:pt x="614" y="402"/>
                          <a:pt x="609" y="402"/>
                          <a:pt x="599" y="407"/>
                        </a:cubicBezTo>
                        <a:cubicBezTo>
                          <a:pt x="590" y="418"/>
                          <a:pt x="579" y="429"/>
                          <a:pt x="567" y="439"/>
                        </a:cubicBezTo>
                        <a:cubicBezTo>
                          <a:pt x="560" y="454"/>
                          <a:pt x="555" y="470"/>
                          <a:pt x="548" y="485"/>
                        </a:cubicBezTo>
                        <a:cubicBezTo>
                          <a:pt x="549" y="489"/>
                          <a:pt x="550" y="492"/>
                          <a:pt x="551" y="496"/>
                        </a:cubicBezTo>
                        <a:cubicBezTo>
                          <a:pt x="552" y="500"/>
                          <a:pt x="556" y="508"/>
                          <a:pt x="556" y="508"/>
                        </a:cubicBezTo>
                        <a:cubicBezTo>
                          <a:pt x="559" y="524"/>
                          <a:pt x="562" y="546"/>
                          <a:pt x="576" y="557"/>
                        </a:cubicBezTo>
                        <a:lnTo>
                          <a:pt x="435" y="55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05" name="Freeform 57"/>
                  <p:cNvSpPr/>
                  <p:nvPr/>
                </p:nvSpPr>
                <p:spPr>
                  <a:xfrm>
                    <a:off x="1189" y="447"/>
                    <a:ext cx="163" cy="221"/>
                  </a:xfrm>
                  <a:custGeom>
                    <a:avLst/>
                    <a:gdLst/>
                    <a:ahLst/>
                    <a:cxnLst>
                      <a:cxn ang="0">
                        <a:pos x="154" y="221"/>
                      </a:cxn>
                      <a:cxn ang="0">
                        <a:pos x="148" y="192"/>
                      </a:cxn>
                      <a:cxn ang="0">
                        <a:pos x="138" y="183"/>
                      </a:cxn>
                      <a:cxn ang="0">
                        <a:pos x="136" y="171"/>
                      </a:cxn>
                      <a:cxn ang="0">
                        <a:pos x="133" y="162"/>
                      </a:cxn>
                      <a:cxn ang="0">
                        <a:pos x="133" y="146"/>
                      </a:cxn>
                      <a:cxn ang="0">
                        <a:pos x="131" y="136"/>
                      </a:cxn>
                      <a:cxn ang="0">
                        <a:pos x="145" y="129"/>
                      </a:cxn>
                      <a:cxn ang="0">
                        <a:pos x="163" y="125"/>
                      </a:cxn>
                      <a:cxn ang="0">
                        <a:pos x="163" y="87"/>
                      </a:cxn>
                      <a:cxn ang="0">
                        <a:pos x="34" y="61"/>
                      </a:cxn>
                      <a:cxn ang="0">
                        <a:pos x="20" y="62"/>
                      </a:cxn>
                      <a:cxn ang="0">
                        <a:pos x="10" y="65"/>
                      </a:cxn>
                      <a:cxn ang="0">
                        <a:pos x="0" y="95"/>
                      </a:cxn>
                      <a:cxn ang="0">
                        <a:pos x="59" y="220"/>
                      </a:cxn>
                      <a:cxn ang="0">
                        <a:pos x="154" y="221"/>
                      </a:cxn>
                    </a:cxnLst>
                    <a:pathLst>
                      <a:path w="257" h="347">
                        <a:moveTo>
                          <a:pt x="243" y="347"/>
                        </a:moveTo>
                        <a:lnTo>
                          <a:pt x="233" y="301"/>
                        </a:lnTo>
                        <a:lnTo>
                          <a:pt x="217" y="288"/>
                        </a:lnTo>
                        <a:lnTo>
                          <a:pt x="215" y="269"/>
                        </a:lnTo>
                        <a:lnTo>
                          <a:pt x="209" y="254"/>
                        </a:lnTo>
                        <a:lnTo>
                          <a:pt x="209" y="229"/>
                        </a:lnTo>
                        <a:lnTo>
                          <a:pt x="207" y="214"/>
                        </a:lnTo>
                        <a:lnTo>
                          <a:pt x="228" y="202"/>
                        </a:lnTo>
                        <a:lnTo>
                          <a:pt x="257" y="197"/>
                        </a:lnTo>
                        <a:lnTo>
                          <a:pt x="257" y="136"/>
                        </a:lnTo>
                        <a:cubicBezTo>
                          <a:pt x="209" y="119"/>
                          <a:pt x="13" y="0"/>
                          <a:pt x="54" y="96"/>
                        </a:cubicBezTo>
                        <a:cubicBezTo>
                          <a:pt x="36" y="106"/>
                          <a:pt x="57" y="97"/>
                          <a:pt x="32" y="98"/>
                        </a:cubicBezTo>
                        <a:cubicBezTo>
                          <a:pt x="27" y="99"/>
                          <a:pt x="16" y="102"/>
                          <a:pt x="16" y="102"/>
                        </a:cubicBezTo>
                        <a:lnTo>
                          <a:pt x="0" y="149"/>
                        </a:lnTo>
                        <a:lnTo>
                          <a:pt x="93" y="346"/>
                        </a:lnTo>
                        <a:lnTo>
                          <a:pt x="243" y="34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06" name="Freeform 58"/>
                  <p:cNvSpPr/>
                  <p:nvPr/>
                </p:nvSpPr>
                <p:spPr>
                  <a:xfrm>
                    <a:off x="1476" y="611"/>
                    <a:ext cx="7" cy="12"/>
                  </a:xfrm>
                  <a:custGeom>
                    <a:avLst/>
                    <a:gdLst/>
                    <a:ahLst/>
                    <a:cxnLst>
                      <a:cxn ang="0">
                        <a:pos x="3" y="8"/>
                      </a:cxn>
                      <a:cxn ang="0">
                        <a:pos x="7" y="7"/>
                      </a:cxn>
                      <a:cxn ang="0">
                        <a:pos x="3" y="8"/>
                      </a:cxn>
                    </a:cxnLst>
                    <a:pathLst>
                      <a:path w="19" h="37">
                        <a:moveTo>
                          <a:pt x="7" y="25"/>
                        </a:moveTo>
                        <a:cubicBezTo>
                          <a:pt x="0" y="4"/>
                          <a:pt x="12" y="0"/>
                          <a:pt x="19" y="21"/>
                        </a:cubicBezTo>
                        <a:cubicBezTo>
                          <a:pt x="14" y="37"/>
                          <a:pt x="18" y="36"/>
                          <a:pt x="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07" name="Freeform 59"/>
                  <p:cNvSpPr/>
                  <p:nvPr/>
                </p:nvSpPr>
                <p:spPr>
                  <a:xfrm>
                    <a:off x="1467" y="497"/>
                    <a:ext cx="9" cy="7"/>
                  </a:xfrm>
                  <a:custGeom>
                    <a:avLst/>
                    <a:gdLst/>
                    <a:ahLst/>
                    <a:cxnLst>
                      <a:cxn ang="0">
                        <a:pos x="5" y="4"/>
                      </a:cxn>
                      <a:cxn ang="0">
                        <a:pos x="7" y="0"/>
                      </a:cxn>
                      <a:cxn ang="0">
                        <a:pos x="8" y="4"/>
                      </a:cxn>
                      <a:cxn ang="0">
                        <a:pos x="3" y="7"/>
                      </a:cxn>
                      <a:cxn ang="0">
                        <a:pos x="5" y="4"/>
                      </a:cxn>
                    </a:cxnLst>
                    <a:pathLst>
                      <a:path w="22" h="20">
                        <a:moveTo>
                          <a:pt x="12" y="12"/>
                        </a:moveTo>
                        <a:cubicBezTo>
                          <a:pt x="13" y="8"/>
                          <a:pt x="12" y="0"/>
                          <a:pt x="16" y="0"/>
                        </a:cubicBezTo>
                        <a:cubicBezTo>
                          <a:pt x="20" y="0"/>
                          <a:pt x="22" y="8"/>
                          <a:pt x="20" y="12"/>
                        </a:cubicBezTo>
                        <a:cubicBezTo>
                          <a:pt x="18" y="16"/>
                          <a:pt x="12" y="17"/>
                          <a:pt x="8" y="20"/>
                        </a:cubicBezTo>
                        <a:cubicBezTo>
                          <a:pt x="3" y="5"/>
                          <a:pt x="0" y="6"/>
                          <a:pt x="12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08" name="Freeform 60"/>
                  <p:cNvSpPr/>
                  <p:nvPr/>
                </p:nvSpPr>
                <p:spPr>
                  <a:xfrm>
                    <a:off x="1072" y="357"/>
                    <a:ext cx="25" cy="10"/>
                  </a:xfrm>
                  <a:custGeom>
                    <a:avLst/>
                    <a:gdLst/>
                    <a:ahLst/>
                    <a:cxnLst>
                      <a:cxn ang="0">
                        <a:pos x="11" y="6"/>
                      </a:cxn>
                      <a:cxn ang="0">
                        <a:pos x="14" y="2"/>
                      </a:cxn>
                      <a:cxn ang="0">
                        <a:pos x="16" y="10"/>
                      </a:cxn>
                      <a:cxn ang="0">
                        <a:pos x="11" y="6"/>
                      </a:cxn>
                    </a:cxnLst>
                    <a:pathLst>
                      <a:path w="57" h="30">
                        <a:moveTo>
                          <a:pt x="24" y="18"/>
                        </a:moveTo>
                        <a:cubicBezTo>
                          <a:pt x="0" y="10"/>
                          <a:pt x="9" y="0"/>
                          <a:pt x="32" y="6"/>
                        </a:cubicBezTo>
                        <a:cubicBezTo>
                          <a:pt x="46" y="15"/>
                          <a:pt x="57" y="23"/>
                          <a:pt x="36" y="30"/>
                        </a:cubicBezTo>
                        <a:cubicBezTo>
                          <a:pt x="21" y="25"/>
                          <a:pt x="24" y="30"/>
                          <a:pt x="24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09" name="Freeform 61"/>
                  <p:cNvSpPr/>
                  <p:nvPr/>
                </p:nvSpPr>
                <p:spPr>
                  <a:xfrm>
                    <a:off x="1374" y="265"/>
                    <a:ext cx="295" cy="233"/>
                  </a:xfrm>
                  <a:custGeom>
                    <a:avLst/>
                    <a:gdLst/>
                    <a:ahLst/>
                    <a:cxnLst>
                      <a:cxn ang="0">
                        <a:pos x="201" y="155"/>
                      </a:cxn>
                      <a:cxn ang="0">
                        <a:pos x="167" y="151"/>
                      </a:cxn>
                      <a:cxn ang="0">
                        <a:pos x="138" y="138"/>
                      </a:cxn>
                      <a:cxn ang="0">
                        <a:pos x="113" y="134"/>
                      </a:cxn>
                      <a:cxn ang="0">
                        <a:pos x="101" y="139"/>
                      </a:cxn>
                      <a:cxn ang="0">
                        <a:pos x="111" y="143"/>
                      </a:cxn>
                      <a:cxn ang="0">
                        <a:pos x="125" y="157"/>
                      </a:cxn>
                      <a:cxn ang="0">
                        <a:pos x="137" y="159"/>
                      </a:cxn>
                      <a:cxn ang="0">
                        <a:pos x="142" y="179"/>
                      </a:cxn>
                      <a:cxn ang="0">
                        <a:pos x="133" y="185"/>
                      </a:cxn>
                      <a:cxn ang="0">
                        <a:pos x="111" y="206"/>
                      </a:cxn>
                      <a:cxn ang="0">
                        <a:pos x="96" y="210"/>
                      </a:cxn>
                      <a:cxn ang="0">
                        <a:pos x="41" y="233"/>
                      </a:cxn>
                      <a:cxn ang="0">
                        <a:pos x="33" y="206"/>
                      </a:cxn>
                      <a:cxn ang="0">
                        <a:pos x="19" y="175"/>
                      </a:cxn>
                      <a:cxn ang="0">
                        <a:pos x="14" y="150"/>
                      </a:cxn>
                      <a:cxn ang="0">
                        <a:pos x="23" y="115"/>
                      </a:cxn>
                      <a:cxn ang="0">
                        <a:pos x="7" y="131"/>
                      </a:cxn>
                      <a:cxn ang="0">
                        <a:pos x="34" y="94"/>
                      </a:cxn>
                      <a:cxn ang="0">
                        <a:pos x="48" y="68"/>
                      </a:cxn>
                      <a:cxn ang="0">
                        <a:pos x="16" y="68"/>
                      </a:cxn>
                      <a:cxn ang="0">
                        <a:pos x="0" y="66"/>
                      </a:cxn>
                      <a:cxn ang="0">
                        <a:pos x="11" y="47"/>
                      </a:cxn>
                      <a:cxn ang="0">
                        <a:pos x="41" y="37"/>
                      </a:cxn>
                      <a:cxn ang="0">
                        <a:pos x="94" y="42"/>
                      </a:cxn>
                      <a:cxn ang="0">
                        <a:pos x="97" y="21"/>
                      </a:cxn>
                      <a:cxn ang="0">
                        <a:pos x="111" y="0"/>
                      </a:cxn>
                      <a:cxn ang="0">
                        <a:pos x="152" y="15"/>
                      </a:cxn>
                      <a:cxn ang="0">
                        <a:pos x="140" y="29"/>
                      </a:cxn>
                      <a:cxn ang="0">
                        <a:pos x="128" y="59"/>
                      </a:cxn>
                      <a:cxn ang="0">
                        <a:pos x="154" y="64"/>
                      </a:cxn>
                      <a:cxn ang="0">
                        <a:pos x="159" y="46"/>
                      </a:cxn>
                      <a:cxn ang="0">
                        <a:pos x="178" y="31"/>
                      </a:cxn>
                      <a:cxn ang="0">
                        <a:pos x="212" y="29"/>
                      </a:cxn>
                      <a:cxn ang="0">
                        <a:pos x="225" y="17"/>
                      </a:cxn>
                      <a:cxn ang="0">
                        <a:pos x="230" y="154"/>
                      </a:cxn>
                    </a:cxnLst>
                    <a:pathLst>
                      <a:path w="693" h="696">
                        <a:moveTo>
                          <a:pt x="541" y="460"/>
                        </a:moveTo>
                        <a:lnTo>
                          <a:pt x="473" y="464"/>
                        </a:lnTo>
                        <a:lnTo>
                          <a:pt x="441" y="452"/>
                        </a:lnTo>
                        <a:lnTo>
                          <a:pt x="393" y="452"/>
                        </a:lnTo>
                        <a:cubicBezTo>
                          <a:pt x="365" y="448"/>
                          <a:pt x="360" y="444"/>
                          <a:pt x="337" y="436"/>
                        </a:cubicBezTo>
                        <a:cubicBezTo>
                          <a:pt x="336" y="432"/>
                          <a:pt x="330" y="413"/>
                          <a:pt x="325" y="412"/>
                        </a:cubicBezTo>
                        <a:cubicBezTo>
                          <a:pt x="317" y="411"/>
                          <a:pt x="301" y="420"/>
                          <a:pt x="301" y="420"/>
                        </a:cubicBezTo>
                        <a:cubicBezTo>
                          <a:pt x="289" y="412"/>
                          <a:pt x="277" y="408"/>
                          <a:pt x="265" y="400"/>
                        </a:cubicBezTo>
                        <a:cubicBezTo>
                          <a:pt x="252" y="380"/>
                          <a:pt x="256" y="356"/>
                          <a:pt x="233" y="348"/>
                        </a:cubicBezTo>
                        <a:cubicBezTo>
                          <a:pt x="217" y="372"/>
                          <a:pt x="221" y="392"/>
                          <a:pt x="237" y="416"/>
                        </a:cubicBezTo>
                        <a:cubicBezTo>
                          <a:pt x="234" y="428"/>
                          <a:pt x="228" y="445"/>
                          <a:pt x="237" y="444"/>
                        </a:cubicBezTo>
                        <a:cubicBezTo>
                          <a:pt x="247" y="443"/>
                          <a:pt x="261" y="428"/>
                          <a:pt x="261" y="428"/>
                        </a:cubicBezTo>
                        <a:cubicBezTo>
                          <a:pt x="258" y="450"/>
                          <a:pt x="243" y="475"/>
                          <a:pt x="269" y="484"/>
                        </a:cubicBezTo>
                        <a:cubicBezTo>
                          <a:pt x="277" y="479"/>
                          <a:pt x="288" y="476"/>
                          <a:pt x="293" y="468"/>
                        </a:cubicBezTo>
                        <a:cubicBezTo>
                          <a:pt x="302" y="454"/>
                          <a:pt x="303" y="446"/>
                          <a:pt x="317" y="436"/>
                        </a:cubicBezTo>
                        <a:cubicBezTo>
                          <a:pt x="315" y="448"/>
                          <a:pt x="306" y="467"/>
                          <a:pt x="321" y="476"/>
                        </a:cubicBezTo>
                        <a:cubicBezTo>
                          <a:pt x="328" y="480"/>
                          <a:pt x="345" y="484"/>
                          <a:pt x="345" y="484"/>
                        </a:cubicBezTo>
                        <a:cubicBezTo>
                          <a:pt x="382" y="472"/>
                          <a:pt x="347" y="527"/>
                          <a:pt x="333" y="536"/>
                        </a:cubicBezTo>
                        <a:cubicBezTo>
                          <a:pt x="330" y="540"/>
                          <a:pt x="329" y="545"/>
                          <a:pt x="325" y="548"/>
                        </a:cubicBezTo>
                        <a:cubicBezTo>
                          <a:pt x="322" y="551"/>
                          <a:pt x="316" y="549"/>
                          <a:pt x="313" y="552"/>
                        </a:cubicBezTo>
                        <a:cubicBezTo>
                          <a:pt x="300" y="565"/>
                          <a:pt x="320" y="575"/>
                          <a:pt x="293" y="584"/>
                        </a:cubicBezTo>
                        <a:cubicBezTo>
                          <a:pt x="286" y="595"/>
                          <a:pt x="272" y="610"/>
                          <a:pt x="261" y="616"/>
                        </a:cubicBezTo>
                        <a:cubicBezTo>
                          <a:pt x="254" y="620"/>
                          <a:pt x="245" y="621"/>
                          <a:pt x="237" y="624"/>
                        </a:cubicBezTo>
                        <a:cubicBezTo>
                          <a:pt x="233" y="625"/>
                          <a:pt x="225" y="628"/>
                          <a:pt x="225" y="628"/>
                        </a:cubicBezTo>
                        <a:cubicBezTo>
                          <a:pt x="215" y="659"/>
                          <a:pt x="212" y="652"/>
                          <a:pt x="173" y="656"/>
                        </a:cubicBezTo>
                        <a:cubicBezTo>
                          <a:pt x="140" y="667"/>
                          <a:pt x="132" y="687"/>
                          <a:pt x="97" y="696"/>
                        </a:cubicBezTo>
                        <a:cubicBezTo>
                          <a:pt x="77" y="691"/>
                          <a:pt x="75" y="687"/>
                          <a:pt x="81" y="668"/>
                        </a:cubicBezTo>
                        <a:cubicBezTo>
                          <a:pt x="77" y="646"/>
                          <a:pt x="72" y="639"/>
                          <a:pt x="77" y="616"/>
                        </a:cubicBezTo>
                        <a:cubicBezTo>
                          <a:pt x="73" y="598"/>
                          <a:pt x="71" y="587"/>
                          <a:pt x="61" y="572"/>
                        </a:cubicBezTo>
                        <a:cubicBezTo>
                          <a:pt x="58" y="551"/>
                          <a:pt x="51" y="543"/>
                          <a:pt x="45" y="524"/>
                        </a:cubicBezTo>
                        <a:cubicBezTo>
                          <a:pt x="52" y="502"/>
                          <a:pt x="58" y="496"/>
                          <a:pt x="49" y="472"/>
                        </a:cubicBezTo>
                        <a:cubicBezTo>
                          <a:pt x="46" y="463"/>
                          <a:pt x="33" y="448"/>
                          <a:pt x="33" y="448"/>
                        </a:cubicBezTo>
                        <a:cubicBezTo>
                          <a:pt x="42" y="422"/>
                          <a:pt x="42" y="408"/>
                          <a:pt x="33" y="380"/>
                        </a:cubicBezTo>
                        <a:cubicBezTo>
                          <a:pt x="49" y="369"/>
                          <a:pt x="48" y="362"/>
                          <a:pt x="53" y="344"/>
                        </a:cubicBezTo>
                        <a:cubicBezTo>
                          <a:pt x="47" y="327"/>
                          <a:pt x="49" y="308"/>
                          <a:pt x="33" y="332"/>
                        </a:cubicBezTo>
                        <a:cubicBezTo>
                          <a:pt x="40" y="353"/>
                          <a:pt x="29" y="374"/>
                          <a:pt x="17" y="392"/>
                        </a:cubicBezTo>
                        <a:cubicBezTo>
                          <a:pt x="6" y="360"/>
                          <a:pt x="10" y="340"/>
                          <a:pt x="13" y="304"/>
                        </a:cubicBezTo>
                        <a:cubicBezTo>
                          <a:pt x="44" y="314"/>
                          <a:pt x="54" y="289"/>
                          <a:pt x="81" y="280"/>
                        </a:cubicBezTo>
                        <a:cubicBezTo>
                          <a:pt x="94" y="261"/>
                          <a:pt x="85" y="242"/>
                          <a:pt x="105" y="228"/>
                        </a:cubicBezTo>
                        <a:cubicBezTo>
                          <a:pt x="108" y="220"/>
                          <a:pt x="110" y="212"/>
                          <a:pt x="113" y="204"/>
                        </a:cubicBezTo>
                        <a:cubicBezTo>
                          <a:pt x="116" y="196"/>
                          <a:pt x="89" y="196"/>
                          <a:pt x="89" y="196"/>
                        </a:cubicBezTo>
                        <a:cubicBezTo>
                          <a:pt x="81" y="221"/>
                          <a:pt x="58" y="211"/>
                          <a:pt x="37" y="204"/>
                        </a:cubicBezTo>
                        <a:cubicBezTo>
                          <a:pt x="33" y="207"/>
                          <a:pt x="30" y="213"/>
                          <a:pt x="25" y="212"/>
                        </a:cubicBezTo>
                        <a:cubicBezTo>
                          <a:pt x="16" y="210"/>
                          <a:pt x="1" y="196"/>
                          <a:pt x="1" y="196"/>
                        </a:cubicBezTo>
                        <a:cubicBezTo>
                          <a:pt x="4" y="186"/>
                          <a:pt x="4" y="174"/>
                          <a:pt x="9" y="164"/>
                        </a:cubicBezTo>
                        <a:cubicBezTo>
                          <a:pt x="13" y="155"/>
                          <a:pt x="25" y="140"/>
                          <a:pt x="25" y="140"/>
                        </a:cubicBezTo>
                        <a:cubicBezTo>
                          <a:pt x="0" y="132"/>
                          <a:pt x="25" y="128"/>
                          <a:pt x="37" y="124"/>
                        </a:cubicBezTo>
                        <a:cubicBezTo>
                          <a:pt x="58" y="131"/>
                          <a:pt x="75" y="116"/>
                          <a:pt x="97" y="112"/>
                        </a:cubicBezTo>
                        <a:cubicBezTo>
                          <a:pt x="135" y="87"/>
                          <a:pt x="159" y="122"/>
                          <a:pt x="197" y="132"/>
                        </a:cubicBezTo>
                        <a:cubicBezTo>
                          <a:pt x="205" y="129"/>
                          <a:pt x="213" y="127"/>
                          <a:pt x="221" y="124"/>
                        </a:cubicBezTo>
                        <a:cubicBezTo>
                          <a:pt x="225" y="123"/>
                          <a:pt x="226" y="147"/>
                          <a:pt x="233" y="120"/>
                        </a:cubicBezTo>
                        <a:lnTo>
                          <a:pt x="229" y="64"/>
                        </a:lnTo>
                        <a:lnTo>
                          <a:pt x="209" y="40"/>
                        </a:lnTo>
                        <a:cubicBezTo>
                          <a:pt x="243" y="21"/>
                          <a:pt x="240" y="21"/>
                          <a:pt x="261" y="0"/>
                        </a:cubicBezTo>
                        <a:cubicBezTo>
                          <a:pt x="297" y="16"/>
                          <a:pt x="333" y="32"/>
                          <a:pt x="369" y="48"/>
                        </a:cubicBezTo>
                        <a:cubicBezTo>
                          <a:pt x="373" y="50"/>
                          <a:pt x="361" y="44"/>
                          <a:pt x="357" y="44"/>
                        </a:cubicBezTo>
                        <a:cubicBezTo>
                          <a:pt x="349" y="45"/>
                          <a:pt x="333" y="52"/>
                          <a:pt x="333" y="52"/>
                        </a:cubicBezTo>
                        <a:cubicBezTo>
                          <a:pt x="322" y="68"/>
                          <a:pt x="318" y="71"/>
                          <a:pt x="329" y="88"/>
                        </a:cubicBezTo>
                        <a:cubicBezTo>
                          <a:pt x="308" y="119"/>
                          <a:pt x="323" y="118"/>
                          <a:pt x="333" y="148"/>
                        </a:cubicBezTo>
                        <a:cubicBezTo>
                          <a:pt x="320" y="157"/>
                          <a:pt x="314" y="167"/>
                          <a:pt x="301" y="176"/>
                        </a:cubicBezTo>
                        <a:cubicBezTo>
                          <a:pt x="306" y="213"/>
                          <a:pt x="303" y="213"/>
                          <a:pt x="337" y="220"/>
                        </a:cubicBezTo>
                        <a:cubicBezTo>
                          <a:pt x="358" y="216"/>
                          <a:pt x="368" y="214"/>
                          <a:pt x="361" y="192"/>
                        </a:cubicBezTo>
                        <a:cubicBezTo>
                          <a:pt x="362" y="177"/>
                          <a:pt x="362" y="162"/>
                          <a:pt x="365" y="148"/>
                        </a:cubicBezTo>
                        <a:cubicBezTo>
                          <a:pt x="366" y="143"/>
                          <a:pt x="369" y="133"/>
                          <a:pt x="373" y="136"/>
                        </a:cubicBezTo>
                        <a:cubicBezTo>
                          <a:pt x="379" y="140"/>
                          <a:pt x="376" y="149"/>
                          <a:pt x="377" y="156"/>
                        </a:cubicBezTo>
                        <a:cubicBezTo>
                          <a:pt x="404" y="147"/>
                          <a:pt x="409" y="116"/>
                          <a:pt x="417" y="92"/>
                        </a:cubicBezTo>
                        <a:cubicBezTo>
                          <a:pt x="422" y="76"/>
                          <a:pt x="453" y="74"/>
                          <a:pt x="465" y="72"/>
                        </a:cubicBezTo>
                        <a:cubicBezTo>
                          <a:pt x="472" y="92"/>
                          <a:pt x="477" y="93"/>
                          <a:pt x="497" y="88"/>
                        </a:cubicBezTo>
                        <a:cubicBezTo>
                          <a:pt x="512" y="78"/>
                          <a:pt x="515" y="74"/>
                          <a:pt x="509" y="56"/>
                        </a:cubicBezTo>
                        <a:cubicBezTo>
                          <a:pt x="523" y="46"/>
                          <a:pt x="517" y="46"/>
                          <a:pt x="529" y="52"/>
                        </a:cubicBezTo>
                        <a:lnTo>
                          <a:pt x="693" y="72"/>
                        </a:lnTo>
                        <a:lnTo>
                          <a:pt x="541" y="460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10" name="Freeform 62"/>
                  <p:cNvSpPr/>
                  <p:nvPr/>
                </p:nvSpPr>
                <p:spPr>
                  <a:xfrm>
                    <a:off x="1173" y="247"/>
                    <a:ext cx="591" cy="95"/>
                  </a:xfrm>
                  <a:custGeom>
                    <a:avLst/>
                    <a:gdLst/>
                    <a:ahLst/>
                    <a:cxnLst>
                      <a:cxn ang="0">
                        <a:pos x="524" y="0"/>
                      </a:cxn>
                      <a:cxn ang="0">
                        <a:pos x="91" y="18"/>
                      </a:cxn>
                      <a:cxn ang="0">
                        <a:pos x="58" y="27"/>
                      </a:cxn>
                      <a:cxn ang="0">
                        <a:pos x="39" y="27"/>
                      </a:cxn>
                      <a:cxn ang="0">
                        <a:pos x="14" y="49"/>
                      </a:cxn>
                      <a:cxn ang="0">
                        <a:pos x="0" y="67"/>
                      </a:cxn>
                      <a:cxn ang="0">
                        <a:pos x="37" y="73"/>
                      </a:cxn>
                      <a:cxn ang="0">
                        <a:pos x="62" y="61"/>
                      </a:cxn>
                      <a:cxn ang="0">
                        <a:pos x="69" y="54"/>
                      </a:cxn>
                      <a:cxn ang="0">
                        <a:pos x="106" y="33"/>
                      </a:cxn>
                      <a:cxn ang="0">
                        <a:pos x="136" y="29"/>
                      </a:cxn>
                      <a:cxn ang="0">
                        <a:pos x="150" y="60"/>
                      </a:cxn>
                      <a:cxn ang="0">
                        <a:pos x="119" y="69"/>
                      </a:cxn>
                      <a:cxn ang="0">
                        <a:pos x="147" y="72"/>
                      </a:cxn>
                      <a:cxn ang="0">
                        <a:pos x="159" y="57"/>
                      </a:cxn>
                      <a:cxn ang="0">
                        <a:pos x="169" y="59"/>
                      </a:cxn>
                      <a:cxn ang="0">
                        <a:pos x="161" y="34"/>
                      </a:cxn>
                      <a:cxn ang="0">
                        <a:pos x="169" y="28"/>
                      </a:cxn>
                      <a:cxn ang="0">
                        <a:pos x="176" y="56"/>
                      </a:cxn>
                      <a:cxn ang="0">
                        <a:pos x="169" y="72"/>
                      </a:cxn>
                      <a:cxn ang="0">
                        <a:pos x="188" y="83"/>
                      </a:cxn>
                      <a:cxn ang="0">
                        <a:pos x="190" y="59"/>
                      </a:cxn>
                      <a:cxn ang="0">
                        <a:pos x="210" y="66"/>
                      </a:cxn>
                      <a:cxn ang="0">
                        <a:pos x="242" y="47"/>
                      </a:cxn>
                      <a:cxn ang="0">
                        <a:pos x="260" y="32"/>
                      </a:cxn>
                      <a:cxn ang="0">
                        <a:pos x="279" y="36"/>
                      </a:cxn>
                      <a:cxn ang="0">
                        <a:pos x="289" y="32"/>
                      </a:cxn>
                      <a:cxn ang="0">
                        <a:pos x="274" y="28"/>
                      </a:cxn>
                      <a:cxn ang="0">
                        <a:pos x="301" y="22"/>
                      </a:cxn>
                      <a:cxn ang="0">
                        <a:pos x="345" y="34"/>
                      </a:cxn>
                      <a:cxn ang="0">
                        <a:pos x="369" y="27"/>
                      </a:cxn>
                      <a:cxn ang="0">
                        <a:pos x="371" y="40"/>
                      </a:cxn>
                      <a:cxn ang="0">
                        <a:pos x="361" y="64"/>
                      </a:cxn>
                      <a:cxn ang="0">
                        <a:pos x="388" y="56"/>
                      </a:cxn>
                      <a:cxn ang="0">
                        <a:pos x="396" y="51"/>
                      </a:cxn>
                      <a:cxn ang="0">
                        <a:pos x="411" y="39"/>
                      </a:cxn>
                      <a:cxn ang="0">
                        <a:pos x="504" y="54"/>
                      </a:cxn>
                    </a:cxnLst>
                    <a:pathLst>
                      <a:path w="931" h="149">
                        <a:moveTo>
                          <a:pt x="794" y="84"/>
                        </a:moveTo>
                        <a:cubicBezTo>
                          <a:pt x="813" y="72"/>
                          <a:pt x="931" y="14"/>
                          <a:pt x="825" y="0"/>
                        </a:cubicBezTo>
                        <a:lnTo>
                          <a:pt x="159" y="0"/>
                        </a:lnTo>
                        <a:cubicBezTo>
                          <a:pt x="149" y="12"/>
                          <a:pt x="162" y="18"/>
                          <a:pt x="143" y="29"/>
                        </a:cubicBezTo>
                        <a:cubicBezTo>
                          <a:pt x="130" y="44"/>
                          <a:pt x="133" y="39"/>
                          <a:pt x="116" y="48"/>
                        </a:cubicBezTo>
                        <a:cubicBezTo>
                          <a:pt x="108" y="46"/>
                          <a:pt x="100" y="44"/>
                          <a:pt x="91" y="42"/>
                        </a:cubicBezTo>
                        <a:cubicBezTo>
                          <a:pt x="89" y="41"/>
                          <a:pt x="83" y="40"/>
                          <a:pt x="83" y="40"/>
                        </a:cubicBezTo>
                        <a:cubicBezTo>
                          <a:pt x="76" y="40"/>
                          <a:pt x="68" y="39"/>
                          <a:pt x="62" y="42"/>
                        </a:cubicBezTo>
                        <a:cubicBezTo>
                          <a:pt x="54" y="45"/>
                          <a:pt x="46" y="61"/>
                          <a:pt x="38" y="67"/>
                        </a:cubicBezTo>
                        <a:cubicBezTo>
                          <a:pt x="32" y="71"/>
                          <a:pt x="27" y="74"/>
                          <a:pt x="22" y="77"/>
                        </a:cubicBezTo>
                        <a:cubicBezTo>
                          <a:pt x="16" y="81"/>
                          <a:pt x="5" y="86"/>
                          <a:pt x="5" y="86"/>
                        </a:cubicBezTo>
                        <a:cubicBezTo>
                          <a:pt x="9" y="95"/>
                          <a:pt x="7" y="97"/>
                          <a:pt x="0" y="105"/>
                        </a:cubicBezTo>
                        <a:cubicBezTo>
                          <a:pt x="17" y="107"/>
                          <a:pt x="22" y="107"/>
                          <a:pt x="16" y="120"/>
                        </a:cubicBezTo>
                        <a:cubicBezTo>
                          <a:pt x="27" y="122"/>
                          <a:pt x="48" y="116"/>
                          <a:pt x="59" y="115"/>
                        </a:cubicBezTo>
                        <a:cubicBezTo>
                          <a:pt x="71" y="112"/>
                          <a:pt x="73" y="117"/>
                          <a:pt x="83" y="111"/>
                        </a:cubicBezTo>
                        <a:cubicBezTo>
                          <a:pt x="89" y="96"/>
                          <a:pt x="83" y="100"/>
                          <a:pt x="97" y="96"/>
                        </a:cubicBezTo>
                        <a:cubicBezTo>
                          <a:pt x="100" y="94"/>
                          <a:pt x="103" y="93"/>
                          <a:pt x="105" y="90"/>
                        </a:cubicBezTo>
                        <a:cubicBezTo>
                          <a:pt x="106" y="88"/>
                          <a:pt x="106" y="85"/>
                          <a:pt x="108" y="84"/>
                        </a:cubicBezTo>
                        <a:cubicBezTo>
                          <a:pt x="112" y="80"/>
                          <a:pt x="140" y="69"/>
                          <a:pt x="148" y="67"/>
                        </a:cubicBezTo>
                        <a:cubicBezTo>
                          <a:pt x="160" y="52"/>
                          <a:pt x="153" y="56"/>
                          <a:pt x="167" y="52"/>
                        </a:cubicBezTo>
                        <a:cubicBezTo>
                          <a:pt x="178" y="55"/>
                          <a:pt x="179" y="62"/>
                          <a:pt x="191" y="58"/>
                        </a:cubicBezTo>
                        <a:cubicBezTo>
                          <a:pt x="199" y="52"/>
                          <a:pt x="206" y="51"/>
                          <a:pt x="215" y="46"/>
                        </a:cubicBezTo>
                        <a:cubicBezTo>
                          <a:pt x="226" y="58"/>
                          <a:pt x="217" y="46"/>
                          <a:pt x="223" y="69"/>
                        </a:cubicBezTo>
                        <a:cubicBezTo>
                          <a:pt x="226" y="79"/>
                          <a:pt x="233" y="85"/>
                          <a:pt x="237" y="94"/>
                        </a:cubicBezTo>
                        <a:cubicBezTo>
                          <a:pt x="227" y="100"/>
                          <a:pt x="229" y="104"/>
                          <a:pt x="218" y="107"/>
                        </a:cubicBezTo>
                        <a:cubicBezTo>
                          <a:pt x="207" y="120"/>
                          <a:pt x="203" y="113"/>
                          <a:pt x="188" y="109"/>
                        </a:cubicBezTo>
                        <a:cubicBezTo>
                          <a:pt x="191" y="117"/>
                          <a:pt x="200" y="127"/>
                          <a:pt x="210" y="132"/>
                        </a:cubicBezTo>
                        <a:cubicBezTo>
                          <a:pt x="218" y="114"/>
                          <a:pt x="211" y="122"/>
                          <a:pt x="231" y="113"/>
                        </a:cubicBezTo>
                        <a:cubicBezTo>
                          <a:pt x="237" y="111"/>
                          <a:pt x="248" y="105"/>
                          <a:pt x="248" y="105"/>
                        </a:cubicBezTo>
                        <a:cubicBezTo>
                          <a:pt x="248" y="100"/>
                          <a:pt x="246" y="94"/>
                          <a:pt x="250" y="90"/>
                        </a:cubicBezTo>
                        <a:cubicBezTo>
                          <a:pt x="253" y="88"/>
                          <a:pt x="254" y="96"/>
                          <a:pt x="258" y="96"/>
                        </a:cubicBezTo>
                        <a:cubicBezTo>
                          <a:pt x="262" y="97"/>
                          <a:pt x="264" y="94"/>
                          <a:pt x="266" y="92"/>
                        </a:cubicBezTo>
                        <a:cubicBezTo>
                          <a:pt x="262" y="82"/>
                          <a:pt x="252" y="77"/>
                          <a:pt x="248" y="67"/>
                        </a:cubicBezTo>
                        <a:cubicBezTo>
                          <a:pt x="250" y="63"/>
                          <a:pt x="255" y="58"/>
                          <a:pt x="253" y="54"/>
                        </a:cubicBezTo>
                        <a:cubicBezTo>
                          <a:pt x="251" y="50"/>
                          <a:pt x="248" y="42"/>
                          <a:pt x="248" y="42"/>
                        </a:cubicBezTo>
                        <a:cubicBezTo>
                          <a:pt x="256" y="32"/>
                          <a:pt x="259" y="35"/>
                          <a:pt x="266" y="44"/>
                        </a:cubicBezTo>
                        <a:cubicBezTo>
                          <a:pt x="270" y="56"/>
                          <a:pt x="276" y="61"/>
                          <a:pt x="285" y="71"/>
                        </a:cubicBezTo>
                        <a:cubicBezTo>
                          <a:pt x="281" y="81"/>
                          <a:pt x="289" y="82"/>
                          <a:pt x="277" y="88"/>
                        </a:cubicBezTo>
                        <a:cubicBezTo>
                          <a:pt x="262" y="106"/>
                          <a:pt x="278" y="83"/>
                          <a:pt x="274" y="101"/>
                        </a:cubicBezTo>
                        <a:cubicBezTo>
                          <a:pt x="274" y="105"/>
                          <a:pt x="268" y="109"/>
                          <a:pt x="266" y="113"/>
                        </a:cubicBezTo>
                        <a:cubicBezTo>
                          <a:pt x="270" y="122"/>
                          <a:pt x="268" y="125"/>
                          <a:pt x="261" y="132"/>
                        </a:cubicBezTo>
                        <a:cubicBezTo>
                          <a:pt x="268" y="149"/>
                          <a:pt x="282" y="134"/>
                          <a:pt x="296" y="130"/>
                        </a:cubicBezTo>
                        <a:cubicBezTo>
                          <a:pt x="299" y="122"/>
                          <a:pt x="295" y="119"/>
                          <a:pt x="299" y="111"/>
                        </a:cubicBezTo>
                        <a:cubicBezTo>
                          <a:pt x="296" y="105"/>
                          <a:pt x="288" y="97"/>
                          <a:pt x="299" y="92"/>
                        </a:cubicBezTo>
                        <a:cubicBezTo>
                          <a:pt x="303" y="90"/>
                          <a:pt x="315" y="88"/>
                          <a:pt x="315" y="88"/>
                        </a:cubicBezTo>
                        <a:cubicBezTo>
                          <a:pt x="326" y="91"/>
                          <a:pt x="325" y="95"/>
                          <a:pt x="331" y="103"/>
                        </a:cubicBezTo>
                        <a:cubicBezTo>
                          <a:pt x="339" y="84"/>
                          <a:pt x="331" y="90"/>
                          <a:pt x="361" y="92"/>
                        </a:cubicBezTo>
                        <a:cubicBezTo>
                          <a:pt x="355" y="76"/>
                          <a:pt x="365" y="76"/>
                          <a:pt x="382" y="73"/>
                        </a:cubicBezTo>
                        <a:cubicBezTo>
                          <a:pt x="383" y="71"/>
                          <a:pt x="387" y="57"/>
                          <a:pt x="393" y="54"/>
                        </a:cubicBezTo>
                        <a:cubicBezTo>
                          <a:pt x="398" y="52"/>
                          <a:pt x="409" y="50"/>
                          <a:pt x="409" y="50"/>
                        </a:cubicBezTo>
                        <a:cubicBezTo>
                          <a:pt x="430" y="54"/>
                          <a:pt x="413" y="58"/>
                          <a:pt x="431" y="63"/>
                        </a:cubicBezTo>
                        <a:cubicBezTo>
                          <a:pt x="433" y="61"/>
                          <a:pt x="435" y="57"/>
                          <a:pt x="439" y="56"/>
                        </a:cubicBezTo>
                        <a:cubicBezTo>
                          <a:pt x="445" y="55"/>
                          <a:pt x="452" y="61"/>
                          <a:pt x="457" y="58"/>
                        </a:cubicBezTo>
                        <a:cubicBezTo>
                          <a:pt x="461" y="57"/>
                          <a:pt x="457" y="52"/>
                          <a:pt x="455" y="50"/>
                        </a:cubicBezTo>
                        <a:cubicBezTo>
                          <a:pt x="451" y="47"/>
                          <a:pt x="444" y="47"/>
                          <a:pt x="439" y="46"/>
                        </a:cubicBezTo>
                        <a:cubicBezTo>
                          <a:pt x="436" y="45"/>
                          <a:pt x="431" y="44"/>
                          <a:pt x="431" y="44"/>
                        </a:cubicBezTo>
                        <a:cubicBezTo>
                          <a:pt x="440" y="38"/>
                          <a:pt x="443" y="36"/>
                          <a:pt x="455" y="40"/>
                        </a:cubicBezTo>
                        <a:cubicBezTo>
                          <a:pt x="461" y="38"/>
                          <a:pt x="467" y="35"/>
                          <a:pt x="474" y="35"/>
                        </a:cubicBezTo>
                        <a:cubicBezTo>
                          <a:pt x="483" y="36"/>
                          <a:pt x="511" y="43"/>
                          <a:pt x="519" y="46"/>
                        </a:cubicBezTo>
                        <a:cubicBezTo>
                          <a:pt x="527" y="49"/>
                          <a:pt x="544" y="54"/>
                          <a:pt x="544" y="54"/>
                        </a:cubicBezTo>
                        <a:cubicBezTo>
                          <a:pt x="548" y="54"/>
                          <a:pt x="560" y="52"/>
                          <a:pt x="565" y="50"/>
                        </a:cubicBezTo>
                        <a:cubicBezTo>
                          <a:pt x="570" y="47"/>
                          <a:pt x="581" y="42"/>
                          <a:pt x="581" y="42"/>
                        </a:cubicBezTo>
                        <a:cubicBezTo>
                          <a:pt x="585" y="42"/>
                          <a:pt x="598" y="44"/>
                          <a:pt x="600" y="48"/>
                        </a:cubicBezTo>
                        <a:cubicBezTo>
                          <a:pt x="603" y="55"/>
                          <a:pt x="589" y="61"/>
                          <a:pt x="584" y="63"/>
                        </a:cubicBezTo>
                        <a:cubicBezTo>
                          <a:pt x="576" y="69"/>
                          <a:pt x="568" y="69"/>
                          <a:pt x="565" y="77"/>
                        </a:cubicBezTo>
                        <a:cubicBezTo>
                          <a:pt x="568" y="86"/>
                          <a:pt x="564" y="92"/>
                          <a:pt x="568" y="101"/>
                        </a:cubicBezTo>
                        <a:cubicBezTo>
                          <a:pt x="574" y="93"/>
                          <a:pt x="577" y="91"/>
                          <a:pt x="589" y="94"/>
                        </a:cubicBezTo>
                        <a:cubicBezTo>
                          <a:pt x="595" y="108"/>
                          <a:pt x="602" y="93"/>
                          <a:pt x="611" y="88"/>
                        </a:cubicBezTo>
                        <a:cubicBezTo>
                          <a:pt x="613" y="86"/>
                          <a:pt x="613" y="83"/>
                          <a:pt x="616" y="82"/>
                        </a:cubicBezTo>
                        <a:cubicBezTo>
                          <a:pt x="618" y="80"/>
                          <a:pt x="622" y="81"/>
                          <a:pt x="624" y="80"/>
                        </a:cubicBezTo>
                        <a:cubicBezTo>
                          <a:pt x="626" y="78"/>
                          <a:pt x="626" y="75"/>
                          <a:pt x="627" y="73"/>
                        </a:cubicBezTo>
                        <a:cubicBezTo>
                          <a:pt x="632" y="65"/>
                          <a:pt x="638" y="63"/>
                          <a:pt x="648" y="61"/>
                        </a:cubicBezTo>
                        <a:cubicBezTo>
                          <a:pt x="664" y="62"/>
                          <a:pt x="684" y="69"/>
                          <a:pt x="700" y="69"/>
                        </a:cubicBezTo>
                        <a:lnTo>
                          <a:pt x="794" y="8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11" name="Freeform 63"/>
                  <p:cNvSpPr/>
                  <p:nvPr/>
                </p:nvSpPr>
                <p:spPr>
                  <a:xfrm>
                    <a:off x="1293" y="282"/>
                    <a:ext cx="13" cy="10"/>
                  </a:xfrm>
                  <a:custGeom>
                    <a:avLst/>
                    <a:gdLst/>
                    <a:ahLst/>
                    <a:cxnLst>
                      <a:cxn ang="0">
                        <a:pos x="1" y="9"/>
                      </a:cxn>
                      <a:cxn ang="0">
                        <a:pos x="13" y="0"/>
                      </a:cxn>
                      <a:cxn ang="0">
                        <a:pos x="8" y="8"/>
                      </a:cxn>
                      <a:cxn ang="0">
                        <a:pos x="1" y="9"/>
                      </a:cxn>
                    </a:cxnLst>
                    <a:pathLst>
                      <a:path w="31" h="30">
                        <a:moveTo>
                          <a:pt x="3" y="28"/>
                        </a:moveTo>
                        <a:cubicBezTo>
                          <a:pt x="8" y="8"/>
                          <a:pt x="12" y="6"/>
                          <a:pt x="31" y="0"/>
                        </a:cubicBezTo>
                        <a:cubicBezTo>
                          <a:pt x="29" y="5"/>
                          <a:pt x="25" y="22"/>
                          <a:pt x="19" y="24"/>
                        </a:cubicBezTo>
                        <a:cubicBezTo>
                          <a:pt x="0" y="30"/>
                          <a:pt x="3" y="9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12" name="Freeform 64"/>
                  <p:cNvSpPr/>
                  <p:nvPr/>
                </p:nvSpPr>
                <p:spPr>
                  <a:xfrm>
                    <a:off x="1278" y="296"/>
                    <a:ext cx="19" cy="11"/>
                  </a:xfrm>
                  <a:custGeom>
                    <a:avLst/>
                    <a:gdLst/>
                    <a:ahLst/>
                    <a:cxnLst>
                      <a:cxn ang="0">
                        <a:pos x="3" y="11"/>
                      </a:cxn>
                      <a:cxn ang="0">
                        <a:pos x="10" y="0"/>
                      </a:cxn>
                      <a:cxn ang="0">
                        <a:pos x="16" y="1"/>
                      </a:cxn>
                      <a:cxn ang="0">
                        <a:pos x="3" y="11"/>
                      </a:cxn>
                    </a:cxnLst>
                    <a:pathLst>
                      <a:path w="44" h="32">
                        <a:moveTo>
                          <a:pt x="6" y="32"/>
                        </a:moveTo>
                        <a:cubicBezTo>
                          <a:pt x="0" y="14"/>
                          <a:pt x="7" y="10"/>
                          <a:pt x="22" y="0"/>
                        </a:cubicBezTo>
                        <a:cubicBezTo>
                          <a:pt x="27" y="1"/>
                          <a:pt x="35" y="0"/>
                          <a:pt x="38" y="4"/>
                        </a:cubicBezTo>
                        <a:cubicBezTo>
                          <a:pt x="44" y="13"/>
                          <a:pt x="16" y="32"/>
                          <a:pt x="6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13" name="Freeform 65"/>
                  <p:cNvSpPr/>
                  <p:nvPr/>
                </p:nvSpPr>
                <p:spPr>
                  <a:xfrm>
                    <a:off x="1340" y="337"/>
                    <a:ext cx="32" cy="6"/>
                  </a:xfrm>
                  <a:custGeom>
                    <a:avLst/>
                    <a:gdLst/>
                    <a:ahLst/>
                    <a:cxnLst>
                      <a:cxn ang="0">
                        <a:pos x="16" y="6"/>
                      </a:cxn>
                      <a:cxn ang="0">
                        <a:pos x="11" y="1"/>
                      </a:cxn>
                      <a:cxn ang="0">
                        <a:pos x="16" y="6"/>
                      </a:cxn>
                    </a:cxnLst>
                    <a:pathLst>
                      <a:path w="76" h="18">
                        <a:moveTo>
                          <a:pt x="37" y="18"/>
                        </a:moveTo>
                        <a:cubicBezTo>
                          <a:pt x="25" y="14"/>
                          <a:pt x="0" y="10"/>
                          <a:pt x="25" y="2"/>
                        </a:cubicBezTo>
                        <a:cubicBezTo>
                          <a:pt x="76" y="9"/>
                          <a:pt x="46" y="0"/>
                          <a:pt x="37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14" name="Freeform 66"/>
                  <p:cNvSpPr/>
                  <p:nvPr/>
                </p:nvSpPr>
                <p:spPr>
                  <a:xfrm>
                    <a:off x="1395" y="336"/>
                    <a:ext cx="18" cy="15"/>
                  </a:xfrm>
                  <a:custGeom>
                    <a:avLst/>
                    <a:gdLst/>
                    <a:ahLst/>
                    <a:cxnLst>
                      <a:cxn ang="0">
                        <a:pos x="0" y="7"/>
                      </a:cxn>
                      <a:cxn ang="0">
                        <a:pos x="5" y="3"/>
                      </a:cxn>
                      <a:cxn ang="0">
                        <a:pos x="0" y="7"/>
                      </a:cxn>
                    </a:cxnLst>
                    <a:pathLst>
                      <a:path w="42" h="44">
                        <a:moveTo>
                          <a:pt x="0" y="21"/>
                        </a:moveTo>
                        <a:cubicBezTo>
                          <a:pt x="4" y="17"/>
                          <a:pt x="7" y="11"/>
                          <a:pt x="12" y="9"/>
                        </a:cubicBezTo>
                        <a:cubicBezTo>
                          <a:pt x="42" y="0"/>
                          <a:pt x="23" y="44"/>
                          <a:pt x="0" y="2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15" name="Freeform 67"/>
                  <p:cNvSpPr/>
                  <p:nvPr/>
                </p:nvSpPr>
                <p:spPr>
                  <a:xfrm>
                    <a:off x="1248" y="295"/>
                    <a:ext cx="14" cy="10"/>
                  </a:xfrm>
                  <a:custGeom>
                    <a:avLst/>
                    <a:gdLst/>
                    <a:ahLst/>
                    <a:cxnLst>
                      <a:cxn ang="0">
                        <a:pos x="3" y="7"/>
                      </a:cxn>
                      <a:cxn ang="0">
                        <a:pos x="14" y="3"/>
                      </a:cxn>
                      <a:cxn ang="0">
                        <a:pos x="3" y="7"/>
                      </a:cxn>
                    </a:cxnLst>
                    <a:pathLst>
                      <a:path w="31" h="30">
                        <a:moveTo>
                          <a:pt x="7" y="22"/>
                        </a:moveTo>
                        <a:cubicBezTo>
                          <a:pt x="0" y="0"/>
                          <a:pt x="15" y="6"/>
                          <a:pt x="31" y="10"/>
                        </a:cubicBezTo>
                        <a:cubicBezTo>
                          <a:pt x="14" y="16"/>
                          <a:pt x="15" y="30"/>
                          <a:pt x="7" y="2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</p:grpSp>
            <p:grpSp>
              <p:nvGrpSpPr>
                <p:cNvPr id="2116" name="Group 68"/>
                <p:cNvGrpSpPr/>
                <p:nvPr/>
              </p:nvGrpSpPr>
              <p:grpSpPr>
                <a:xfrm>
                  <a:off x="3709" y="240"/>
                  <a:ext cx="1139" cy="429"/>
                  <a:chOff x="3709" y="240"/>
                  <a:chExt cx="1139" cy="429"/>
                </a:xfrm>
              </p:grpSpPr>
              <p:sp>
                <p:nvSpPr>
                  <p:cNvPr id="2117" name="Freeform 69"/>
                  <p:cNvSpPr/>
                  <p:nvPr/>
                </p:nvSpPr>
                <p:spPr>
                  <a:xfrm>
                    <a:off x="4808" y="616"/>
                    <a:ext cx="13" cy="14"/>
                  </a:xfrm>
                  <a:custGeom>
                    <a:avLst/>
                    <a:gdLst/>
                    <a:ahLst/>
                    <a:cxnLst>
                      <a:cxn ang="0">
                        <a:pos x="7" y="11"/>
                      </a:cxn>
                      <a:cxn ang="0">
                        <a:pos x="3" y="7"/>
                      </a:cxn>
                      <a:cxn ang="0">
                        <a:pos x="0" y="3"/>
                      </a:cxn>
                      <a:cxn ang="0">
                        <a:pos x="7" y="1"/>
                      </a:cxn>
                      <a:cxn ang="0">
                        <a:pos x="13" y="8"/>
                      </a:cxn>
                      <a:cxn ang="0">
                        <a:pos x="12" y="10"/>
                      </a:cxn>
                      <a:cxn ang="0">
                        <a:pos x="7" y="11"/>
                      </a:cxn>
                    </a:cxnLst>
                    <a:pathLst>
                      <a:path w="30" h="42">
                        <a:moveTo>
                          <a:pt x="16" y="33"/>
                        </a:moveTo>
                        <a:cubicBezTo>
                          <a:pt x="3" y="20"/>
                          <a:pt x="15" y="34"/>
                          <a:pt x="8" y="21"/>
                        </a:cubicBezTo>
                        <a:cubicBezTo>
                          <a:pt x="6" y="17"/>
                          <a:pt x="0" y="9"/>
                          <a:pt x="0" y="9"/>
                        </a:cubicBezTo>
                        <a:cubicBezTo>
                          <a:pt x="5" y="1"/>
                          <a:pt x="7" y="0"/>
                          <a:pt x="16" y="3"/>
                        </a:cubicBezTo>
                        <a:cubicBezTo>
                          <a:pt x="25" y="16"/>
                          <a:pt x="10" y="16"/>
                          <a:pt x="30" y="23"/>
                        </a:cubicBezTo>
                        <a:cubicBezTo>
                          <a:pt x="29" y="26"/>
                          <a:pt x="30" y="29"/>
                          <a:pt x="28" y="31"/>
                        </a:cubicBezTo>
                        <a:cubicBezTo>
                          <a:pt x="15" y="42"/>
                          <a:pt x="16" y="38"/>
                          <a:pt x="16" y="3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18" name="Freeform 70"/>
                  <p:cNvSpPr/>
                  <p:nvPr/>
                </p:nvSpPr>
                <p:spPr>
                  <a:xfrm>
                    <a:off x="4655" y="629"/>
                    <a:ext cx="11" cy="5"/>
                  </a:xfrm>
                  <a:custGeom>
                    <a:avLst/>
                    <a:gdLst/>
                    <a:ahLst/>
                    <a:cxnLst>
                      <a:cxn ang="0">
                        <a:pos x="7" y="5"/>
                      </a:cxn>
                      <a:cxn ang="0">
                        <a:pos x="1" y="3"/>
                      </a:cxn>
                      <a:cxn ang="0">
                        <a:pos x="7" y="0"/>
                      </a:cxn>
                      <a:cxn ang="0">
                        <a:pos x="7" y="5"/>
                      </a:cxn>
                    </a:cxnLst>
                    <a:pathLst>
                      <a:path w="25" h="16">
                        <a:moveTo>
                          <a:pt x="15" y="16"/>
                        </a:moveTo>
                        <a:cubicBezTo>
                          <a:pt x="10" y="15"/>
                          <a:pt x="0" y="12"/>
                          <a:pt x="3" y="8"/>
                        </a:cubicBezTo>
                        <a:cubicBezTo>
                          <a:pt x="6" y="4"/>
                          <a:pt x="15" y="0"/>
                          <a:pt x="15" y="0"/>
                        </a:cubicBezTo>
                        <a:cubicBezTo>
                          <a:pt x="17" y="3"/>
                          <a:pt x="25" y="16"/>
                          <a:pt x="15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19" name="Freeform 71"/>
                  <p:cNvSpPr/>
                  <p:nvPr/>
                </p:nvSpPr>
                <p:spPr>
                  <a:xfrm>
                    <a:off x="4609" y="635"/>
                    <a:ext cx="28" cy="16"/>
                  </a:xfrm>
                  <a:custGeom>
                    <a:avLst/>
                    <a:gdLst/>
                    <a:ahLst/>
                    <a:cxnLst>
                      <a:cxn ang="0">
                        <a:pos x="6" y="8"/>
                      </a:cxn>
                      <a:cxn ang="0">
                        <a:pos x="13" y="1"/>
                      </a:cxn>
                      <a:cxn ang="0">
                        <a:pos x="18" y="0"/>
                      </a:cxn>
                      <a:cxn ang="0">
                        <a:pos x="25" y="4"/>
                      </a:cxn>
                      <a:cxn ang="0">
                        <a:pos x="14" y="9"/>
                      </a:cxn>
                      <a:cxn ang="0">
                        <a:pos x="5" y="16"/>
                      </a:cxn>
                      <a:cxn ang="0">
                        <a:pos x="3" y="7"/>
                      </a:cxn>
                      <a:cxn ang="0">
                        <a:pos x="5" y="5"/>
                      </a:cxn>
                      <a:cxn ang="0">
                        <a:pos x="6" y="8"/>
                      </a:cxn>
                    </a:cxnLst>
                    <a:pathLst>
                      <a:path w="65" h="46">
                        <a:moveTo>
                          <a:pt x="14" y="24"/>
                        </a:moveTo>
                        <a:cubicBezTo>
                          <a:pt x="18" y="13"/>
                          <a:pt x="16" y="9"/>
                          <a:pt x="30" y="4"/>
                        </a:cubicBezTo>
                        <a:cubicBezTo>
                          <a:pt x="34" y="3"/>
                          <a:pt x="42" y="0"/>
                          <a:pt x="42" y="0"/>
                        </a:cubicBezTo>
                        <a:cubicBezTo>
                          <a:pt x="50" y="1"/>
                          <a:pt x="65" y="0"/>
                          <a:pt x="58" y="12"/>
                        </a:cubicBezTo>
                        <a:cubicBezTo>
                          <a:pt x="53" y="21"/>
                          <a:pt x="40" y="21"/>
                          <a:pt x="32" y="26"/>
                        </a:cubicBezTo>
                        <a:cubicBezTo>
                          <a:pt x="26" y="35"/>
                          <a:pt x="23" y="42"/>
                          <a:pt x="12" y="46"/>
                        </a:cubicBezTo>
                        <a:cubicBezTo>
                          <a:pt x="0" y="42"/>
                          <a:pt x="5" y="30"/>
                          <a:pt x="8" y="20"/>
                        </a:cubicBezTo>
                        <a:cubicBezTo>
                          <a:pt x="9" y="18"/>
                          <a:pt x="10" y="13"/>
                          <a:pt x="12" y="14"/>
                        </a:cubicBezTo>
                        <a:cubicBezTo>
                          <a:pt x="15" y="16"/>
                          <a:pt x="13" y="21"/>
                          <a:pt x="14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20" name="Freeform 72"/>
                  <p:cNvSpPr/>
                  <p:nvPr/>
                </p:nvSpPr>
                <p:spPr>
                  <a:xfrm>
                    <a:off x="4580" y="634"/>
                    <a:ext cx="29" cy="16"/>
                  </a:xfrm>
                  <a:custGeom>
                    <a:avLst/>
                    <a:gdLst/>
                    <a:ahLst/>
                    <a:cxnLst>
                      <a:cxn ang="0">
                        <a:pos x="0" y="11"/>
                      </a:cxn>
                      <a:cxn ang="0">
                        <a:pos x="8" y="9"/>
                      </a:cxn>
                      <a:cxn ang="0">
                        <a:pos x="22" y="0"/>
                      </a:cxn>
                      <a:cxn ang="0">
                        <a:pos x="27" y="1"/>
                      </a:cxn>
                      <a:cxn ang="0">
                        <a:pos x="21" y="6"/>
                      </a:cxn>
                      <a:cxn ang="0">
                        <a:pos x="12" y="11"/>
                      </a:cxn>
                      <a:cxn ang="0">
                        <a:pos x="9" y="16"/>
                      </a:cxn>
                      <a:cxn ang="0">
                        <a:pos x="7" y="15"/>
                      </a:cxn>
                      <a:cxn ang="0">
                        <a:pos x="5" y="13"/>
                      </a:cxn>
                      <a:cxn ang="0">
                        <a:pos x="0" y="12"/>
                      </a:cxn>
                      <a:cxn ang="0">
                        <a:pos x="0" y="11"/>
                      </a:cxn>
                    </a:cxnLst>
                    <a:pathLst>
                      <a:path w="69" h="47">
                        <a:moveTo>
                          <a:pt x="0" y="31"/>
                        </a:moveTo>
                        <a:cubicBezTo>
                          <a:pt x="7" y="24"/>
                          <a:pt x="9" y="22"/>
                          <a:pt x="18" y="25"/>
                        </a:cubicBezTo>
                        <a:cubicBezTo>
                          <a:pt x="25" y="4"/>
                          <a:pt x="36" y="12"/>
                          <a:pt x="52" y="1"/>
                        </a:cubicBezTo>
                        <a:cubicBezTo>
                          <a:pt x="56" y="2"/>
                          <a:pt x="61" y="0"/>
                          <a:pt x="64" y="3"/>
                        </a:cubicBezTo>
                        <a:cubicBezTo>
                          <a:pt x="69" y="8"/>
                          <a:pt x="50" y="19"/>
                          <a:pt x="50" y="19"/>
                        </a:cubicBezTo>
                        <a:cubicBezTo>
                          <a:pt x="46" y="31"/>
                          <a:pt x="35" y="22"/>
                          <a:pt x="28" y="33"/>
                        </a:cubicBezTo>
                        <a:cubicBezTo>
                          <a:pt x="31" y="41"/>
                          <a:pt x="31" y="44"/>
                          <a:pt x="22" y="47"/>
                        </a:cubicBezTo>
                        <a:cubicBezTo>
                          <a:pt x="20" y="46"/>
                          <a:pt x="18" y="46"/>
                          <a:pt x="16" y="45"/>
                        </a:cubicBezTo>
                        <a:cubicBezTo>
                          <a:pt x="14" y="43"/>
                          <a:pt x="14" y="40"/>
                          <a:pt x="12" y="39"/>
                        </a:cubicBezTo>
                        <a:cubicBezTo>
                          <a:pt x="8" y="37"/>
                          <a:pt x="0" y="35"/>
                          <a:pt x="0" y="35"/>
                        </a:cubicBezTo>
                        <a:cubicBezTo>
                          <a:pt x="2" y="26"/>
                          <a:pt x="3" y="25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21" name="Freeform 73"/>
                  <p:cNvSpPr/>
                  <p:nvPr/>
                </p:nvSpPr>
                <p:spPr>
                  <a:xfrm>
                    <a:off x="4423" y="547"/>
                    <a:ext cx="151" cy="93"/>
                  </a:xfrm>
                  <a:custGeom>
                    <a:avLst/>
                    <a:gdLst/>
                    <a:ahLst/>
                    <a:cxnLst>
                      <a:cxn ang="0">
                        <a:pos x="4" y="1"/>
                      </a:cxn>
                      <a:cxn ang="0">
                        <a:pos x="15" y="6"/>
                      </a:cxn>
                      <a:cxn ang="0">
                        <a:pos x="20" y="10"/>
                      </a:cxn>
                      <a:cxn ang="0">
                        <a:pos x="32" y="17"/>
                      </a:cxn>
                      <a:cxn ang="0">
                        <a:pos x="39" y="22"/>
                      </a:cxn>
                      <a:cxn ang="0">
                        <a:pos x="52" y="33"/>
                      </a:cxn>
                      <a:cxn ang="0">
                        <a:pos x="58" y="43"/>
                      </a:cxn>
                      <a:cxn ang="0">
                        <a:pos x="63" y="44"/>
                      </a:cxn>
                      <a:cxn ang="0">
                        <a:pos x="66" y="50"/>
                      </a:cxn>
                      <a:cxn ang="0">
                        <a:pos x="75" y="51"/>
                      </a:cxn>
                      <a:cxn ang="0">
                        <a:pos x="72" y="66"/>
                      </a:cxn>
                      <a:cxn ang="0">
                        <a:pos x="77" y="75"/>
                      </a:cxn>
                      <a:cxn ang="0">
                        <a:pos x="84" y="78"/>
                      </a:cxn>
                      <a:cxn ang="0">
                        <a:pos x="92" y="79"/>
                      </a:cxn>
                      <a:cxn ang="0">
                        <a:pos x="100" y="81"/>
                      </a:cxn>
                      <a:cxn ang="0">
                        <a:pos x="108" y="79"/>
                      </a:cxn>
                      <a:cxn ang="0">
                        <a:pos x="116" y="83"/>
                      </a:cxn>
                      <a:cxn ang="0">
                        <a:pos x="126" y="86"/>
                      </a:cxn>
                      <a:cxn ang="0">
                        <a:pos x="134" y="89"/>
                      </a:cxn>
                      <a:cxn ang="0">
                        <a:pos x="150" y="89"/>
                      </a:cxn>
                      <a:cxn ang="0">
                        <a:pos x="145" y="92"/>
                      </a:cxn>
                      <a:cxn ang="0">
                        <a:pos x="137" y="91"/>
                      </a:cxn>
                      <a:cxn ang="0">
                        <a:pos x="128" y="91"/>
                      </a:cxn>
                      <a:cxn ang="0">
                        <a:pos x="123" y="89"/>
                      </a:cxn>
                      <a:cxn ang="0">
                        <a:pos x="107" y="89"/>
                      </a:cxn>
                      <a:cxn ang="0">
                        <a:pos x="100" y="87"/>
                      </a:cxn>
                      <a:cxn ang="0">
                        <a:pos x="73" y="81"/>
                      </a:cxn>
                      <a:cxn ang="0">
                        <a:pos x="68" y="73"/>
                      </a:cxn>
                      <a:cxn ang="0">
                        <a:pos x="54" y="67"/>
                      </a:cxn>
                      <a:cxn ang="0">
                        <a:pos x="46" y="62"/>
                      </a:cxn>
                      <a:cxn ang="0">
                        <a:pos x="40" y="53"/>
                      </a:cxn>
                      <a:cxn ang="0">
                        <a:pos x="29" y="36"/>
                      </a:cxn>
                      <a:cxn ang="0">
                        <a:pos x="27" y="34"/>
                      </a:cxn>
                      <a:cxn ang="0">
                        <a:pos x="25" y="34"/>
                      </a:cxn>
                      <a:cxn ang="0">
                        <a:pos x="23" y="30"/>
                      </a:cxn>
                      <a:cxn ang="0">
                        <a:pos x="16" y="19"/>
                      </a:cxn>
                      <a:cxn ang="0">
                        <a:pos x="9" y="13"/>
                      </a:cxn>
                      <a:cxn ang="0">
                        <a:pos x="2" y="7"/>
                      </a:cxn>
                      <a:cxn ang="0">
                        <a:pos x="4" y="1"/>
                      </a:cxn>
                      <a:cxn ang="0">
                        <a:pos x="4" y="1"/>
                      </a:cxn>
                    </a:cxnLst>
                    <a:pathLst>
                      <a:path w="355" h="277">
                        <a:moveTo>
                          <a:pt x="10" y="4"/>
                        </a:moveTo>
                        <a:cubicBezTo>
                          <a:pt x="22" y="0"/>
                          <a:pt x="24" y="14"/>
                          <a:pt x="36" y="18"/>
                        </a:cubicBezTo>
                        <a:cubicBezTo>
                          <a:pt x="37" y="19"/>
                          <a:pt x="45" y="29"/>
                          <a:pt x="46" y="30"/>
                        </a:cubicBezTo>
                        <a:cubicBezTo>
                          <a:pt x="56" y="40"/>
                          <a:pt x="67" y="38"/>
                          <a:pt x="76" y="52"/>
                        </a:cubicBezTo>
                        <a:cubicBezTo>
                          <a:pt x="80" y="58"/>
                          <a:pt x="92" y="66"/>
                          <a:pt x="92" y="66"/>
                        </a:cubicBezTo>
                        <a:cubicBezTo>
                          <a:pt x="96" y="79"/>
                          <a:pt x="112" y="88"/>
                          <a:pt x="122" y="98"/>
                        </a:cubicBezTo>
                        <a:cubicBezTo>
                          <a:pt x="124" y="105"/>
                          <a:pt x="130" y="124"/>
                          <a:pt x="136" y="128"/>
                        </a:cubicBezTo>
                        <a:cubicBezTo>
                          <a:pt x="140" y="130"/>
                          <a:pt x="148" y="132"/>
                          <a:pt x="148" y="132"/>
                        </a:cubicBezTo>
                        <a:cubicBezTo>
                          <a:pt x="150" y="138"/>
                          <a:pt x="154" y="150"/>
                          <a:pt x="154" y="150"/>
                        </a:cubicBezTo>
                        <a:cubicBezTo>
                          <a:pt x="161" y="139"/>
                          <a:pt x="168" y="144"/>
                          <a:pt x="176" y="152"/>
                        </a:cubicBezTo>
                        <a:cubicBezTo>
                          <a:pt x="174" y="167"/>
                          <a:pt x="173" y="181"/>
                          <a:pt x="170" y="196"/>
                        </a:cubicBezTo>
                        <a:cubicBezTo>
                          <a:pt x="171" y="202"/>
                          <a:pt x="174" y="220"/>
                          <a:pt x="180" y="224"/>
                        </a:cubicBezTo>
                        <a:cubicBezTo>
                          <a:pt x="185" y="228"/>
                          <a:pt x="193" y="228"/>
                          <a:pt x="198" y="232"/>
                        </a:cubicBezTo>
                        <a:cubicBezTo>
                          <a:pt x="204" y="230"/>
                          <a:pt x="216" y="234"/>
                          <a:pt x="216" y="234"/>
                        </a:cubicBezTo>
                        <a:cubicBezTo>
                          <a:pt x="223" y="241"/>
                          <a:pt x="225" y="245"/>
                          <a:pt x="236" y="242"/>
                        </a:cubicBezTo>
                        <a:cubicBezTo>
                          <a:pt x="242" y="240"/>
                          <a:pt x="254" y="236"/>
                          <a:pt x="254" y="236"/>
                        </a:cubicBezTo>
                        <a:cubicBezTo>
                          <a:pt x="260" y="240"/>
                          <a:pt x="265" y="246"/>
                          <a:pt x="272" y="248"/>
                        </a:cubicBezTo>
                        <a:cubicBezTo>
                          <a:pt x="277" y="250"/>
                          <a:pt x="291" y="252"/>
                          <a:pt x="296" y="256"/>
                        </a:cubicBezTo>
                        <a:cubicBezTo>
                          <a:pt x="301" y="260"/>
                          <a:pt x="314" y="264"/>
                          <a:pt x="314" y="264"/>
                        </a:cubicBezTo>
                        <a:cubicBezTo>
                          <a:pt x="330" y="263"/>
                          <a:pt x="338" y="261"/>
                          <a:pt x="352" y="266"/>
                        </a:cubicBezTo>
                        <a:cubicBezTo>
                          <a:pt x="355" y="275"/>
                          <a:pt x="350" y="277"/>
                          <a:pt x="342" y="274"/>
                        </a:cubicBezTo>
                        <a:cubicBezTo>
                          <a:pt x="336" y="276"/>
                          <a:pt x="322" y="272"/>
                          <a:pt x="322" y="272"/>
                        </a:cubicBezTo>
                        <a:cubicBezTo>
                          <a:pt x="314" y="275"/>
                          <a:pt x="308" y="272"/>
                          <a:pt x="300" y="270"/>
                        </a:cubicBezTo>
                        <a:cubicBezTo>
                          <a:pt x="296" y="269"/>
                          <a:pt x="288" y="266"/>
                          <a:pt x="288" y="266"/>
                        </a:cubicBezTo>
                        <a:cubicBezTo>
                          <a:pt x="276" y="270"/>
                          <a:pt x="264" y="266"/>
                          <a:pt x="252" y="264"/>
                        </a:cubicBezTo>
                        <a:cubicBezTo>
                          <a:pt x="245" y="259"/>
                          <a:pt x="242" y="257"/>
                          <a:pt x="234" y="260"/>
                        </a:cubicBezTo>
                        <a:cubicBezTo>
                          <a:pt x="211" y="252"/>
                          <a:pt x="192" y="256"/>
                          <a:pt x="172" y="242"/>
                        </a:cubicBezTo>
                        <a:cubicBezTo>
                          <a:pt x="165" y="231"/>
                          <a:pt x="176" y="221"/>
                          <a:pt x="160" y="216"/>
                        </a:cubicBezTo>
                        <a:cubicBezTo>
                          <a:pt x="154" y="233"/>
                          <a:pt x="136" y="203"/>
                          <a:pt x="126" y="200"/>
                        </a:cubicBezTo>
                        <a:cubicBezTo>
                          <a:pt x="120" y="196"/>
                          <a:pt x="114" y="190"/>
                          <a:pt x="108" y="186"/>
                        </a:cubicBezTo>
                        <a:cubicBezTo>
                          <a:pt x="104" y="175"/>
                          <a:pt x="104" y="165"/>
                          <a:pt x="94" y="158"/>
                        </a:cubicBezTo>
                        <a:cubicBezTo>
                          <a:pt x="83" y="142"/>
                          <a:pt x="85" y="119"/>
                          <a:pt x="68" y="108"/>
                        </a:cubicBezTo>
                        <a:cubicBezTo>
                          <a:pt x="67" y="106"/>
                          <a:pt x="66" y="104"/>
                          <a:pt x="64" y="102"/>
                        </a:cubicBezTo>
                        <a:cubicBezTo>
                          <a:pt x="62" y="101"/>
                          <a:pt x="59" y="102"/>
                          <a:pt x="58" y="100"/>
                        </a:cubicBezTo>
                        <a:cubicBezTo>
                          <a:pt x="56" y="97"/>
                          <a:pt x="54" y="88"/>
                          <a:pt x="54" y="88"/>
                        </a:cubicBezTo>
                        <a:cubicBezTo>
                          <a:pt x="59" y="73"/>
                          <a:pt x="52" y="61"/>
                          <a:pt x="38" y="58"/>
                        </a:cubicBezTo>
                        <a:cubicBezTo>
                          <a:pt x="32" y="49"/>
                          <a:pt x="31" y="44"/>
                          <a:pt x="20" y="40"/>
                        </a:cubicBezTo>
                        <a:cubicBezTo>
                          <a:pt x="16" y="27"/>
                          <a:pt x="16" y="26"/>
                          <a:pt x="4" y="22"/>
                        </a:cubicBezTo>
                        <a:cubicBezTo>
                          <a:pt x="1" y="13"/>
                          <a:pt x="0" y="5"/>
                          <a:pt x="10" y="2"/>
                        </a:cubicBezTo>
                        <a:cubicBezTo>
                          <a:pt x="18" y="5"/>
                          <a:pt x="18" y="4"/>
                          <a:pt x="10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22" name="Freeform 74"/>
                  <p:cNvSpPr/>
                  <p:nvPr/>
                </p:nvSpPr>
                <p:spPr>
                  <a:xfrm>
                    <a:off x="4515" y="541"/>
                    <a:ext cx="67" cy="68"/>
                  </a:xfrm>
                  <a:custGeom>
                    <a:avLst/>
                    <a:gdLst/>
                    <a:ahLst/>
                    <a:cxnLst>
                      <a:cxn ang="0">
                        <a:pos x="23" y="22"/>
                      </a:cxn>
                      <a:cxn ang="0">
                        <a:pos x="28" y="19"/>
                      </a:cxn>
                      <a:cxn ang="0">
                        <a:pos x="29" y="17"/>
                      </a:cxn>
                      <a:cxn ang="0">
                        <a:pos x="34" y="15"/>
                      </a:cxn>
                      <a:cxn ang="0">
                        <a:pos x="46" y="7"/>
                      </a:cxn>
                      <a:cxn ang="0">
                        <a:pos x="48" y="1"/>
                      </a:cxn>
                      <a:cxn ang="0">
                        <a:pos x="53" y="0"/>
                      </a:cxn>
                      <a:cxn ang="0">
                        <a:pos x="64" y="9"/>
                      </a:cxn>
                      <a:cxn ang="0">
                        <a:pos x="63" y="15"/>
                      </a:cxn>
                      <a:cxn ang="0">
                        <a:pos x="54" y="21"/>
                      </a:cxn>
                      <a:cxn ang="0">
                        <a:pos x="57" y="31"/>
                      </a:cxn>
                      <a:cxn ang="0">
                        <a:pos x="61" y="36"/>
                      </a:cxn>
                      <a:cxn ang="0">
                        <a:pos x="63" y="42"/>
                      </a:cxn>
                      <a:cxn ang="0">
                        <a:pos x="55" y="42"/>
                      </a:cxn>
                      <a:cxn ang="0">
                        <a:pos x="50" y="48"/>
                      </a:cxn>
                      <a:cxn ang="0">
                        <a:pos x="45" y="51"/>
                      </a:cxn>
                      <a:cxn ang="0">
                        <a:pos x="43" y="65"/>
                      </a:cxn>
                      <a:cxn ang="0">
                        <a:pos x="38" y="67"/>
                      </a:cxn>
                      <a:cxn ang="0">
                        <a:pos x="35" y="68"/>
                      </a:cxn>
                      <a:cxn ang="0">
                        <a:pos x="33" y="67"/>
                      </a:cxn>
                      <a:cxn ang="0">
                        <a:pos x="31" y="63"/>
                      </a:cxn>
                      <a:cxn ang="0">
                        <a:pos x="26" y="61"/>
                      </a:cxn>
                      <a:cxn ang="0">
                        <a:pos x="18" y="64"/>
                      </a:cxn>
                      <a:cxn ang="0">
                        <a:pos x="12" y="61"/>
                      </a:cxn>
                      <a:cxn ang="0">
                        <a:pos x="4" y="49"/>
                      </a:cxn>
                      <a:cxn ang="0">
                        <a:pos x="2" y="43"/>
                      </a:cxn>
                      <a:cxn ang="0">
                        <a:pos x="0" y="39"/>
                      </a:cxn>
                      <a:cxn ang="0">
                        <a:pos x="9" y="32"/>
                      </a:cxn>
                      <a:cxn ang="0">
                        <a:pos x="14" y="34"/>
                      </a:cxn>
                      <a:cxn ang="0">
                        <a:pos x="15" y="26"/>
                      </a:cxn>
                      <a:cxn ang="0">
                        <a:pos x="22" y="23"/>
                      </a:cxn>
                      <a:cxn ang="0">
                        <a:pos x="23" y="22"/>
                      </a:cxn>
                    </a:cxnLst>
                    <a:pathLst>
                      <a:path w="156" h="206">
                        <a:moveTo>
                          <a:pt x="54" y="66"/>
                        </a:moveTo>
                        <a:cubicBezTo>
                          <a:pt x="58" y="63"/>
                          <a:pt x="64" y="63"/>
                          <a:pt x="66" y="58"/>
                        </a:cubicBezTo>
                        <a:cubicBezTo>
                          <a:pt x="67" y="56"/>
                          <a:pt x="67" y="53"/>
                          <a:pt x="68" y="52"/>
                        </a:cubicBezTo>
                        <a:cubicBezTo>
                          <a:pt x="71" y="49"/>
                          <a:pt x="80" y="44"/>
                          <a:pt x="80" y="44"/>
                        </a:cubicBezTo>
                        <a:cubicBezTo>
                          <a:pt x="113" y="55"/>
                          <a:pt x="85" y="29"/>
                          <a:pt x="106" y="22"/>
                        </a:cubicBezTo>
                        <a:cubicBezTo>
                          <a:pt x="110" y="17"/>
                          <a:pt x="108" y="9"/>
                          <a:pt x="112" y="4"/>
                        </a:cubicBezTo>
                        <a:cubicBezTo>
                          <a:pt x="115" y="1"/>
                          <a:pt x="124" y="0"/>
                          <a:pt x="124" y="0"/>
                        </a:cubicBezTo>
                        <a:cubicBezTo>
                          <a:pt x="138" y="14"/>
                          <a:pt x="126" y="23"/>
                          <a:pt x="150" y="28"/>
                        </a:cubicBezTo>
                        <a:cubicBezTo>
                          <a:pt x="156" y="36"/>
                          <a:pt x="154" y="39"/>
                          <a:pt x="146" y="44"/>
                        </a:cubicBezTo>
                        <a:cubicBezTo>
                          <a:pt x="141" y="52"/>
                          <a:pt x="135" y="61"/>
                          <a:pt x="126" y="64"/>
                        </a:cubicBezTo>
                        <a:cubicBezTo>
                          <a:pt x="118" y="75"/>
                          <a:pt x="128" y="83"/>
                          <a:pt x="132" y="94"/>
                        </a:cubicBezTo>
                        <a:cubicBezTo>
                          <a:pt x="129" y="103"/>
                          <a:pt x="135" y="105"/>
                          <a:pt x="142" y="110"/>
                        </a:cubicBezTo>
                        <a:cubicBezTo>
                          <a:pt x="145" y="119"/>
                          <a:pt x="141" y="120"/>
                          <a:pt x="146" y="128"/>
                        </a:cubicBezTo>
                        <a:cubicBezTo>
                          <a:pt x="142" y="139"/>
                          <a:pt x="135" y="133"/>
                          <a:pt x="128" y="128"/>
                        </a:cubicBezTo>
                        <a:cubicBezTo>
                          <a:pt x="116" y="132"/>
                          <a:pt x="122" y="136"/>
                          <a:pt x="116" y="146"/>
                        </a:cubicBezTo>
                        <a:cubicBezTo>
                          <a:pt x="113" y="151"/>
                          <a:pt x="108" y="152"/>
                          <a:pt x="104" y="156"/>
                        </a:cubicBezTo>
                        <a:cubicBezTo>
                          <a:pt x="107" y="167"/>
                          <a:pt x="112" y="191"/>
                          <a:pt x="100" y="198"/>
                        </a:cubicBezTo>
                        <a:cubicBezTo>
                          <a:pt x="96" y="200"/>
                          <a:pt x="92" y="200"/>
                          <a:pt x="88" y="202"/>
                        </a:cubicBezTo>
                        <a:cubicBezTo>
                          <a:pt x="86" y="203"/>
                          <a:pt x="84" y="205"/>
                          <a:pt x="82" y="206"/>
                        </a:cubicBezTo>
                        <a:cubicBezTo>
                          <a:pt x="80" y="205"/>
                          <a:pt x="77" y="204"/>
                          <a:pt x="76" y="202"/>
                        </a:cubicBezTo>
                        <a:cubicBezTo>
                          <a:pt x="74" y="198"/>
                          <a:pt x="76" y="191"/>
                          <a:pt x="72" y="190"/>
                        </a:cubicBezTo>
                        <a:cubicBezTo>
                          <a:pt x="68" y="189"/>
                          <a:pt x="60" y="186"/>
                          <a:pt x="60" y="186"/>
                        </a:cubicBezTo>
                        <a:cubicBezTo>
                          <a:pt x="53" y="188"/>
                          <a:pt x="49" y="192"/>
                          <a:pt x="42" y="194"/>
                        </a:cubicBezTo>
                        <a:cubicBezTo>
                          <a:pt x="34" y="189"/>
                          <a:pt x="37" y="183"/>
                          <a:pt x="28" y="186"/>
                        </a:cubicBezTo>
                        <a:cubicBezTo>
                          <a:pt x="12" y="181"/>
                          <a:pt x="19" y="161"/>
                          <a:pt x="10" y="148"/>
                        </a:cubicBezTo>
                        <a:cubicBezTo>
                          <a:pt x="5" y="121"/>
                          <a:pt x="11" y="147"/>
                          <a:pt x="4" y="130"/>
                        </a:cubicBezTo>
                        <a:cubicBezTo>
                          <a:pt x="2" y="126"/>
                          <a:pt x="0" y="118"/>
                          <a:pt x="0" y="118"/>
                        </a:cubicBezTo>
                        <a:cubicBezTo>
                          <a:pt x="2" y="95"/>
                          <a:pt x="0" y="83"/>
                          <a:pt x="20" y="96"/>
                        </a:cubicBezTo>
                        <a:cubicBezTo>
                          <a:pt x="23" y="105"/>
                          <a:pt x="23" y="110"/>
                          <a:pt x="32" y="104"/>
                        </a:cubicBezTo>
                        <a:cubicBezTo>
                          <a:pt x="35" y="95"/>
                          <a:pt x="29" y="88"/>
                          <a:pt x="34" y="80"/>
                        </a:cubicBezTo>
                        <a:cubicBezTo>
                          <a:pt x="36" y="76"/>
                          <a:pt x="48" y="73"/>
                          <a:pt x="52" y="70"/>
                        </a:cubicBezTo>
                        <a:cubicBezTo>
                          <a:pt x="57" y="63"/>
                          <a:pt x="58" y="62"/>
                          <a:pt x="54" y="6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23" name="Freeform 75"/>
                  <p:cNvSpPr/>
                  <p:nvPr/>
                </p:nvSpPr>
                <p:spPr>
                  <a:xfrm>
                    <a:off x="4580" y="572"/>
                    <a:ext cx="47" cy="13"/>
                  </a:xfrm>
                  <a:custGeom>
                    <a:avLst/>
                    <a:gdLst/>
                    <a:ahLst/>
                    <a:cxnLst>
                      <a:cxn ang="0">
                        <a:pos x="2" y="11"/>
                      </a:cxn>
                      <a:cxn ang="0">
                        <a:pos x="8" y="3"/>
                      </a:cxn>
                      <a:cxn ang="0">
                        <a:pos x="20" y="7"/>
                      </a:cxn>
                      <a:cxn ang="0">
                        <a:pos x="31" y="5"/>
                      </a:cxn>
                      <a:cxn ang="0">
                        <a:pos x="39" y="0"/>
                      </a:cxn>
                      <a:cxn ang="0">
                        <a:pos x="33" y="9"/>
                      </a:cxn>
                      <a:cxn ang="0">
                        <a:pos x="26" y="13"/>
                      </a:cxn>
                      <a:cxn ang="0">
                        <a:pos x="18" y="11"/>
                      </a:cxn>
                      <a:cxn ang="0">
                        <a:pos x="6" y="10"/>
                      </a:cxn>
                      <a:cxn ang="0">
                        <a:pos x="2" y="11"/>
                      </a:cxn>
                    </a:cxnLst>
                    <a:pathLst>
                      <a:path w="109" h="38">
                        <a:moveTo>
                          <a:pt x="4" y="32"/>
                        </a:moveTo>
                        <a:cubicBezTo>
                          <a:pt x="7" y="22"/>
                          <a:pt x="7" y="14"/>
                          <a:pt x="18" y="10"/>
                        </a:cubicBezTo>
                        <a:cubicBezTo>
                          <a:pt x="28" y="12"/>
                          <a:pt x="37" y="14"/>
                          <a:pt x="46" y="20"/>
                        </a:cubicBezTo>
                        <a:cubicBezTo>
                          <a:pt x="62" y="15"/>
                          <a:pt x="54" y="17"/>
                          <a:pt x="72" y="14"/>
                        </a:cubicBezTo>
                        <a:cubicBezTo>
                          <a:pt x="77" y="9"/>
                          <a:pt x="90" y="0"/>
                          <a:pt x="90" y="0"/>
                        </a:cubicBezTo>
                        <a:cubicBezTo>
                          <a:pt x="109" y="6"/>
                          <a:pt x="85" y="23"/>
                          <a:pt x="76" y="26"/>
                        </a:cubicBezTo>
                        <a:cubicBezTo>
                          <a:pt x="71" y="33"/>
                          <a:pt x="68" y="35"/>
                          <a:pt x="60" y="38"/>
                        </a:cubicBezTo>
                        <a:cubicBezTo>
                          <a:pt x="54" y="36"/>
                          <a:pt x="42" y="32"/>
                          <a:pt x="42" y="32"/>
                        </a:cubicBezTo>
                        <a:cubicBezTo>
                          <a:pt x="33" y="23"/>
                          <a:pt x="26" y="26"/>
                          <a:pt x="14" y="30"/>
                        </a:cubicBezTo>
                        <a:cubicBezTo>
                          <a:pt x="1" y="28"/>
                          <a:pt x="0" y="24"/>
                          <a:pt x="4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24" name="Freeform 76"/>
                  <p:cNvSpPr/>
                  <p:nvPr/>
                </p:nvSpPr>
                <p:spPr>
                  <a:xfrm>
                    <a:off x="4578" y="588"/>
                    <a:ext cx="32" cy="34"/>
                  </a:xfrm>
                  <a:custGeom>
                    <a:avLst/>
                    <a:gdLst/>
                    <a:ahLst/>
                    <a:cxnLst>
                      <a:cxn ang="0">
                        <a:pos x="3" y="6"/>
                      </a:cxn>
                      <a:cxn ang="0">
                        <a:pos x="8" y="0"/>
                      </a:cxn>
                      <a:cxn ang="0">
                        <a:pos x="14" y="6"/>
                      </a:cxn>
                      <a:cxn ang="0">
                        <a:pos x="26" y="1"/>
                      </a:cxn>
                      <a:cxn ang="0">
                        <a:pos x="19" y="11"/>
                      </a:cxn>
                      <a:cxn ang="0">
                        <a:pos x="23" y="16"/>
                      </a:cxn>
                      <a:cxn ang="0">
                        <a:pos x="24" y="20"/>
                      </a:cxn>
                      <a:cxn ang="0">
                        <a:pos x="19" y="24"/>
                      </a:cxn>
                      <a:cxn ang="0">
                        <a:pos x="14" y="20"/>
                      </a:cxn>
                      <a:cxn ang="0">
                        <a:pos x="9" y="16"/>
                      </a:cxn>
                      <a:cxn ang="0">
                        <a:pos x="12" y="22"/>
                      </a:cxn>
                      <a:cxn ang="0">
                        <a:pos x="13" y="24"/>
                      </a:cxn>
                      <a:cxn ang="0">
                        <a:pos x="8" y="34"/>
                      </a:cxn>
                      <a:cxn ang="0">
                        <a:pos x="5" y="33"/>
                      </a:cxn>
                      <a:cxn ang="0">
                        <a:pos x="3" y="29"/>
                      </a:cxn>
                      <a:cxn ang="0">
                        <a:pos x="0" y="18"/>
                      </a:cxn>
                      <a:cxn ang="0">
                        <a:pos x="1" y="10"/>
                      </a:cxn>
                      <a:cxn ang="0">
                        <a:pos x="3" y="6"/>
                      </a:cxn>
                    </a:cxnLst>
                    <a:pathLst>
                      <a:path w="76" h="104">
                        <a:moveTo>
                          <a:pt x="8" y="18"/>
                        </a:moveTo>
                        <a:cubicBezTo>
                          <a:pt x="10" y="8"/>
                          <a:pt x="9" y="3"/>
                          <a:pt x="18" y="0"/>
                        </a:cubicBezTo>
                        <a:cubicBezTo>
                          <a:pt x="28" y="3"/>
                          <a:pt x="25" y="12"/>
                          <a:pt x="34" y="18"/>
                        </a:cubicBezTo>
                        <a:cubicBezTo>
                          <a:pt x="46" y="16"/>
                          <a:pt x="51" y="8"/>
                          <a:pt x="62" y="4"/>
                        </a:cubicBezTo>
                        <a:cubicBezTo>
                          <a:pt x="76" y="9"/>
                          <a:pt x="56" y="31"/>
                          <a:pt x="46" y="34"/>
                        </a:cubicBezTo>
                        <a:cubicBezTo>
                          <a:pt x="51" y="56"/>
                          <a:pt x="43" y="29"/>
                          <a:pt x="54" y="48"/>
                        </a:cubicBezTo>
                        <a:cubicBezTo>
                          <a:pt x="56" y="52"/>
                          <a:pt x="58" y="60"/>
                          <a:pt x="58" y="60"/>
                        </a:cubicBezTo>
                        <a:cubicBezTo>
                          <a:pt x="55" y="68"/>
                          <a:pt x="54" y="71"/>
                          <a:pt x="46" y="74"/>
                        </a:cubicBezTo>
                        <a:cubicBezTo>
                          <a:pt x="38" y="71"/>
                          <a:pt x="37" y="68"/>
                          <a:pt x="34" y="60"/>
                        </a:cubicBezTo>
                        <a:cubicBezTo>
                          <a:pt x="33" y="50"/>
                          <a:pt x="32" y="33"/>
                          <a:pt x="22" y="48"/>
                        </a:cubicBezTo>
                        <a:cubicBezTo>
                          <a:pt x="25" y="60"/>
                          <a:pt x="23" y="53"/>
                          <a:pt x="28" y="68"/>
                        </a:cubicBezTo>
                        <a:cubicBezTo>
                          <a:pt x="29" y="70"/>
                          <a:pt x="30" y="74"/>
                          <a:pt x="30" y="74"/>
                        </a:cubicBezTo>
                        <a:cubicBezTo>
                          <a:pt x="24" y="84"/>
                          <a:pt x="22" y="93"/>
                          <a:pt x="20" y="104"/>
                        </a:cubicBezTo>
                        <a:cubicBezTo>
                          <a:pt x="17" y="103"/>
                          <a:pt x="14" y="104"/>
                          <a:pt x="12" y="102"/>
                        </a:cubicBezTo>
                        <a:cubicBezTo>
                          <a:pt x="9" y="99"/>
                          <a:pt x="8" y="90"/>
                          <a:pt x="8" y="90"/>
                        </a:cubicBezTo>
                        <a:cubicBezTo>
                          <a:pt x="13" y="75"/>
                          <a:pt x="14" y="64"/>
                          <a:pt x="0" y="54"/>
                        </a:cubicBezTo>
                        <a:cubicBezTo>
                          <a:pt x="1" y="46"/>
                          <a:pt x="1" y="38"/>
                          <a:pt x="2" y="30"/>
                        </a:cubicBezTo>
                        <a:cubicBezTo>
                          <a:pt x="2" y="27"/>
                          <a:pt x="13" y="2"/>
                          <a:pt x="8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25" name="Freeform 77"/>
                  <p:cNvSpPr/>
                  <p:nvPr/>
                </p:nvSpPr>
                <p:spPr>
                  <a:xfrm>
                    <a:off x="4632" y="569"/>
                    <a:ext cx="16" cy="20"/>
                  </a:xfrm>
                  <a:custGeom>
                    <a:avLst/>
                    <a:gdLst/>
                    <a:ahLst/>
                    <a:cxnLst>
                      <a:cxn ang="0">
                        <a:pos x="1" y="9"/>
                      </a:cxn>
                      <a:cxn ang="0">
                        <a:pos x="6" y="0"/>
                      </a:cxn>
                      <a:cxn ang="0">
                        <a:pos x="6" y="9"/>
                      </a:cxn>
                      <a:cxn ang="0">
                        <a:pos x="16" y="12"/>
                      </a:cxn>
                      <a:cxn ang="0">
                        <a:pos x="8" y="14"/>
                      </a:cxn>
                      <a:cxn ang="0">
                        <a:pos x="2" y="19"/>
                      </a:cxn>
                      <a:cxn ang="0">
                        <a:pos x="0" y="11"/>
                      </a:cxn>
                      <a:cxn ang="0">
                        <a:pos x="1" y="9"/>
                      </a:cxn>
                    </a:cxnLst>
                    <a:pathLst>
                      <a:path w="37" h="61">
                        <a:moveTo>
                          <a:pt x="3" y="28"/>
                        </a:moveTo>
                        <a:cubicBezTo>
                          <a:pt x="5" y="14"/>
                          <a:pt x="2" y="7"/>
                          <a:pt x="13" y="0"/>
                        </a:cubicBezTo>
                        <a:cubicBezTo>
                          <a:pt x="26" y="9"/>
                          <a:pt x="23" y="17"/>
                          <a:pt x="15" y="28"/>
                        </a:cubicBezTo>
                        <a:cubicBezTo>
                          <a:pt x="25" y="31"/>
                          <a:pt x="33" y="27"/>
                          <a:pt x="37" y="38"/>
                        </a:cubicBezTo>
                        <a:cubicBezTo>
                          <a:pt x="30" y="45"/>
                          <a:pt x="28" y="47"/>
                          <a:pt x="19" y="44"/>
                        </a:cubicBezTo>
                        <a:cubicBezTo>
                          <a:pt x="13" y="54"/>
                          <a:pt x="18" y="61"/>
                          <a:pt x="5" y="58"/>
                        </a:cubicBezTo>
                        <a:cubicBezTo>
                          <a:pt x="0" y="50"/>
                          <a:pt x="3" y="44"/>
                          <a:pt x="1" y="34"/>
                        </a:cubicBezTo>
                        <a:cubicBezTo>
                          <a:pt x="2" y="32"/>
                          <a:pt x="3" y="28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26" name="Freeform 78"/>
                  <p:cNvSpPr/>
                  <p:nvPr/>
                </p:nvSpPr>
                <p:spPr>
                  <a:xfrm>
                    <a:off x="4636" y="600"/>
                    <a:ext cx="20" cy="10"/>
                  </a:xfrm>
                  <a:custGeom>
                    <a:avLst/>
                    <a:gdLst/>
                    <a:ahLst/>
                    <a:cxnLst>
                      <a:cxn ang="0">
                        <a:pos x="3" y="0"/>
                      </a:cxn>
                      <a:cxn ang="0">
                        <a:pos x="12" y="0"/>
                      </a:cxn>
                      <a:cxn ang="0">
                        <a:pos x="20" y="6"/>
                      </a:cxn>
                      <a:cxn ang="0">
                        <a:pos x="14" y="5"/>
                      </a:cxn>
                      <a:cxn ang="0">
                        <a:pos x="1" y="6"/>
                      </a:cxn>
                      <a:cxn ang="0">
                        <a:pos x="3" y="0"/>
                      </a:cxn>
                    </a:cxnLst>
                    <a:pathLst>
                      <a:path w="49" h="29">
                        <a:moveTo>
                          <a:pt x="7" y="0"/>
                        </a:moveTo>
                        <a:cubicBezTo>
                          <a:pt x="15" y="6"/>
                          <a:pt x="19" y="2"/>
                          <a:pt x="29" y="0"/>
                        </a:cubicBezTo>
                        <a:cubicBezTo>
                          <a:pt x="45" y="5"/>
                          <a:pt x="40" y="3"/>
                          <a:pt x="49" y="16"/>
                        </a:cubicBezTo>
                        <a:cubicBezTo>
                          <a:pt x="46" y="29"/>
                          <a:pt x="42" y="21"/>
                          <a:pt x="35" y="14"/>
                        </a:cubicBezTo>
                        <a:cubicBezTo>
                          <a:pt x="26" y="15"/>
                          <a:pt x="12" y="19"/>
                          <a:pt x="3" y="16"/>
                        </a:cubicBezTo>
                        <a:cubicBezTo>
                          <a:pt x="0" y="6"/>
                          <a:pt x="7" y="10"/>
                          <a:pt x="7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27" name="Freeform 79"/>
                  <p:cNvSpPr/>
                  <p:nvPr/>
                </p:nvSpPr>
                <p:spPr>
                  <a:xfrm>
                    <a:off x="4657" y="585"/>
                    <a:ext cx="26" cy="17"/>
                  </a:xfrm>
                  <a:custGeom>
                    <a:avLst/>
                    <a:gdLst/>
                    <a:ahLst/>
                    <a:cxnLst>
                      <a:cxn ang="0">
                        <a:pos x="9" y="13"/>
                      </a:cxn>
                      <a:cxn ang="0">
                        <a:pos x="6" y="9"/>
                      </a:cxn>
                      <a:cxn ang="0">
                        <a:pos x="1" y="8"/>
                      </a:cxn>
                      <a:cxn ang="0">
                        <a:pos x="6" y="3"/>
                      </a:cxn>
                      <a:cxn ang="0">
                        <a:pos x="11" y="0"/>
                      </a:cxn>
                      <a:cxn ang="0">
                        <a:pos x="21" y="4"/>
                      </a:cxn>
                      <a:cxn ang="0">
                        <a:pos x="23" y="7"/>
                      </a:cxn>
                      <a:cxn ang="0">
                        <a:pos x="26" y="11"/>
                      </a:cxn>
                      <a:cxn ang="0">
                        <a:pos x="17" y="13"/>
                      </a:cxn>
                      <a:cxn ang="0">
                        <a:pos x="10" y="16"/>
                      </a:cxn>
                      <a:cxn ang="0">
                        <a:pos x="9" y="13"/>
                      </a:cxn>
                    </a:cxnLst>
                    <a:pathLst>
                      <a:path w="61" h="48">
                        <a:moveTo>
                          <a:pt x="21" y="38"/>
                        </a:moveTo>
                        <a:cubicBezTo>
                          <a:pt x="19" y="34"/>
                          <a:pt x="19" y="29"/>
                          <a:pt x="15" y="26"/>
                        </a:cubicBezTo>
                        <a:cubicBezTo>
                          <a:pt x="12" y="24"/>
                          <a:pt x="3" y="22"/>
                          <a:pt x="3" y="22"/>
                        </a:cubicBezTo>
                        <a:cubicBezTo>
                          <a:pt x="0" y="12"/>
                          <a:pt x="5" y="12"/>
                          <a:pt x="13" y="8"/>
                        </a:cubicBezTo>
                        <a:cubicBezTo>
                          <a:pt x="17" y="6"/>
                          <a:pt x="25" y="0"/>
                          <a:pt x="25" y="0"/>
                        </a:cubicBezTo>
                        <a:cubicBezTo>
                          <a:pt x="37" y="2"/>
                          <a:pt x="41" y="2"/>
                          <a:pt x="49" y="10"/>
                        </a:cubicBezTo>
                        <a:cubicBezTo>
                          <a:pt x="45" y="21"/>
                          <a:pt x="46" y="12"/>
                          <a:pt x="53" y="20"/>
                        </a:cubicBezTo>
                        <a:cubicBezTo>
                          <a:pt x="56" y="24"/>
                          <a:pt x="61" y="32"/>
                          <a:pt x="61" y="32"/>
                        </a:cubicBezTo>
                        <a:cubicBezTo>
                          <a:pt x="56" y="47"/>
                          <a:pt x="53" y="42"/>
                          <a:pt x="41" y="38"/>
                        </a:cubicBezTo>
                        <a:cubicBezTo>
                          <a:pt x="27" y="47"/>
                          <a:pt x="34" y="48"/>
                          <a:pt x="23" y="44"/>
                        </a:cubicBezTo>
                        <a:cubicBezTo>
                          <a:pt x="22" y="42"/>
                          <a:pt x="21" y="38"/>
                          <a:pt x="21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28" name="Freeform 80"/>
                  <p:cNvSpPr/>
                  <p:nvPr/>
                </p:nvSpPr>
                <p:spPr>
                  <a:xfrm>
                    <a:off x="4664" y="593"/>
                    <a:ext cx="122" cy="61"/>
                  </a:xfrm>
                  <a:custGeom>
                    <a:avLst/>
                    <a:gdLst/>
                    <a:ahLst/>
                    <a:cxnLst>
                      <a:cxn ang="0">
                        <a:pos x="20" y="9"/>
                      </a:cxn>
                      <a:cxn ang="0">
                        <a:pos x="15" y="5"/>
                      </a:cxn>
                      <a:cxn ang="0">
                        <a:pos x="11" y="10"/>
                      </a:cxn>
                      <a:cxn ang="0">
                        <a:pos x="0" y="8"/>
                      </a:cxn>
                      <a:cxn ang="0">
                        <a:pos x="4" y="14"/>
                      </a:cxn>
                      <a:cxn ang="0">
                        <a:pos x="7" y="21"/>
                      </a:cxn>
                      <a:cxn ang="0">
                        <a:pos x="10" y="16"/>
                      </a:cxn>
                      <a:cxn ang="0">
                        <a:pos x="13" y="15"/>
                      </a:cxn>
                      <a:cxn ang="0">
                        <a:pos x="20" y="19"/>
                      </a:cxn>
                      <a:cxn ang="0">
                        <a:pos x="30" y="21"/>
                      </a:cxn>
                      <a:cxn ang="0">
                        <a:pos x="38" y="24"/>
                      </a:cxn>
                      <a:cxn ang="0">
                        <a:pos x="45" y="34"/>
                      </a:cxn>
                      <a:cxn ang="0">
                        <a:pos x="44" y="41"/>
                      </a:cxn>
                      <a:cxn ang="0">
                        <a:pos x="42" y="45"/>
                      </a:cxn>
                      <a:cxn ang="0">
                        <a:pos x="52" y="43"/>
                      </a:cxn>
                      <a:cxn ang="0">
                        <a:pos x="60" y="47"/>
                      </a:cxn>
                      <a:cxn ang="0">
                        <a:pos x="72" y="50"/>
                      </a:cxn>
                      <a:cxn ang="0">
                        <a:pos x="74" y="49"/>
                      </a:cxn>
                      <a:cxn ang="0">
                        <a:pos x="72" y="45"/>
                      </a:cxn>
                      <a:cxn ang="0">
                        <a:pos x="76" y="46"/>
                      </a:cxn>
                      <a:cxn ang="0">
                        <a:pos x="79" y="40"/>
                      </a:cxn>
                      <a:cxn ang="0">
                        <a:pos x="86" y="41"/>
                      </a:cxn>
                      <a:cxn ang="0">
                        <a:pos x="91" y="44"/>
                      </a:cxn>
                      <a:cxn ang="0">
                        <a:pos x="104" y="56"/>
                      </a:cxn>
                      <a:cxn ang="0">
                        <a:pos x="112" y="60"/>
                      </a:cxn>
                      <a:cxn ang="0">
                        <a:pos x="121" y="57"/>
                      </a:cxn>
                      <a:cxn ang="0">
                        <a:pos x="114" y="54"/>
                      </a:cxn>
                      <a:cxn ang="0">
                        <a:pos x="109" y="46"/>
                      </a:cxn>
                      <a:cxn ang="0">
                        <a:pos x="107" y="44"/>
                      </a:cxn>
                      <a:cxn ang="0">
                        <a:pos x="106" y="41"/>
                      </a:cxn>
                      <a:cxn ang="0">
                        <a:pos x="101" y="39"/>
                      </a:cxn>
                      <a:cxn ang="0">
                        <a:pos x="102" y="32"/>
                      </a:cxn>
                      <a:cxn ang="0">
                        <a:pos x="94" y="29"/>
                      </a:cxn>
                      <a:cxn ang="0">
                        <a:pos x="90" y="23"/>
                      </a:cxn>
                      <a:cxn ang="0">
                        <a:pos x="81" y="18"/>
                      </a:cxn>
                      <a:cxn ang="0">
                        <a:pos x="72" y="13"/>
                      </a:cxn>
                      <a:cxn ang="0">
                        <a:pos x="67" y="11"/>
                      </a:cxn>
                      <a:cxn ang="0">
                        <a:pos x="51" y="5"/>
                      </a:cxn>
                      <a:cxn ang="0">
                        <a:pos x="44" y="1"/>
                      </a:cxn>
                      <a:cxn ang="0">
                        <a:pos x="41" y="0"/>
                      </a:cxn>
                      <a:cxn ang="0">
                        <a:pos x="30" y="3"/>
                      </a:cxn>
                      <a:cxn ang="0">
                        <a:pos x="24" y="11"/>
                      </a:cxn>
                      <a:cxn ang="0">
                        <a:pos x="20" y="9"/>
                      </a:cxn>
                    </a:cxnLst>
                    <a:pathLst>
                      <a:path w="286" h="182">
                        <a:moveTo>
                          <a:pt x="46" y="28"/>
                        </a:moveTo>
                        <a:cubicBezTo>
                          <a:pt x="41" y="14"/>
                          <a:pt x="46" y="17"/>
                          <a:pt x="36" y="14"/>
                        </a:cubicBezTo>
                        <a:cubicBezTo>
                          <a:pt x="31" y="17"/>
                          <a:pt x="26" y="30"/>
                          <a:pt x="26" y="30"/>
                        </a:cubicBezTo>
                        <a:cubicBezTo>
                          <a:pt x="12" y="25"/>
                          <a:pt x="19" y="21"/>
                          <a:pt x="0" y="24"/>
                        </a:cubicBezTo>
                        <a:cubicBezTo>
                          <a:pt x="2" y="33"/>
                          <a:pt x="2" y="37"/>
                          <a:pt x="10" y="42"/>
                        </a:cubicBezTo>
                        <a:cubicBezTo>
                          <a:pt x="12" y="49"/>
                          <a:pt x="14" y="55"/>
                          <a:pt x="16" y="62"/>
                        </a:cubicBezTo>
                        <a:cubicBezTo>
                          <a:pt x="24" y="59"/>
                          <a:pt x="27" y="57"/>
                          <a:pt x="24" y="48"/>
                        </a:cubicBezTo>
                        <a:cubicBezTo>
                          <a:pt x="26" y="47"/>
                          <a:pt x="28" y="43"/>
                          <a:pt x="30" y="44"/>
                        </a:cubicBezTo>
                        <a:cubicBezTo>
                          <a:pt x="48" y="48"/>
                          <a:pt x="36" y="52"/>
                          <a:pt x="48" y="56"/>
                        </a:cubicBezTo>
                        <a:cubicBezTo>
                          <a:pt x="74" y="65"/>
                          <a:pt x="47" y="56"/>
                          <a:pt x="70" y="62"/>
                        </a:cubicBezTo>
                        <a:cubicBezTo>
                          <a:pt x="77" y="64"/>
                          <a:pt x="88" y="72"/>
                          <a:pt x="88" y="72"/>
                        </a:cubicBezTo>
                        <a:cubicBezTo>
                          <a:pt x="96" y="84"/>
                          <a:pt x="102" y="87"/>
                          <a:pt x="106" y="102"/>
                        </a:cubicBezTo>
                        <a:cubicBezTo>
                          <a:pt x="105" y="109"/>
                          <a:pt x="106" y="115"/>
                          <a:pt x="104" y="122"/>
                        </a:cubicBezTo>
                        <a:cubicBezTo>
                          <a:pt x="103" y="126"/>
                          <a:pt x="94" y="132"/>
                          <a:pt x="98" y="134"/>
                        </a:cubicBezTo>
                        <a:cubicBezTo>
                          <a:pt x="106" y="137"/>
                          <a:pt x="122" y="128"/>
                          <a:pt x="122" y="128"/>
                        </a:cubicBezTo>
                        <a:cubicBezTo>
                          <a:pt x="130" y="131"/>
                          <a:pt x="133" y="135"/>
                          <a:pt x="140" y="140"/>
                        </a:cubicBezTo>
                        <a:cubicBezTo>
                          <a:pt x="148" y="145"/>
                          <a:pt x="159" y="145"/>
                          <a:pt x="168" y="148"/>
                        </a:cubicBezTo>
                        <a:cubicBezTo>
                          <a:pt x="170" y="147"/>
                          <a:pt x="173" y="148"/>
                          <a:pt x="174" y="146"/>
                        </a:cubicBezTo>
                        <a:cubicBezTo>
                          <a:pt x="176" y="142"/>
                          <a:pt x="164" y="136"/>
                          <a:pt x="168" y="134"/>
                        </a:cubicBezTo>
                        <a:cubicBezTo>
                          <a:pt x="171" y="132"/>
                          <a:pt x="175" y="135"/>
                          <a:pt x="178" y="136"/>
                        </a:cubicBezTo>
                        <a:cubicBezTo>
                          <a:pt x="182" y="131"/>
                          <a:pt x="186" y="118"/>
                          <a:pt x="186" y="118"/>
                        </a:cubicBezTo>
                        <a:cubicBezTo>
                          <a:pt x="189" y="119"/>
                          <a:pt x="199" y="120"/>
                          <a:pt x="202" y="122"/>
                        </a:cubicBezTo>
                        <a:cubicBezTo>
                          <a:pt x="206" y="124"/>
                          <a:pt x="214" y="130"/>
                          <a:pt x="214" y="130"/>
                        </a:cubicBezTo>
                        <a:cubicBezTo>
                          <a:pt x="224" y="145"/>
                          <a:pt x="228" y="158"/>
                          <a:pt x="244" y="168"/>
                        </a:cubicBezTo>
                        <a:cubicBezTo>
                          <a:pt x="250" y="172"/>
                          <a:pt x="262" y="178"/>
                          <a:pt x="262" y="178"/>
                        </a:cubicBezTo>
                        <a:cubicBezTo>
                          <a:pt x="265" y="178"/>
                          <a:pt x="286" y="182"/>
                          <a:pt x="284" y="170"/>
                        </a:cubicBezTo>
                        <a:cubicBezTo>
                          <a:pt x="283" y="164"/>
                          <a:pt x="268" y="160"/>
                          <a:pt x="268" y="160"/>
                        </a:cubicBezTo>
                        <a:cubicBezTo>
                          <a:pt x="261" y="150"/>
                          <a:pt x="270" y="143"/>
                          <a:pt x="256" y="138"/>
                        </a:cubicBezTo>
                        <a:cubicBezTo>
                          <a:pt x="254" y="136"/>
                          <a:pt x="251" y="135"/>
                          <a:pt x="250" y="132"/>
                        </a:cubicBezTo>
                        <a:cubicBezTo>
                          <a:pt x="248" y="129"/>
                          <a:pt x="250" y="125"/>
                          <a:pt x="248" y="122"/>
                        </a:cubicBezTo>
                        <a:cubicBezTo>
                          <a:pt x="246" y="118"/>
                          <a:pt x="240" y="118"/>
                          <a:pt x="236" y="116"/>
                        </a:cubicBezTo>
                        <a:cubicBezTo>
                          <a:pt x="230" y="107"/>
                          <a:pt x="227" y="100"/>
                          <a:pt x="240" y="96"/>
                        </a:cubicBezTo>
                        <a:cubicBezTo>
                          <a:pt x="236" y="83"/>
                          <a:pt x="236" y="84"/>
                          <a:pt x="220" y="86"/>
                        </a:cubicBezTo>
                        <a:cubicBezTo>
                          <a:pt x="209" y="82"/>
                          <a:pt x="208" y="82"/>
                          <a:pt x="210" y="70"/>
                        </a:cubicBezTo>
                        <a:cubicBezTo>
                          <a:pt x="207" y="60"/>
                          <a:pt x="199" y="57"/>
                          <a:pt x="190" y="54"/>
                        </a:cubicBezTo>
                        <a:cubicBezTo>
                          <a:pt x="181" y="45"/>
                          <a:pt x="181" y="42"/>
                          <a:pt x="168" y="38"/>
                        </a:cubicBezTo>
                        <a:cubicBezTo>
                          <a:pt x="164" y="37"/>
                          <a:pt x="156" y="34"/>
                          <a:pt x="156" y="34"/>
                        </a:cubicBezTo>
                        <a:cubicBezTo>
                          <a:pt x="146" y="24"/>
                          <a:pt x="134" y="21"/>
                          <a:pt x="120" y="16"/>
                        </a:cubicBezTo>
                        <a:cubicBezTo>
                          <a:pt x="113" y="14"/>
                          <a:pt x="108" y="8"/>
                          <a:pt x="102" y="4"/>
                        </a:cubicBezTo>
                        <a:cubicBezTo>
                          <a:pt x="100" y="3"/>
                          <a:pt x="96" y="0"/>
                          <a:pt x="96" y="0"/>
                        </a:cubicBezTo>
                        <a:cubicBezTo>
                          <a:pt x="83" y="2"/>
                          <a:pt x="79" y="1"/>
                          <a:pt x="70" y="10"/>
                        </a:cubicBezTo>
                        <a:cubicBezTo>
                          <a:pt x="67" y="19"/>
                          <a:pt x="63" y="27"/>
                          <a:pt x="56" y="32"/>
                        </a:cubicBezTo>
                        <a:cubicBezTo>
                          <a:pt x="49" y="30"/>
                          <a:pt x="52" y="31"/>
                          <a:pt x="4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29" name="Freeform 81"/>
                  <p:cNvSpPr/>
                  <p:nvPr/>
                </p:nvSpPr>
                <p:spPr>
                  <a:xfrm>
                    <a:off x="4770" y="599"/>
                    <a:ext cx="33" cy="26"/>
                  </a:xfrm>
                  <a:custGeom>
                    <a:avLst/>
                    <a:gdLst/>
                    <a:ahLst/>
                    <a:cxnLst>
                      <a:cxn ang="0">
                        <a:pos x="0" y="19"/>
                      </a:cxn>
                      <a:cxn ang="0">
                        <a:pos x="11" y="20"/>
                      </a:cxn>
                      <a:cxn ang="0">
                        <a:pos x="19" y="16"/>
                      </a:cxn>
                      <a:cxn ang="0">
                        <a:pos x="24" y="10"/>
                      </a:cxn>
                      <a:cxn ang="0">
                        <a:pos x="18" y="5"/>
                      </a:cxn>
                      <a:cxn ang="0">
                        <a:pos x="18" y="1"/>
                      </a:cxn>
                      <a:cxn ang="0">
                        <a:pos x="30" y="9"/>
                      </a:cxn>
                      <a:cxn ang="0">
                        <a:pos x="28" y="18"/>
                      </a:cxn>
                      <a:cxn ang="0">
                        <a:pos x="14" y="26"/>
                      </a:cxn>
                      <a:cxn ang="0">
                        <a:pos x="4" y="22"/>
                      </a:cxn>
                      <a:cxn ang="0">
                        <a:pos x="1" y="21"/>
                      </a:cxn>
                      <a:cxn ang="0">
                        <a:pos x="0" y="19"/>
                      </a:cxn>
                    </a:cxnLst>
                    <a:pathLst>
                      <a:path w="78" h="78">
                        <a:moveTo>
                          <a:pt x="1" y="58"/>
                        </a:moveTo>
                        <a:cubicBezTo>
                          <a:pt x="6" y="44"/>
                          <a:pt x="18" y="57"/>
                          <a:pt x="27" y="60"/>
                        </a:cubicBezTo>
                        <a:cubicBezTo>
                          <a:pt x="35" y="57"/>
                          <a:pt x="38" y="52"/>
                          <a:pt x="45" y="48"/>
                        </a:cubicBezTo>
                        <a:cubicBezTo>
                          <a:pt x="48" y="40"/>
                          <a:pt x="51" y="36"/>
                          <a:pt x="57" y="30"/>
                        </a:cubicBezTo>
                        <a:cubicBezTo>
                          <a:pt x="55" y="23"/>
                          <a:pt x="43" y="14"/>
                          <a:pt x="43" y="14"/>
                        </a:cubicBezTo>
                        <a:cubicBezTo>
                          <a:pt x="33" y="0"/>
                          <a:pt x="30" y="1"/>
                          <a:pt x="43" y="4"/>
                        </a:cubicBezTo>
                        <a:cubicBezTo>
                          <a:pt x="54" y="11"/>
                          <a:pt x="58" y="22"/>
                          <a:pt x="71" y="26"/>
                        </a:cubicBezTo>
                        <a:cubicBezTo>
                          <a:pt x="78" y="37"/>
                          <a:pt x="78" y="46"/>
                          <a:pt x="67" y="54"/>
                        </a:cubicBezTo>
                        <a:cubicBezTo>
                          <a:pt x="51" y="49"/>
                          <a:pt x="53" y="71"/>
                          <a:pt x="33" y="78"/>
                        </a:cubicBezTo>
                        <a:cubicBezTo>
                          <a:pt x="16" y="72"/>
                          <a:pt x="25" y="76"/>
                          <a:pt x="9" y="66"/>
                        </a:cubicBezTo>
                        <a:cubicBezTo>
                          <a:pt x="7" y="65"/>
                          <a:pt x="3" y="62"/>
                          <a:pt x="3" y="62"/>
                        </a:cubicBezTo>
                        <a:cubicBezTo>
                          <a:pt x="0" y="54"/>
                          <a:pt x="13" y="42"/>
                          <a:pt x="1" y="5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30" name="Freeform 82"/>
                  <p:cNvSpPr/>
                  <p:nvPr/>
                </p:nvSpPr>
                <p:spPr>
                  <a:xfrm>
                    <a:off x="4840" y="544"/>
                    <a:ext cx="8" cy="6"/>
                  </a:xfrm>
                  <a:custGeom>
                    <a:avLst/>
                    <a:gdLst/>
                    <a:ahLst/>
                    <a:cxnLst>
                      <a:cxn ang="0">
                        <a:pos x="1" y="1"/>
                      </a:cxn>
                      <a:cxn ang="0">
                        <a:pos x="1" y="5"/>
                      </a:cxn>
                      <a:cxn ang="0">
                        <a:pos x="1" y="1"/>
                      </a:cxn>
                    </a:cxnLst>
                    <a:pathLst>
                      <a:path w="17" h="18">
                        <a:moveTo>
                          <a:pt x="3" y="4"/>
                        </a:moveTo>
                        <a:cubicBezTo>
                          <a:pt x="17" y="7"/>
                          <a:pt x="16" y="18"/>
                          <a:pt x="3" y="14"/>
                        </a:cubicBezTo>
                        <a:cubicBezTo>
                          <a:pt x="0" y="6"/>
                          <a:pt x="7" y="0"/>
                          <a:pt x="3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31" name="Freeform 83"/>
                  <p:cNvSpPr/>
                  <p:nvPr/>
                </p:nvSpPr>
                <p:spPr>
                  <a:xfrm>
                    <a:off x="4747" y="494"/>
                    <a:ext cx="8" cy="5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7" y="1"/>
                      </a:cxn>
                      <a:cxn ang="0">
                        <a:pos x="4" y="4"/>
                      </a:cxn>
                      <a:cxn ang="0">
                        <a:pos x="3" y="4"/>
                      </a:cxn>
                    </a:cxnLst>
                    <a:pathLst>
                      <a:path w="20" h="15">
                        <a:moveTo>
                          <a:pt x="7" y="12"/>
                        </a:moveTo>
                        <a:cubicBezTo>
                          <a:pt x="0" y="1"/>
                          <a:pt x="6" y="0"/>
                          <a:pt x="17" y="2"/>
                        </a:cubicBezTo>
                        <a:cubicBezTo>
                          <a:pt x="20" y="10"/>
                          <a:pt x="18" y="15"/>
                          <a:pt x="9" y="12"/>
                        </a:cubicBezTo>
                        <a:cubicBezTo>
                          <a:pt x="4" y="4"/>
                          <a:pt x="4" y="4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32" name="Freeform 84"/>
                  <p:cNvSpPr/>
                  <p:nvPr/>
                </p:nvSpPr>
                <p:spPr>
                  <a:xfrm>
                    <a:off x="4676" y="536"/>
                    <a:ext cx="8" cy="5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6" y="1"/>
                      </a:cxn>
                      <a:cxn ang="0">
                        <a:pos x="6" y="5"/>
                      </a:cxn>
                      <a:cxn ang="0">
                        <a:pos x="3" y="4"/>
                      </a:cxn>
                    </a:cxnLst>
                    <a:pathLst>
                      <a:path w="20" h="15">
                        <a:moveTo>
                          <a:pt x="7" y="12"/>
                        </a:moveTo>
                        <a:cubicBezTo>
                          <a:pt x="0" y="2"/>
                          <a:pt x="3" y="0"/>
                          <a:pt x="15" y="2"/>
                        </a:cubicBezTo>
                        <a:cubicBezTo>
                          <a:pt x="16" y="4"/>
                          <a:pt x="20" y="12"/>
                          <a:pt x="15" y="14"/>
                        </a:cubicBezTo>
                        <a:cubicBezTo>
                          <a:pt x="12" y="15"/>
                          <a:pt x="7" y="12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33" name="Freeform 85"/>
                  <p:cNvSpPr/>
                  <p:nvPr/>
                </p:nvSpPr>
                <p:spPr>
                  <a:xfrm>
                    <a:off x="4598" y="523"/>
                    <a:ext cx="34" cy="27"/>
                  </a:xfrm>
                  <a:custGeom>
                    <a:avLst/>
                    <a:gdLst/>
                    <a:ahLst/>
                    <a:cxnLst>
                      <a:cxn ang="0">
                        <a:pos x="0" y="17"/>
                      </a:cxn>
                      <a:cxn ang="0">
                        <a:pos x="6" y="8"/>
                      </a:cxn>
                      <a:cxn ang="0">
                        <a:pos x="11" y="7"/>
                      </a:cxn>
                      <a:cxn ang="0">
                        <a:pos x="20" y="6"/>
                      </a:cxn>
                      <a:cxn ang="0">
                        <a:pos x="25" y="0"/>
                      </a:cxn>
                      <a:cxn ang="0">
                        <a:pos x="34" y="14"/>
                      </a:cxn>
                      <a:cxn ang="0">
                        <a:pos x="30" y="19"/>
                      </a:cxn>
                      <a:cxn ang="0">
                        <a:pos x="23" y="21"/>
                      </a:cxn>
                      <a:cxn ang="0">
                        <a:pos x="20" y="27"/>
                      </a:cxn>
                      <a:cxn ang="0">
                        <a:pos x="14" y="23"/>
                      </a:cxn>
                      <a:cxn ang="0">
                        <a:pos x="16" y="18"/>
                      </a:cxn>
                      <a:cxn ang="0">
                        <a:pos x="13" y="9"/>
                      </a:cxn>
                      <a:cxn ang="0">
                        <a:pos x="9" y="16"/>
                      </a:cxn>
                      <a:cxn ang="0">
                        <a:pos x="3" y="19"/>
                      </a:cxn>
                      <a:cxn ang="0">
                        <a:pos x="0" y="17"/>
                      </a:cxn>
                    </a:cxnLst>
                    <a:pathLst>
                      <a:path w="80" h="80">
                        <a:moveTo>
                          <a:pt x="0" y="50"/>
                        </a:moveTo>
                        <a:cubicBezTo>
                          <a:pt x="1" y="47"/>
                          <a:pt x="12" y="25"/>
                          <a:pt x="14" y="24"/>
                        </a:cubicBezTo>
                        <a:cubicBezTo>
                          <a:pt x="17" y="22"/>
                          <a:pt x="26" y="20"/>
                          <a:pt x="26" y="20"/>
                        </a:cubicBezTo>
                        <a:cubicBezTo>
                          <a:pt x="34" y="23"/>
                          <a:pt x="40" y="21"/>
                          <a:pt x="48" y="18"/>
                        </a:cubicBezTo>
                        <a:cubicBezTo>
                          <a:pt x="52" y="12"/>
                          <a:pt x="54" y="6"/>
                          <a:pt x="58" y="0"/>
                        </a:cubicBezTo>
                        <a:cubicBezTo>
                          <a:pt x="70" y="4"/>
                          <a:pt x="76" y="28"/>
                          <a:pt x="80" y="40"/>
                        </a:cubicBezTo>
                        <a:cubicBezTo>
                          <a:pt x="75" y="54"/>
                          <a:pt x="80" y="50"/>
                          <a:pt x="70" y="56"/>
                        </a:cubicBezTo>
                        <a:cubicBezTo>
                          <a:pt x="61" y="53"/>
                          <a:pt x="59" y="54"/>
                          <a:pt x="54" y="62"/>
                        </a:cubicBezTo>
                        <a:cubicBezTo>
                          <a:pt x="57" y="71"/>
                          <a:pt x="56" y="75"/>
                          <a:pt x="48" y="80"/>
                        </a:cubicBezTo>
                        <a:cubicBezTo>
                          <a:pt x="40" y="77"/>
                          <a:pt x="39" y="72"/>
                          <a:pt x="32" y="68"/>
                        </a:cubicBezTo>
                        <a:cubicBezTo>
                          <a:pt x="26" y="59"/>
                          <a:pt x="30" y="57"/>
                          <a:pt x="38" y="52"/>
                        </a:cubicBezTo>
                        <a:cubicBezTo>
                          <a:pt x="41" y="42"/>
                          <a:pt x="39" y="34"/>
                          <a:pt x="30" y="28"/>
                        </a:cubicBezTo>
                        <a:cubicBezTo>
                          <a:pt x="20" y="31"/>
                          <a:pt x="30" y="40"/>
                          <a:pt x="20" y="48"/>
                        </a:cubicBezTo>
                        <a:cubicBezTo>
                          <a:pt x="16" y="51"/>
                          <a:pt x="8" y="56"/>
                          <a:pt x="8" y="56"/>
                        </a:cubicBezTo>
                        <a:cubicBezTo>
                          <a:pt x="2" y="50"/>
                          <a:pt x="5" y="50"/>
                          <a:pt x="0" y="5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34" name="Freeform 86"/>
                  <p:cNvSpPr/>
                  <p:nvPr/>
                </p:nvSpPr>
                <p:spPr>
                  <a:xfrm>
                    <a:off x="4587" y="466"/>
                    <a:ext cx="40" cy="58"/>
                  </a:xfrm>
                  <a:custGeom>
                    <a:avLst/>
                    <a:gdLst/>
                    <a:ahLst/>
                    <a:cxnLst>
                      <a:cxn ang="0">
                        <a:pos x="6" y="32"/>
                      </a:cxn>
                      <a:cxn ang="0">
                        <a:pos x="11" y="43"/>
                      </a:cxn>
                      <a:cxn ang="0">
                        <a:pos x="14" y="36"/>
                      </a:cxn>
                      <a:cxn ang="0">
                        <a:pos x="22" y="33"/>
                      </a:cxn>
                      <a:cxn ang="0">
                        <a:pos x="20" y="41"/>
                      </a:cxn>
                      <a:cxn ang="0">
                        <a:pos x="28" y="42"/>
                      </a:cxn>
                      <a:cxn ang="0">
                        <a:pos x="32" y="47"/>
                      </a:cxn>
                      <a:cxn ang="0">
                        <a:pos x="25" y="49"/>
                      </a:cxn>
                      <a:cxn ang="0">
                        <a:pos x="31" y="58"/>
                      </a:cxn>
                      <a:cxn ang="0">
                        <a:pos x="36" y="51"/>
                      </a:cxn>
                      <a:cxn ang="0">
                        <a:pos x="35" y="37"/>
                      </a:cxn>
                      <a:cxn ang="0">
                        <a:pos x="26" y="35"/>
                      </a:cxn>
                      <a:cxn ang="0">
                        <a:pos x="21" y="27"/>
                      </a:cxn>
                      <a:cxn ang="0">
                        <a:pos x="14" y="27"/>
                      </a:cxn>
                      <a:cxn ang="0">
                        <a:pos x="13" y="23"/>
                      </a:cxn>
                      <a:cxn ang="0">
                        <a:pos x="18" y="14"/>
                      </a:cxn>
                      <a:cxn ang="0">
                        <a:pos x="13" y="0"/>
                      </a:cxn>
                      <a:cxn ang="0">
                        <a:pos x="8" y="7"/>
                      </a:cxn>
                      <a:cxn ang="0">
                        <a:pos x="2" y="15"/>
                      </a:cxn>
                      <a:cxn ang="0">
                        <a:pos x="6" y="25"/>
                      </a:cxn>
                      <a:cxn ang="0">
                        <a:pos x="6" y="32"/>
                      </a:cxn>
                    </a:cxnLst>
                    <a:pathLst>
                      <a:path w="94" h="174">
                        <a:moveTo>
                          <a:pt x="14" y="96"/>
                        </a:moveTo>
                        <a:cubicBezTo>
                          <a:pt x="11" y="109"/>
                          <a:pt x="15" y="120"/>
                          <a:pt x="26" y="128"/>
                        </a:cubicBezTo>
                        <a:cubicBezTo>
                          <a:pt x="34" y="120"/>
                          <a:pt x="35" y="119"/>
                          <a:pt x="32" y="108"/>
                        </a:cubicBezTo>
                        <a:cubicBezTo>
                          <a:pt x="35" y="92"/>
                          <a:pt x="39" y="92"/>
                          <a:pt x="52" y="100"/>
                        </a:cubicBezTo>
                        <a:cubicBezTo>
                          <a:pt x="59" y="110"/>
                          <a:pt x="49" y="114"/>
                          <a:pt x="46" y="124"/>
                        </a:cubicBezTo>
                        <a:cubicBezTo>
                          <a:pt x="50" y="137"/>
                          <a:pt x="57" y="129"/>
                          <a:pt x="66" y="126"/>
                        </a:cubicBezTo>
                        <a:cubicBezTo>
                          <a:pt x="77" y="129"/>
                          <a:pt x="79" y="131"/>
                          <a:pt x="76" y="142"/>
                        </a:cubicBezTo>
                        <a:cubicBezTo>
                          <a:pt x="67" y="139"/>
                          <a:pt x="65" y="141"/>
                          <a:pt x="58" y="148"/>
                        </a:cubicBezTo>
                        <a:cubicBezTo>
                          <a:pt x="60" y="160"/>
                          <a:pt x="62" y="170"/>
                          <a:pt x="74" y="174"/>
                        </a:cubicBezTo>
                        <a:cubicBezTo>
                          <a:pt x="77" y="165"/>
                          <a:pt x="74" y="157"/>
                          <a:pt x="84" y="154"/>
                        </a:cubicBezTo>
                        <a:cubicBezTo>
                          <a:pt x="91" y="143"/>
                          <a:pt x="94" y="122"/>
                          <a:pt x="82" y="112"/>
                        </a:cubicBezTo>
                        <a:cubicBezTo>
                          <a:pt x="77" y="108"/>
                          <a:pt x="66" y="108"/>
                          <a:pt x="60" y="106"/>
                        </a:cubicBezTo>
                        <a:cubicBezTo>
                          <a:pt x="65" y="92"/>
                          <a:pt x="66" y="87"/>
                          <a:pt x="50" y="82"/>
                        </a:cubicBezTo>
                        <a:cubicBezTo>
                          <a:pt x="48" y="82"/>
                          <a:pt x="37" y="86"/>
                          <a:pt x="34" y="82"/>
                        </a:cubicBezTo>
                        <a:cubicBezTo>
                          <a:pt x="32" y="79"/>
                          <a:pt x="30" y="70"/>
                          <a:pt x="30" y="70"/>
                        </a:cubicBezTo>
                        <a:cubicBezTo>
                          <a:pt x="32" y="54"/>
                          <a:pt x="32" y="52"/>
                          <a:pt x="42" y="42"/>
                        </a:cubicBezTo>
                        <a:cubicBezTo>
                          <a:pt x="41" y="30"/>
                          <a:pt x="45" y="5"/>
                          <a:pt x="30" y="0"/>
                        </a:cubicBezTo>
                        <a:cubicBezTo>
                          <a:pt x="14" y="4"/>
                          <a:pt x="16" y="4"/>
                          <a:pt x="18" y="22"/>
                        </a:cubicBezTo>
                        <a:cubicBezTo>
                          <a:pt x="16" y="39"/>
                          <a:pt x="15" y="35"/>
                          <a:pt x="4" y="46"/>
                        </a:cubicBezTo>
                        <a:cubicBezTo>
                          <a:pt x="0" y="59"/>
                          <a:pt x="5" y="67"/>
                          <a:pt x="14" y="76"/>
                        </a:cubicBezTo>
                        <a:cubicBezTo>
                          <a:pt x="15" y="80"/>
                          <a:pt x="17" y="93"/>
                          <a:pt x="14" y="9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35" name="Freeform 87"/>
                  <p:cNvSpPr/>
                  <p:nvPr/>
                </p:nvSpPr>
                <p:spPr>
                  <a:xfrm>
                    <a:off x="4597" y="508"/>
                    <a:ext cx="14" cy="17"/>
                  </a:xfrm>
                  <a:custGeom>
                    <a:avLst/>
                    <a:gdLst/>
                    <a:ahLst/>
                    <a:cxnLst>
                      <a:cxn ang="0">
                        <a:pos x="3" y="8"/>
                      </a:cxn>
                      <a:cxn ang="0">
                        <a:pos x="5" y="0"/>
                      </a:cxn>
                      <a:cxn ang="0">
                        <a:pos x="9" y="5"/>
                      </a:cxn>
                      <a:cxn ang="0">
                        <a:pos x="10" y="8"/>
                      </a:cxn>
                      <a:cxn ang="0">
                        <a:pos x="12" y="9"/>
                      </a:cxn>
                      <a:cxn ang="0">
                        <a:pos x="14" y="13"/>
                      </a:cxn>
                      <a:cxn ang="0">
                        <a:pos x="8" y="17"/>
                      </a:cxn>
                      <a:cxn ang="0">
                        <a:pos x="3" y="8"/>
                      </a:cxn>
                    </a:cxnLst>
                    <a:pathLst>
                      <a:path w="32" h="50">
                        <a:moveTo>
                          <a:pt x="6" y="24"/>
                        </a:moveTo>
                        <a:cubicBezTo>
                          <a:pt x="0" y="15"/>
                          <a:pt x="3" y="6"/>
                          <a:pt x="12" y="0"/>
                        </a:cubicBezTo>
                        <a:cubicBezTo>
                          <a:pt x="23" y="3"/>
                          <a:pt x="23" y="5"/>
                          <a:pt x="20" y="16"/>
                        </a:cubicBezTo>
                        <a:cubicBezTo>
                          <a:pt x="21" y="19"/>
                          <a:pt x="20" y="22"/>
                          <a:pt x="22" y="24"/>
                        </a:cubicBezTo>
                        <a:cubicBezTo>
                          <a:pt x="23" y="26"/>
                          <a:pt x="27" y="24"/>
                          <a:pt x="28" y="26"/>
                        </a:cubicBezTo>
                        <a:cubicBezTo>
                          <a:pt x="30" y="29"/>
                          <a:pt x="32" y="38"/>
                          <a:pt x="32" y="38"/>
                        </a:cubicBezTo>
                        <a:cubicBezTo>
                          <a:pt x="29" y="46"/>
                          <a:pt x="26" y="47"/>
                          <a:pt x="18" y="50"/>
                        </a:cubicBezTo>
                        <a:cubicBezTo>
                          <a:pt x="12" y="41"/>
                          <a:pt x="18" y="24"/>
                          <a:pt x="6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36" name="Freeform 88"/>
                  <p:cNvSpPr/>
                  <p:nvPr/>
                </p:nvSpPr>
                <p:spPr>
                  <a:xfrm>
                    <a:off x="4569" y="512"/>
                    <a:ext cx="19" cy="17"/>
                  </a:xfrm>
                  <a:custGeom>
                    <a:avLst/>
                    <a:gdLst/>
                    <a:ahLst/>
                    <a:cxnLst>
                      <a:cxn ang="0">
                        <a:pos x="0" y="15"/>
                      </a:cxn>
                      <a:cxn ang="0">
                        <a:pos x="10" y="7"/>
                      </a:cxn>
                      <a:cxn ang="0">
                        <a:pos x="16" y="0"/>
                      </a:cxn>
                      <a:cxn ang="0">
                        <a:pos x="11" y="10"/>
                      </a:cxn>
                      <a:cxn ang="0">
                        <a:pos x="1" y="17"/>
                      </a:cxn>
                      <a:cxn ang="0">
                        <a:pos x="0" y="15"/>
                      </a:cxn>
                    </a:cxnLst>
                    <a:pathLst>
                      <a:path w="43" h="50">
                        <a:moveTo>
                          <a:pt x="0" y="44"/>
                        </a:moveTo>
                        <a:cubicBezTo>
                          <a:pt x="6" y="38"/>
                          <a:pt x="18" y="29"/>
                          <a:pt x="22" y="20"/>
                        </a:cubicBezTo>
                        <a:cubicBezTo>
                          <a:pt x="27" y="10"/>
                          <a:pt x="25" y="4"/>
                          <a:pt x="36" y="0"/>
                        </a:cubicBezTo>
                        <a:cubicBezTo>
                          <a:pt x="43" y="11"/>
                          <a:pt x="36" y="24"/>
                          <a:pt x="24" y="28"/>
                        </a:cubicBezTo>
                        <a:cubicBezTo>
                          <a:pt x="21" y="38"/>
                          <a:pt x="12" y="47"/>
                          <a:pt x="2" y="50"/>
                        </a:cubicBezTo>
                        <a:cubicBezTo>
                          <a:pt x="1" y="48"/>
                          <a:pt x="0" y="44"/>
                          <a:pt x="0" y="4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37" name="Freeform 89"/>
                  <p:cNvSpPr/>
                  <p:nvPr/>
                </p:nvSpPr>
                <p:spPr>
                  <a:xfrm>
                    <a:off x="4784" y="275"/>
                    <a:ext cx="18" cy="10"/>
                  </a:xfrm>
                  <a:custGeom>
                    <a:avLst/>
                    <a:gdLst/>
                    <a:ahLst/>
                    <a:cxnLst>
                      <a:cxn ang="0">
                        <a:pos x="0" y="9"/>
                      </a:cxn>
                      <a:cxn ang="0">
                        <a:pos x="5" y="10"/>
                      </a:cxn>
                      <a:cxn ang="0">
                        <a:pos x="0" y="9"/>
                      </a:cxn>
                    </a:cxnLst>
                    <a:pathLst>
                      <a:path w="41" h="29">
                        <a:moveTo>
                          <a:pt x="0" y="25"/>
                        </a:moveTo>
                        <a:cubicBezTo>
                          <a:pt x="10" y="11"/>
                          <a:pt x="41" y="0"/>
                          <a:pt x="12" y="29"/>
                        </a:cubicBezTo>
                        <a:cubicBezTo>
                          <a:pt x="8" y="28"/>
                          <a:pt x="0" y="25"/>
                          <a:pt x="0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38" name="Freeform 90"/>
                  <p:cNvSpPr/>
                  <p:nvPr/>
                </p:nvSpPr>
                <p:spPr>
                  <a:xfrm>
                    <a:off x="4293" y="246"/>
                    <a:ext cx="438" cy="152"/>
                  </a:xfrm>
                  <a:custGeom>
                    <a:avLst/>
                    <a:gdLst/>
                    <a:ahLst/>
                    <a:cxnLst>
                      <a:cxn ang="0">
                        <a:pos x="73" y="1"/>
                      </a:cxn>
                      <a:cxn ang="0">
                        <a:pos x="438" y="0"/>
                      </a:cxn>
                      <a:cxn ang="0">
                        <a:pos x="416" y="54"/>
                      </a:cxn>
                      <a:cxn ang="0">
                        <a:pos x="397" y="68"/>
                      </a:cxn>
                      <a:cxn ang="0">
                        <a:pos x="392" y="70"/>
                      </a:cxn>
                      <a:cxn ang="0">
                        <a:pos x="375" y="73"/>
                      </a:cxn>
                      <a:cxn ang="0">
                        <a:pos x="361" y="88"/>
                      </a:cxn>
                      <a:cxn ang="0">
                        <a:pos x="362" y="99"/>
                      </a:cxn>
                      <a:cxn ang="0">
                        <a:pos x="364" y="107"/>
                      </a:cxn>
                      <a:cxn ang="0">
                        <a:pos x="366" y="113"/>
                      </a:cxn>
                      <a:cxn ang="0">
                        <a:pos x="362" y="122"/>
                      </a:cxn>
                      <a:cxn ang="0">
                        <a:pos x="351" y="120"/>
                      </a:cxn>
                      <a:cxn ang="0">
                        <a:pos x="342" y="129"/>
                      </a:cxn>
                      <a:cxn ang="0">
                        <a:pos x="347" y="105"/>
                      </a:cxn>
                      <a:cxn ang="0">
                        <a:pos x="338" y="100"/>
                      </a:cxn>
                      <a:cxn ang="0">
                        <a:pos x="344" y="93"/>
                      </a:cxn>
                      <a:cxn ang="0">
                        <a:pos x="342" y="89"/>
                      </a:cxn>
                      <a:cxn ang="0">
                        <a:pos x="320" y="94"/>
                      </a:cxn>
                      <a:cxn ang="0">
                        <a:pos x="317" y="85"/>
                      </a:cxn>
                      <a:cxn ang="0">
                        <a:pos x="297" y="94"/>
                      </a:cxn>
                      <a:cxn ang="0">
                        <a:pos x="320" y="103"/>
                      </a:cxn>
                      <a:cxn ang="0">
                        <a:pos x="305" y="117"/>
                      </a:cxn>
                      <a:cxn ang="0">
                        <a:pos x="311" y="126"/>
                      </a:cxn>
                      <a:cxn ang="0">
                        <a:pos x="315" y="138"/>
                      </a:cxn>
                      <a:cxn ang="0">
                        <a:pos x="309" y="139"/>
                      </a:cxn>
                      <a:cxn ang="0">
                        <a:pos x="314" y="144"/>
                      </a:cxn>
                      <a:cxn ang="0">
                        <a:pos x="307" y="152"/>
                      </a:cxn>
                      <a:cxn ang="0">
                        <a:pos x="0" y="149"/>
                      </a:cxn>
                      <a:cxn ang="0">
                        <a:pos x="73" y="1"/>
                      </a:cxn>
                    </a:cxnLst>
                    <a:pathLst>
                      <a:path w="438" h="152">
                        <a:moveTo>
                          <a:pt x="73" y="1"/>
                        </a:moveTo>
                        <a:lnTo>
                          <a:pt x="438" y="0"/>
                        </a:lnTo>
                        <a:cubicBezTo>
                          <a:pt x="432" y="15"/>
                          <a:pt x="429" y="42"/>
                          <a:pt x="416" y="54"/>
                        </a:cubicBezTo>
                        <a:cubicBezTo>
                          <a:pt x="410" y="60"/>
                          <a:pt x="405" y="63"/>
                          <a:pt x="397" y="68"/>
                        </a:cubicBezTo>
                        <a:cubicBezTo>
                          <a:pt x="396" y="69"/>
                          <a:pt x="392" y="70"/>
                          <a:pt x="392" y="70"/>
                        </a:cubicBezTo>
                        <a:cubicBezTo>
                          <a:pt x="377" y="63"/>
                          <a:pt x="385" y="68"/>
                          <a:pt x="375" y="73"/>
                        </a:cubicBezTo>
                        <a:cubicBezTo>
                          <a:pt x="371" y="82"/>
                          <a:pt x="371" y="83"/>
                          <a:pt x="361" y="88"/>
                        </a:cubicBezTo>
                        <a:cubicBezTo>
                          <a:pt x="359" y="92"/>
                          <a:pt x="364" y="93"/>
                          <a:pt x="362" y="99"/>
                        </a:cubicBezTo>
                        <a:cubicBezTo>
                          <a:pt x="363" y="102"/>
                          <a:pt x="364" y="105"/>
                          <a:pt x="364" y="107"/>
                        </a:cubicBezTo>
                        <a:cubicBezTo>
                          <a:pt x="365" y="109"/>
                          <a:pt x="366" y="111"/>
                          <a:pt x="366" y="113"/>
                        </a:cubicBezTo>
                        <a:cubicBezTo>
                          <a:pt x="365" y="115"/>
                          <a:pt x="364" y="120"/>
                          <a:pt x="362" y="122"/>
                        </a:cubicBezTo>
                        <a:cubicBezTo>
                          <a:pt x="359" y="123"/>
                          <a:pt x="354" y="119"/>
                          <a:pt x="351" y="120"/>
                        </a:cubicBezTo>
                        <a:cubicBezTo>
                          <a:pt x="347" y="129"/>
                          <a:pt x="352" y="127"/>
                          <a:pt x="342" y="129"/>
                        </a:cubicBezTo>
                        <a:cubicBezTo>
                          <a:pt x="340" y="123"/>
                          <a:pt x="345" y="111"/>
                          <a:pt x="347" y="105"/>
                        </a:cubicBezTo>
                        <a:cubicBezTo>
                          <a:pt x="347" y="100"/>
                          <a:pt x="338" y="102"/>
                          <a:pt x="338" y="100"/>
                        </a:cubicBezTo>
                        <a:cubicBezTo>
                          <a:pt x="338" y="98"/>
                          <a:pt x="344" y="95"/>
                          <a:pt x="344" y="93"/>
                        </a:cubicBezTo>
                        <a:cubicBezTo>
                          <a:pt x="344" y="92"/>
                          <a:pt x="344" y="89"/>
                          <a:pt x="342" y="89"/>
                        </a:cubicBezTo>
                        <a:cubicBezTo>
                          <a:pt x="339" y="89"/>
                          <a:pt x="324" y="94"/>
                          <a:pt x="320" y="94"/>
                        </a:cubicBezTo>
                        <a:cubicBezTo>
                          <a:pt x="317" y="86"/>
                          <a:pt x="328" y="88"/>
                          <a:pt x="317" y="85"/>
                        </a:cubicBezTo>
                        <a:cubicBezTo>
                          <a:pt x="311" y="91"/>
                          <a:pt x="306" y="93"/>
                          <a:pt x="297" y="94"/>
                        </a:cubicBezTo>
                        <a:cubicBezTo>
                          <a:pt x="300" y="104"/>
                          <a:pt x="307" y="101"/>
                          <a:pt x="320" y="103"/>
                        </a:cubicBezTo>
                        <a:cubicBezTo>
                          <a:pt x="318" y="109"/>
                          <a:pt x="311" y="111"/>
                          <a:pt x="305" y="117"/>
                        </a:cubicBezTo>
                        <a:lnTo>
                          <a:pt x="311" y="126"/>
                        </a:lnTo>
                        <a:lnTo>
                          <a:pt x="315" y="138"/>
                        </a:lnTo>
                        <a:lnTo>
                          <a:pt x="309" y="139"/>
                        </a:lnTo>
                        <a:lnTo>
                          <a:pt x="314" y="144"/>
                        </a:lnTo>
                        <a:lnTo>
                          <a:pt x="307" y="152"/>
                        </a:lnTo>
                        <a:lnTo>
                          <a:pt x="0" y="149"/>
                        </a:lnTo>
                        <a:lnTo>
                          <a:pt x="73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39" name="Freeform 91"/>
                  <p:cNvSpPr/>
                  <p:nvPr/>
                </p:nvSpPr>
                <p:spPr>
                  <a:xfrm>
                    <a:off x="4731" y="240"/>
                    <a:ext cx="20" cy="55"/>
                  </a:xfrm>
                  <a:custGeom>
                    <a:avLst/>
                    <a:gdLst/>
                    <a:ahLst/>
                    <a:cxnLst>
                      <a:cxn ang="0">
                        <a:pos x="2" y="52"/>
                      </a:cxn>
                      <a:cxn ang="0">
                        <a:pos x="6" y="36"/>
                      </a:cxn>
                      <a:cxn ang="0">
                        <a:pos x="7" y="23"/>
                      </a:cxn>
                      <a:cxn ang="0">
                        <a:pos x="5" y="13"/>
                      </a:cxn>
                      <a:cxn ang="0">
                        <a:pos x="7" y="4"/>
                      </a:cxn>
                      <a:cxn ang="0">
                        <a:pos x="9" y="0"/>
                      </a:cxn>
                      <a:cxn ang="0">
                        <a:pos x="13" y="10"/>
                      </a:cxn>
                      <a:cxn ang="0">
                        <a:pos x="20" y="33"/>
                      </a:cxn>
                      <a:cxn ang="0">
                        <a:pos x="13" y="36"/>
                      </a:cxn>
                      <a:cxn ang="0">
                        <a:pos x="10" y="42"/>
                      </a:cxn>
                      <a:cxn ang="0">
                        <a:pos x="9" y="44"/>
                      </a:cxn>
                      <a:cxn ang="0">
                        <a:pos x="11" y="45"/>
                      </a:cxn>
                      <a:cxn ang="0">
                        <a:pos x="13" y="49"/>
                      </a:cxn>
                      <a:cxn ang="0">
                        <a:pos x="6" y="49"/>
                      </a:cxn>
                      <a:cxn ang="0">
                        <a:pos x="3" y="53"/>
                      </a:cxn>
                      <a:cxn ang="0">
                        <a:pos x="1" y="51"/>
                      </a:cxn>
                      <a:cxn ang="0">
                        <a:pos x="2" y="52"/>
                      </a:cxn>
                    </a:cxnLst>
                    <a:pathLst>
                      <a:path w="47" h="165">
                        <a:moveTo>
                          <a:pt x="5" y="156"/>
                        </a:moveTo>
                        <a:cubicBezTo>
                          <a:pt x="0" y="141"/>
                          <a:pt x="1" y="118"/>
                          <a:pt x="15" y="108"/>
                        </a:cubicBezTo>
                        <a:cubicBezTo>
                          <a:pt x="16" y="95"/>
                          <a:pt x="17" y="81"/>
                          <a:pt x="17" y="68"/>
                        </a:cubicBezTo>
                        <a:cubicBezTo>
                          <a:pt x="17" y="58"/>
                          <a:pt x="11" y="40"/>
                          <a:pt x="11" y="40"/>
                        </a:cubicBezTo>
                        <a:cubicBezTo>
                          <a:pt x="14" y="20"/>
                          <a:pt x="11" y="29"/>
                          <a:pt x="17" y="12"/>
                        </a:cubicBezTo>
                        <a:cubicBezTo>
                          <a:pt x="18" y="8"/>
                          <a:pt x="21" y="0"/>
                          <a:pt x="21" y="0"/>
                        </a:cubicBezTo>
                        <a:cubicBezTo>
                          <a:pt x="38" y="6"/>
                          <a:pt x="33" y="7"/>
                          <a:pt x="31" y="30"/>
                        </a:cubicBezTo>
                        <a:cubicBezTo>
                          <a:pt x="38" y="52"/>
                          <a:pt x="40" y="76"/>
                          <a:pt x="47" y="98"/>
                        </a:cubicBezTo>
                        <a:cubicBezTo>
                          <a:pt x="44" y="116"/>
                          <a:pt x="45" y="113"/>
                          <a:pt x="31" y="108"/>
                        </a:cubicBezTo>
                        <a:cubicBezTo>
                          <a:pt x="25" y="118"/>
                          <a:pt x="28" y="112"/>
                          <a:pt x="23" y="126"/>
                        </a:cubicBezTo>
                        <a:cubicBezTo>
                          <a:pt x="22" y="128"/>
                          <a:pt x="21" y="132"/>
                          <a:pt x="21" y="132"/>
                        </a:cubicBezTo>
                        <a:cubicBezTo>
                          <a:pt x="23" y="133"/>
                          <a:pt x="26" y="132"/>
                          <a:pt x="27" y="134"/>
                        </a:cubicBezTo>
                        <a:cubicBezTo>
                          <a:pt x="29" y="137"/>
                          <a:pt x="31" y="146"/>
                          <a:pt x="31" y="146"/>
                        </a:cubicBezTo>
                        <a:cubicBezTo>
                          <a:pt x="27" y="165"/>
                          <a:pt x="23" y="155"/>
                          <a:pt x="13" y="148"/>
                        </a:cubicBezTo>
                        <a:cubicBezTo>
                          <a:pt x="11" y="152"/>
                          <a:pt x="11" y="160"/>
                          <a:pt x="7" y="160"/>
                        </a:cubicBezTo>
                        <a:cubicBezTo>
                          <a:pt x="5" y="160"/>
                          <a:pt x="4" y="156"/>
                          <a:pt x="3" y="154"/>
                        </a:cubicBezTo>
                        <a:cubicBezTo>
                          <a:pt x="3" y="153"/>
                          <a:pt x="4" y="155"/>
                          <a:pt x="5" y="15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40" name="Freeform 92"/>
                  <p:cNvSpPr/>
                  <p:nvPr/>
                </p:nvSpPr>
                <p:spPr>
                  <a:xfrm>
                    <a:off x="4719" y="287"/>
                    <a:ext cx="59" cy="34"/>
                  </a:xfrm>
                  <a:custGeom>
                    <a:avLst/>
                    <a:gdLst/>
                    <a:ahLst/>
                    <a:cxnLst>
                      <a:cxn ang="0">
                        <a:pos x="11" y="20"/>
                      </a:cxn>
                      <a:cxn ang="0">
                        <a:pos x="13" y="14"/>
                      </a:cxn>
                      <a:cxn ang="0">
                        <a:pos x="21" y="11"/>
                      </a:cxn>
                      <a:cxn ang="0">
                        <a:pos x="23" y="15"/>
                      </a:cxn>
                      <a:cxn ang="0">
                        <a:pos x="28" y="16"/>
                      </a:cxn>
                      <a:cxn ang="0">
                        <a:pos x="34" y="18"/>
                      </a:cxn>
                      <a:cxn ang="0">
                        <a:pos x="50" y="11"/>
                      </a:cxn>
                      <a:cxn ang="0">
                        <a:pos x="56" y="6"/>
                      </a:cxn>
                      <a:cxn ang="0">
                        <a:pos x="59" y="4"/>
                      </a:cxn>
                      <a:cxn ang="0">
                        <a:pos x="45" y="16"/>
                      </a:cxn>
                      <a:cxn ang="0">
                        <a:pos x="36" y="22"/>
                      </a:cxn>
                      <a:cxn ang="0">
                        <a:pos x="28" y="27"/>
                      </a:cxn>
                      <a:cxn ang="0">
                        <a:pos x="21" y="34"/>
                      </a:cxn>
                      <a:cxn ang="0">
                        <a:pos x="11" y="29"/>
                      </a:cxn>
                      <a:cxn ang="0">
                        <a:pos x="9" y="29"/>
                      </a:cxn>
                      <a:cxn ang="0">
                        <a:pos x="9" y="32"/>
                      </a:cxn>
                      <a:cxn ang="0">
                        <a:pos x="0" y="32"/>
                      </a:cxn>
                      <a:cxn ang="0">
                        <a:pos x="4" y="26"/>
                      </a:cxn>
                      <a:cxn ang="0">
                        <a:pos x="11" y="20"/>
                      </a:cxn>
                    </a:cxnLst>
                    <a:pathLst>
                      <a:path w="138" h="103">
                        <a:moveTo>
                          <a:pt x="26" y="61"/>
                        </a:moveTo>
                        <a:cubicBezTo>
                          <a:pt x="29" y="53"/>
                          <a:pt x="33" y="51"/>
                          <a:pt x="30" y="43"/>
                        </a:cubicBezTo>
                        <a:cubicBezTo>
                          <a:pt x="33" y="27"/>
                          <a:pt x="37" y="24"/>
                          <a:pt x="50" y="33"/>
                        </a:cubicBezTo>
                        <a:cubicBezTo>
                          <a:pt x="51" y="37"/>
                          <a:pt x="53" y="41"/>
                          <a:pt x="54" y="45"/>
                        </a:cubicBezTo>
                        <a:cubicBezTo>
                          <a:pt x="55" y="49"/>
                          <a:pt x="66" y="49"/>
                          <a:pt x="66" y="49"/>
                        </a:cubicBezTo>
                        <a:cubicBezTo>
                          <a:pt x="75" y="43"/>
                          <a:pt x="77" y="45"/>
                          <a:pt x="80" y="55"/>
                        </a:cubicBezTo>
                        <a:cubicBezTo>
                          <a:pt x="92" y="47"/>
                          <a:pt x="101" y="37"/>
                          <a:pt x="116" y="33"/>
                        </a:cubicBezTo>
                        <a:cubicBezTo>
                          <a:pt x="125" y="19"/>
                          <a:pt x="120" y="24"/>
                          <a:pt x="130" y="17"/>
                        </a:cubicBezTo>
                        <a:cubicBezTo>
                          <a:pt x="134" y="11"/>
                          <a:pt x="134" y="0"/>
                          <a:pt x="138" y="11"/>
                        </a:cubicBezTo>
                        <a:cubicBezTo>
                          <a:pt x="135" y="31"/>
                          <a:pt x="126" y="45"/>
                          <a:pt x="106" y="49"/>
                        </a:cubicBezTo>
                        <a:cubicBezTo>
                          <a:pt x="97" y="55"/>
                          <a:pt x="93" y="61"/>
                          <a:pt x="84" y="67"/>
                        </a:cubicBezTo>
                        <a:cubicBezTo>
                          <a:pt x="80" y="79"/>
                          <a:pt x="79" y="79"/>
                          <a:pt x="66" y="81"/>
                        </a:cubicBezTo>
                        <a:cubicBezTo>
                          <a:pt x="60" y="90"/>
                          <a:pt x="57" y="97"/>
                          <a:pt x="48" y="103"/>
                        </a:cubicBezTo>
                        <a:cubicBezTo>
                          <a:pt x="42" y="94"/>
                          <a:pt x="37" y="93"/>
                          <a:pt x="26" y="89"/>
                        </a:cubicBezTo>
                        <a:cubicBezTo>
                          <a:pt x="24" y="88"/>
                          <a:pt x="20" y="87"/>
                          <a:pt x="20" y="87"/>
                        </a:cubicBezTo>
                        <a:cubicBezTo>
                          <a:pt x="10" y="90"/>
                          <a:pt x="14" y="94"/>
                          <a:pt x="22" y="97"/>
                        </a:cubicBezTo>
                        <a:cubicBezTo>
                          <a:pt x="14" y="103"/>
                          <a:pt x="9" y="100"/>
                          <a:pt x="0" y="97"/>
                        </a:cubicBezTo>
                        <a:cubicBezTo>
                          <a:pt x="2" y="87"/>
                          <a:pt x="1" y="82"/>
                          <a:pt x="10" y="79"/>
                        </a:cubicBezTo>
                        <a:cubicBezTo>
                          <a:pt x="15" y="63"/>
                          <a:pt x="14" y="69"/>
                          <a:pt x="26" y="6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41" name="Freeform 93"/>
                  <p:cNvSpPr/>
                  <p:nvPr/>
                </p:nvSpPr>
                <p:spPr>
                  <a:xfrm>
                    <a:off x="4656" y="319"/>
                    <a:ext cx="80" cy="72"/>
                  </a:xfrm>
                  <a:custGeom>
                    <a:avLst/>
                    <a:gdLst/>
                    <a:ahLst/>
                    <a:cxnLst>
                      <a:cxn ang="0">
                        <a:pos x="67" y="8"/>
                      </a:cxn>
                      <a:cxn ang="0">
                        <a:pos x="68" y="2"/>
                      </a:cxn>
                      <a:cxn ang="0">
                        <a:pos x="72" y="0"/>
                      </a:cxn>
                      <a:cxn ang="0">
                        <a:pos x="77" y="8"/>
                      </a:cxn>
                      <a:cxn ang="0">
                        <a:pos x="80" y="14"/>
                      </a:cxn>
                      <a:cxn ang="0">
                        <a:pos x="76" y="20"/>
                      </a:cxn>
                      <a:cxn ang="0">
                        <a:pos x="72" y="26"/>
                      </a:cxn>
                      <a:cxn ang="0">
                        <a:pos x="69" y="42"/>
                      </a:cxn>
                      <a:cxn ang="0">
                        <a:pos x="61" y="46"/>
                      </a:cxn>
                      <a:cxn ang="0">
                        <a:pos x="51" y="46"/>
                      </a:cxn>
                      <a:cxn ang="0">
                        <a:pos x="48" y="42"/>
                      </a:cxn>
                      <a:cxn ang="0">
                        <a:pos x="43" y="49"/>
                      </a:cxn>
                      <a:cxn ang="0">
                        <a:pos x="38" y="50"/>
                      </a:cxn>
                      <a:cxn ang="0">
                        <a:pos x="34" y="44"/>
                      </a:cxn>
                      <a:cxn ang="0">
                        <a:pos x="25" y="48"/>
                      </a:cxn>
                      <a:cxn ang="0">
                        <a:pos x="32" y="48"/>
                      </a:cxn>
                      <a:cxn ang="0">
                        <a:pos x="33" y="54"/>
                      </a:cxn>
                      <a:cxn ang="0">
                        <a:pos x="25" y="56"/>
                      </a:cxn>
                      <a:cxn ang="0">
                        <a:pos x="14" y="56"/>
                      </a:cxn>
                      <a:cxn ang="0">
                        <a:pos x="15" y="52"/>
                      </a:cxn>
                      <a:cxn ang="0">
                        <a:pos x="20" y="48"/>
                      </a:cxn>
                      <a:cxn ang="0">
                        <a:pos x="14" y="50"/>
                      </a:cxn>
                      <a:cxn ang="0">
                        <a:pos x="11" y="56"/>
                      </a:cxn>
                      <a:cxn ang="0">
                        <a:pos x="13" y="64"/>
                      </a:cxn>
                      <a:cxn ang="0">
                        <a:pos x="6" y="67"/>
                      </a:cxn>
                      <a:cxn ang="0">
                        <a:pos x="0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6" y="51"/>
                      </a:cxn>
                      <a:cxn ang="0">
                        <a:pos x="14" y="45"/>
                      </a:cxn>
                      <a:cxn ang="0">
                        <a:pos x="19" y="40"/>
                      </a:cxn>
                      <a:cxn ang="0">
                        <a:pos x="31" y="39"/>
                      </a:cxn>
                      <a:cxn ang="0">
                        <a:pos x="36" y="38"/>
                      </a:cxn>
                      <a:cxn ang="0">
                        <a:pos x="49" y="26"/>
                      </a:cxn>
                      <a:cxn ang="0">
                        <a:pos x="51" y="31"/>
                      </a:cxn>
                      <a:cxn ang="0">
                        <a:pos x="56" y="26"/>
                      </a:cxn>
                      <a:cxn ang="0">
                        <a:pos x="64" y="18"/>
                      </a:cxn>
                      <a:cxn ang="0">
                        <a:pos x="66" y="14"/>
                      </a:cxn>
                      <a:cxn ang="0">
                        <a:pos x="63" y="13"/>
                      </a:cxn>
                      <a:cxn ang="0">
                        <a:pos x="65" y="11"/>
                      </a:cxn>
                      <a:cxn ang="0">
                        <a:pos x="67" y="8"/>
                      </a:cxn>
                    </a:cxnLst>
                    <a:pathLst>
                      <a:path w="188" h="214">
                        <a:moveTo>
                          <a:pt x="158" y="24"/>
                        </a:moveTo>
                        <a:cubicBezTo>
                          <a:pt x="156" y="18"/>
                          <a:pt x="160" y="6"/>
                          <a:pt x="160" y="6"/>
                        </a:cubicBezTo>
                        <a:cubicBezTo>
                          <a:pt x="167" y="16"/>
                          <a:pt x="167" y="8"/>
                          <a:pt x="170" y="0"/>
                        </a:cubicBezTo>
                        <a:cubicBezTo>
                          <a:pt x="181" y="4"/>
                          <a:pt x="179" y="14"/>
                          <a:pt x="182" y="24"/>
                        </a:cubicBezTo>
                        <a:cubicBezTo>
                          <a:pt x="184" y="30"/>
                          <a:pt x="188" y="42"/>
                          <a:pt x="188" y="42"/>
                        </a:cubicBezTo>
                        <a:cubicBezTo>
                          <a:pt x="183" y="56"/>
                          <a:pt x="188" y="52"/>
                          <a:pt x="178" y="58"/>
                        </a:cubicBezTo>
                        <a:cubicBezTo>
                          <a:pt x="174" y="63"/>
                          <a:pt x="170" y="76"/>
                          <a:pt x="170" y="76"/>
                        </a:cubicBezTo>
                        <a:cubicBezTo>
                          <a:pt x="169" y="100"/>
                          <a:pt x="173" y="110"/>
                          <a:pt x="162" y="126"/>
                        </a:cubicBezTo>
                        <a:cubicBezTo>
                          <a:pt x="150" y="118"/>
                          <a:pt x="155" y="132"/>
                          <a:pt x="144" y="136"/>
                        </a:cubicBezTo>
                        <a:cubicBezTo>
                          <a:pt x="135" y="134"/>
                          <a:pt x="129" y="135"/>
                          <a:pt x="120" y="138"/>
                        </a:cubicBezTo>
                        <a:cubicBezTo>
                          <a:pt x="114" y="129"/>
                          <a:pt x="122" y="127"/>
                          <a:pt x="112" y="124"/>
                        </a:cubicBezTo>
                        <a:cubicBezTo>
                          <a:pt x="108" y="130"/>
                          <a:pt x="108" y="142"/>
                          <a:pt x="102" y="146"/>
                        </a:cubicBezTo>
                        <a:cubicBezTo>
                          <a:pt x="98" y="148"/>
                          <a:pt x="90" y="150"/>
                          <a:pt x="90" y="150"/>
                        </a:cubicBezTo>
                        <a:cubicBezTo>
                          <a:pt x="87" y="141"/>
                          <a:pt x="89" y="135"/>
                          <a:pt x="80" y="132"/>
                        </a:cubicBezTo>
                        <a:cubicBezTo>
                          <a:pt x="68" y="134"/>
                          <a:pt x="65" y="134"/>
                          <a:pt x="58" y="144"/>
                        </a:cubicBezTo>
                        <a:cubicBezTo>
                          <a:pt x="66" y="150"/>
                          <a:pt x="68" y="147"/>
                          <a:pt x="76" y="142"/>
                        </a:cubicBezTo>
                        <a:cubicBezTo>
                          <a:pt x="81" y="146"/>
                          <a:pt x="85" y="155"/>
                          <a:pt x="78" y="160"/>
                        </a:cubicBezTo>
                        <a:cubicBezTo>
                          <a:pt x="75" y="162"/>
                          <a:pt x="62" y="165"/>
                          <a:pt x="58" y="166"/>
                        </a:cubicBezTo>
                        <a:cubicBezTo>
                          <a:pt x="48" y="173"/>
                          <a:pt x="44" y="173"/>
                          <a:pt x="34" y="166"/>
                        </a:cubicBezTo>
                        <a:cubicBezTo>
                          <a:pt x="35" y="162"/>
                          <a:pt x="34" y="158"/>
                          <a:pt x="36" y="154"/>
                        </a:cubicBezTo>
                        <a:cubicBezTo>
                          <a:pt x="38" y="150"/>
                          <a:pt x="55" y="146"/>
                          <a:pt x="46" y="144"/>
                        </a:cubicBezTo>
                        <a:cubicBezTo>
                          <a:pt x="42" y="143"/>
                          <a:pt x="34" y="148"/>
                          <a:pt x="34" y="148"/>
                        </a:cubicBezTo>
                        <a:cubicBezTo>
                          <a:pt x="32" y="155"/>
                          <a:pt x="28" y="159"/>
                          <a:pt x="26" y="166"/>
                        </a:cubicBezTo>
                        <a:cubicBezTo>
                          <a:pt x="36" y="182"/>
                          <a:pt x="36" y="173"/>
                          <a:pt x="30" y="190"/>
                        </a:cubicBezTo>
                        <a:cubicBezTo>
                          <a:pt x="28" y="196"/>
                          <a:pt x="14" y="200"/>
                          <a:pt x="14" y="200"/>
                        </a:cubicBezTo>
                        <a:cubicBezTo>
                          <a:pt x="5" y="214"/>
                          <a:pt x="11" y="210"/>
                          <a:pt x="0" y="214"/>
                        </a:cubicBezTo>
                        <a:cubicBezTo>
                          <a:pt x="2" y="202"/>
                          <a:pt x="5" y="198"/>
                          <a:pt x="8" y="188"/>
                        </a:cubicBezTo>
                        <a:cubicBezTo>
                          <a:pt x="6" y="178"/>
                          <a:pt x="3" y="173"/>
                          <a:pt x="0" y="164"/>
                        </a:cubicBezTo>
                        <a:cubicBezTo>
                          <a:pt x="3" y="156"/>
                          <a:pt x="7" y="157"/>
                          <a:pt x="14" y="152"/>
                        </a:cubicBezTo>
                        <a:cubicBezTo>
                          <a:pt x="18" y="141"/>
                          <a:pt x="23" y="140"/>
                          <a:pt x="32" y="134"/>
                        </a:cubicBezTo>
                        <a:cubicBezTo>
                          <a:pt x="37" y="127"/>
                          <a:pt x="37" y="123"/>
                          <a:pt x="44" y="118"/>
                        </a:cubicBezTo>
                        <a:cubicBezTo>
                          <a:pt x="64" y="121"/>
                          <a:pt x="55" y="122"/>
                          <a:pt x="72" y="116"/>
                        </a:cubicBezTo>
                        <a:cubicBezTo>
                          <a:pt x="76" y="115"/>
                          <a:pt x="84" y="112"/>
                          <a:pt x="84" y="112"/>
                        </a:cubicBezTo>
                        <a:cubicBezTo>
                          <a:pt x="105" y="119"/>
                          <a:pt x="97" y="84"/>
                          <a:pt x="114" y="78"/>
                        </a:cubicBezTo>
                        <a:cubicBezTo>
                          <a:pt x="117" y="87"/>
                          <a:pt x="110" y="89"/>
                          <a:pt x="120" y="92"/>
                        </a:cubicBezTo>
                        <a:cubicBezTo>
                          <a:pt x="125" y="85"/>
                          <a:pt x="125" y="81"/>
                          <a:pt x="132" y="76"/>
                        </a:cubicBezTo>
                        <a:cubicBezTo>
                          <a:pt x="138" y="68"/>
                          <a:pt x="146" y="65"/>
                          <a:pt x="150" y="54"/>
                        </a:cubicBezTo>
                        <a:cubicBezTo>
                          <a:pt x="151" y="50"/>
                          <a:pt x="154" y="42"/>
                          <a:pt x="154" y="42"/>
                        </a:cubicBezTo>
                        <a:cubicBezTo>
                          <a:pt x="152" y="41"/>
                          <a:pt x="148" y="40"/>
                          <a:pt x="148" y="38"/>
                        </a:cubicBezTo>
                        <a:cubicBezTo>
                          <a:pt x="148" y="36"/>
                          <a:pt x="161" y="33"/>
                          <a:pt x="152" y="32"/>
                        </a:cubicBezTo>
                        <a:lnTo>
                          <a:pt x="158" y="2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42" name="Freeform 94"/>
                  <p:cNvSpPr/>
                  <p:nvPr/>
                </p:nvSpPr>
                <p:spPr>
                  <a:xfrm>
                    <a:off x="4709" y="340"/>
                    <a:ext cx="6" cy="4"/>
                  </a:xfrm>
                  <a:custGeom>
                    <a:avLst/>
                    <a:gdLst/>
                    <a:ahLst/>
                    <a:cxnLst>
                      <a:cxn ang="0">
                        <a:pos x="0" y="3"/>
                      </a:cxn>
                      <a:cxn ang="0">
                        <a:pos x="2" y="4"/>
                      </a:cxn>
                      <a:cxn ang="0">
                        <a:pos x="0" y="3"/>
                      </a:cxn>
                    </a:cxnLst>
                    <a:pathLst>
                      <a:path w="13" h="13">
                        <a:moveTo>
                          <a:pt x="0" y="9"/>
                        </a:moveTo>
                        <a:cubicBezTo>
                          <a:pt x="6" y="0"/>
                          <a:pt x="13" y="7"/>
                          <a:pt x="4" y="13"/>
                        </a:cubicBezTo>
                        <a:cubicBezTo>
                          <a:pt x="0" y="6"/>
                          <a:pt x="0" y="5"/>
                          <a:pt x="0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43" name="Freeform 95"/>
                  <p:cNvSpPr/>
                  <p:nvPr/>
                </p:nvSpPr>
                <p:spPr>
                  <a:xfrm>
                    <a:off x="4261" y="389"/>
                    <a:ext cx="347" cy="189"/>
                  </a:xfrm>
                  <a:custGeom>
                    <a:avLst/>
                    <a:gdLst/>
                    <a:ahLst/>
                    <a:cxnLst>
                      <a:cxn ang="0">
                        <a:pos x="347" y="9"/>
                      </a:cxn>
                      <a:cxn ang="0">
                        <a:pos x="332" y="26"/>
                      </a:cxn>
                      <a:cxn ang="0">
                        <a:pos x="320" y="41"/>
                      </a:cxn>
                      <a:cxn ang="0">
                        <a:pos x="309" y="48"/>
                      </a:cxn>
                      <a:cxn ang="0">
                        <a:pos x="271" y="60"/>
                      </a:cxn>
                      <a:cxn ang="0">
                        <a:pos x="270" y="70"/>
                      </a:cxn>
                      <a:cxn ang="0">
                        <a:pos x="258" y="77"/>
                      </a:cxn>
                      <a:cxn ang="0">
                        <a:pos x="265" y="60"/>
                      </a:cxn>
                      <a:cxn ang="0">
                        <a:pos x="246" y="63"/>
                      </a:cxn>
                      <a:cxn ang="0">
                        <a:pos x="238" y="73"/>
                      </a:cxn>
                      <a:cxn ang="0">
                        <a:pos x="255" y="94"/>
                      </a:cxn>
                      <a:cxn ang="0">
                        <a:pos x="254" y="123"/>
                      </a:cxn>
                      <a:cxn ang="0">
                        <a:pos x="232" y="136"/>
                      </a:cxn>
                      <a:cxn ang="0">
                        <a:pos x="223" y="129"/>
                      </a:cxn>
                      <a:cxn ang="0">
                        <a:pos x="206" y="117"/>
                      </a:cxn>
                      <a:cxn ang="0">
                        <a:pos x="197" y="117"/>
                      </a:cxn>
                      <a:cxn ang="0">
                        <a:pos x="192" y="132"/>
                      </a:cxn>
                      <a:cxn ang="0">
                        <a:pos x="214" y="155"/>
                      </a:cxn>
                      <a:cxn ang="0">
                        <a:pos x="218" y="176"/>
                      </a:cxn>
                      <a:cxn ang="0">
                        <a:pos x="225" y="188"/>
                      </a:cxn>
                      <a:cxn ang="0">
                        <a:pos x="210" y="182"/>
                      </a:cxn>
                      <a:cxn ang="0">
                        <a:pos x="201" y="174"/>
                      </a:cxn>
                      <a:cxn ang="0">
                        <a:pos x="180" y="142"/>
                      </a:cxn>
                      <a:cxn ang="0">
                        <a:pos x="182" y="104"/>
                      </a:cxn>
                      <a:cxn ang="0">
                        <a:pos x="180" y="90"/>
                      </a:cxn>
                      <a:cxn ang="0">
                        <a:pos x="176" y="92"/>
                      </a:cxn>
                      <a:cxn ang="0">
                        <a:pos x="165" y="89"/>
                      </a:cxn>
                      <a:cxn ang="0">
                        <a:pos x="154" y="57"/>
                      </a:cxn>
                      <a:cxn ang="0">
                        <a:pos x="141" y="56"/>
                      </a:cxn>
                      <a:cxn ang="0">
                        <a:pos x="123" y="58"/>
                      </a:cxn>
                      <a:cxn ang="0">
                        <a:pos x="103" y="78"/>
                      </a:cxn>
                      <a:cxn ang="0">
                        <a:pos x="84" y="90"/>
                      </a:cxn>
                      <a:cxn ang="0">
                        <a:pos x="79" y="92"/>
                      </a:cxn>
                      <a:cxn ang="0">
                        <a:pos x="68" y="110"/>
                      </a:cxn>
                      <a:cxn ang="0">
                        <a:pos x="65" y="119"/>
                      </a:cxn>
                      <a:cxn ang="0">
                        <a:pos x="55" y="135"/>
                      </a:cxn>
                      <a:cxn ang="0">
                        <a:pos x="40" y="131"/>
                      </a:cxn>
                      <a:cxn ang="0">
                        <a:pos x="28" y="86"/>
                      </a:cxn>
                      <a:cxn ang="0">
                        <a:pos x="31" y="52"/>
                      </a:cxn>
                      <a:cxn ang="0">
                        <a:pos x="19" y="60"/>
                      </a:cxn>
                      <a:cxn ang="0">
                        <a:pos x="9" y="50"/>
                      </a:cxn>
                      <a:cxn ang="0">
                        <a:pos x="10" y="46"/>
                      </a:cxn>
                      <a:cxn ang="0">
                        <a:pos x="0" y="31"/>
                      </a:cxn>
                      <a:cxn ang="0">
                        <a:pos x="341" y="2"/>
                      </a:cxn>
                    </a:cxnLst>
                    <a:pathLst>
                      <a:path w="812" h="564">
                        <a:moveTo>
                          <a:pt x="798" y="6"/>
                        </a:moveTo>
                        <a:cubicBezTo>
                          <a:pt x="801" y="15"/>
                          <a:pt x="809" y="16"/>
                          <a:pt x="812" y="26"/>
                        </a:cubicBezTo>
                        <a:cubicBezTo>
                          <a:pt x="809" y="36"/>
                          <a:pt x="801" y="41"/>
                          <a:pt x="796" y="50"/>
                        </a:cubicBezTo>
                        <a:cubicBezTo>
                          <a:pt x="791" y="61"/>
                          <a:pt x="788" y="71"/>
                          <a:pt x="778" y="78"/>
                        </a:cubicBezTo>
                        <a:cubicBezTo>
                          <a:pt x="773" y="85"/>
                          <a:pt x="771" y="88"/>
                          <a:pt x="774" y="96"/>
                        </a:cubicBezTo>
                        <a:cubicBezTo>
                          <a:pt x="767" y="107"/>
                          <a:pt x="758" y="114"/>
                          <a:pt x="748" y="122"/>
                        </a:cubicBezTo>
                        <a:cubicBezTo>
                          <a:pt x="744" y="125"/>
                          <a:pt x="736" y="130"/>
                          <a:pt x="736" y="130"/>
                        </a:cubicBezTo>
                        <a:cubicBezTo>
                          <a:pt x="740" y="141"/>
                          <a:pt x="731" y="140"/>
                          <a:pt x="722" y="142"/>
                        </a:cubicBezTo>
                        <a:cubicBezTo>
                          <a:pt x="716" y="148"/>
                          <a:pt x="712" y="151"/>
                          <a:pt x="704" y="154"/>
                        </a:cubicBezTo>
                        <a:cubicBezTo>
                          <a:pt x="686" y="150"/>
                          <a:pt x="650" y="169"/>
                          <a:pt x="634" y="180"/>
                        </a:cubicBezTo>
                        <a:cubicBezTo>
                          <a:pt x="636" y="189"/>
                          <a:pt x="631" y="193"/>
                          <a:pt x="640" y="196"/>
                        </a:cubicBezTo>
                        <a:cubicBezTo>
                          <a:pt x="643" y="205"/>
                          <a:pt x="640" y="207"/>
                          <a:pt x="632" y="210"/>
                        </a:cubicBezTo>
                        <a:cubicBezTo>
                          <a:pt x="626" y="219"/>
                          <a:pt x="623" y="226"/>
                          <a:pt x="614" y="232"/>
                        </a:cubicBezTo>
                        <a:cubicBezTo>
                          <a:pt x="611" y="231"/>
                          <a:pt x="606" y="233"/>
                          <a:pt x="604" y="230"/>
                        </a:cubicBezTo>
                        <a:cubicBezTo>
                          <a:pt x="599" y="220"/>
                          <a:pt x="610" y="199"/>
                          <a:pt x="620" y="196"/>
                        </a:cubicBezTo>
                        <a:cubicBezTo>
                          <a:pt x="623" y="187"/>
                          <a:pt x="617" y="187"/>
                          <a:pt x="620" y="178"/>
                        </a:cubicBezTo>
                        <a:cubicBezTo>
                          <a:pt x="617" y="164"/>
                          <a:pt x="609" y="168"/>
                          <a:pt x="598" y="172"/>
                        </a:cubicBezTo>
                        <a:cubicBezTo>
                          <a:pt x="592" y="180"/>
                          <a:pt x="585" y="185"/>
                          <a:pt x="576" y="188"/>
                        </a:cubicBezTo>
                        <a:cubicBezTo>
                          <a:pt x="572" y="194"/>
                          <a:pt x="568" y="200"/>
                          <a:pt x="564" y="206"/>
                        </a:cubicBezTo>
                        <a:cubicBezTo>
                          <a:pt x="561" y="210"/>
                          <a:pt x="556" y="218"/>
                          <a:pt x="556" y="218"/>
                        </a:cubicBezTo>
                        <a:cubicBezTo>
                          <a:pt x="558" y="234"/>
                          <a:pt x="559" y="243"/>
                          <a:pt x="572" y="252"/>
                        </a:cubicBezTo>
                        <a:cubicBezTo>
                          <a:pt x="579" y="262"/>
                          <a:pt x="586" y="273"/>
                          <a:pt x="596" y="280"/>
                        </a:cubicBezTo>
                        <a:cubicBezTo>
                          <a:pt x="598" y="286"/>
                          <a:pt x="602" y="298"/>
                          <a:pt x="602" y="298"/>
                        </a:cubicBezTo>
                        <a:cubicBezTo>
                          <a:pt x="601" y="308"/>
                          <a:pt x="599" y="361"/>
                          <a:pt x="594" y="368"/>
                        </a:cubicBezTo>
                        <a:cubicBezTo>
                          <a:pt x="590" y="374"/>
                          <a:pt x="576" y="378"/>
                          <a:pt x="570" y="382"/>
                        </a:cubicBezTo>
                        <a:cubicBezTo>
                          <a:pt x="563" y="393"/>
                          <a:pt x="550" y="396"/>
                          <a:pt x="542" y="406"/>
                        </a:cubicBezTo>
                        <a:cubicBezTo>
                          <a:pt x="536" y="413"/>
                          <a:pt x="539" y="417"/>
                          <a:pt x="530" y="420"/>
                        </a:cubicBezTo>
                        <a:cubicBezTo>
                          <a:pt x="526" y="408"/>
                          <a:pt x="538" y="391"/>
                          <a:pt x="522" y="386"/>
                        </a:cubicBezTo>
                        <a:cubicBezTo>
                          <a:pt x="516" y="377"/>
                          <a:pt x="510" y="364"/>
                          <a:pt x="502" y="356"/>
                        </a:cubicBezTo>
                        <a:cubicBezTo>
                          <a:pt x="497" y="341"/>
                          <a:pt x="505" y="360"/>
                          <a:pt x="482" y="348"/>
                        </a:cubicBezTo>
                        <a:cubicBezTo>
                          <a:pt x="478" y="346"/>
                          <a:pt x="478" y="339"/>
                          <a:pt x="474" y="336"/>
                        </a:cubicBezTo>
                        <a:cubicBezTo>
                          <a:pt x="470" y="323"/>
                          <a:pt x="466" y="342"/>
                          <a:pt x="462" y="348"/>
                        </a:cubicBezTo>
                        <a:cubicBezTo>
                          <a:pt x="460" y="358"/>
                          <a:pt x="456" y="363"/>
                          <a:pt x="454" y="374"/>
                        </a:cubicBezTo>
                        <a:cubicBezTo>
                          <a:pt x="457" y="383"/>
                          <a:pt x="455" y="387"/>
                          <a:pt x="450" y="394"/>
                        </a:cubicBezTo>
                        <a:cubicBezTo>
                          <a:pt x="454" y="399"/>
                          <a:pt x="464" y="411"/>
                          <a:pt x="466" y="418"/>
                        </a:cubicBezTo>
                        <a:cubicBezTo>
                          <a:pt x="474" y="443"/>
                          <a:pt x="472" y="458"/>
                          <a:pt x="500" y="464"/>
                        </a:cubicBezTo>
                        <a:cubicBezTo>
                          <a:pt x="507" y="469"/>
                          <a:pt x="510" y="474"/>
                          <a:pt x="516" y="480"/>
                        </a:cubicBezTo>
                        <a:cubicBezTo>
                          <a:pt x="511" y="494"/>
                          <a:pt x="513" y="509"/>
                          <a:pt x="510" y="524"/>
                        </a:cubicBezTo>
                        <a:cubicBezTo>
                          <a:pt x="512" y="537"/>
                          <a:pt x="511" y="541"/>
                          <a:pt x="522" y="548"/>
                        </a:cubicBezTo>
                        <a:cubicBezTo>
                          <a:pt x="523" y="552"/>
                          <a:pt x="525" y="556"/>
                          <a:pt x="526" y="560"/>
                        </a:cubicBezTo>
                        <a:cubicBezTo>
                          <a:pt x="527" y="564"/>
                          <a:pt x="514" y="556"/>
                          <a:pt x="514" y="556"/>
                        </a:cubicBezTo>
                        <a:cubicBezTo>
                          <a:pt x="502" y="564"/>
                          <a:pt x="501" y="551"/>
                          <a:pt x="492" y="544"/>
                        </a:cubicBezTo>
                        <a:cubicBezTo>
                          <a:pt x="488" y="541"/>
                          <a:pt x="480" y="536"/>
                          <a:pt x="480" y="536"/>
                        </a:cubicBezTo>
                        <a:cubicBezTo>
                          <a:pt x="471" y="522"/>
                          <a:pt x="474" y="529"/>
                          <a:pt x="470" y="518"/>
                        </a:cubicBezTo>
                        <a:cubicBezTo>
                          <a:pt x="467" y="491"/>
                          <a:pt x="461" y="446"/>
                          <a:pt x="436" y="430"/>
                        </a:cubicBezTo>
                        <a:cubicBezTo>
                          <a:pt x="428" y="433"/>
                          <a:pt x="425" y="433"/>
                          <a:pt x="422" y="424"/>
                        </a:cubicBezTo>
                        <a:cubicBezTo>
                          <a:pt x="427" y="404"/>
                          <a:pt x="432" y="383"/>
                          <a:pt x="438" y="364"/>
                        </a:cubicBezTo>
                        <a:cubicBezTo>
                          <a:pt x="436" y="343"/>
                          <a:pt x="431" y="330"/>
                          <a:pt x="426" y="310"/>
                        </a:cubicBezTo>
                        <a:cubicBezTo>
                          <a:pt x="429" y="302"/>
                          <a:pt x="425" y="300"/>
                          <a:pt x="422" y="292"/>
                        </a:cubicBezTo>
                        <a:cubicBezTo>
                          <a:pt x="424" y="282"/>
                          <a:pt x="428" y="277"/>
                          <a:pt x="422" y="268"/>
                        </a:cubicBezTo>
                        <a:cubicBezTo>
                          <a:pt x="420" y="269"/>
                          <a:pt x="418" y="269"/>
                          <a:pt x="416" y="270"/>
                        </a:cubicBezTo>
                        <a:cubicBezTo>
                          <a:pt x="414" y="272"/>
                          <a:pt x="414" y="275"/>
                          <a:pt x="412" y="276"/>
                        </a:cubicBezTo>
                        <a:cubicBezTo>
                          <a:pt x="408" y="278"/>
                          <a:pt x="400" y="280"/>
                          <a:pt x="400" y="280"/>
                        </a:cubicBezTo>
                        <a:cubicBezTo>
                          <a:pt x="394" y="274"/>
                          <a:pt x="389" y="274"/>
                          <a:pt x="386" y="266"/>
                        </a:cubicBezTo>
                        <a:cubicBezTo>
                          <a:pt x="391" y="251"/>
                          <a:pt x="379" y="206"/>
                          <a:pt x="364" y="196"/>
                        </a:cubicBezTo>
                        <a:cubicBezTo>
                          <a:pt x="357" y="186"/>
                          <a:pt x="358" y="182"/>
                          <a:pt x="360" y="170"/>
                        </a:cubicBezTo>
                        <a:cubicBezTo>
                          <a:pt x="358" y="160"/>
                          <a:pt x="356" y="147"/>
                          <a:pt x="346" y="144"/>
                        </a:cubicBezTo>
                        <a:cubicBezTo>
                          <a:pt x="343" y="154"/>
                          <a:pt x="338" y="160"/>
                          <a:pt x="330" y="166"/>
                        </a:cubicBezTo>
                        <a:cubicBezTo>
                          <a:pt x="323" y="164"/>
                          <a:pt x="308" y="160"/>
                          <a:pt x="308" y="160"/>
                        </a:cubicBezTo>
                        <a:cubicBezTo>
                          <a:pt x="296" y="162"/>
                          <a:pt x="297" y="166"/>
                          <a:pt x="288" y="172"/>
                        </a:cubicBezTo>
                        <a:cubicBezTo>
                          <a:pt x="284" y="185"/>
                          <a:pt x="282" y="191"/>
                          <a:pt x="268" y="196"/>
                        </a:cubicBezTo>
                        <a:cubicBezTo>
                          <a:pt x="264" y="200"/>
                          <a:pt x="243" y="231"/>
                          <a:pt x="242" y="232"/>
                        </a:cubicBezTo>
                        <a:cubicBezTo>
                          <a:pt x="231" y="239"/>
                          <a:pt x="215" y="247"/>
                          <a:pt x="206" y="256"/>
                        </a:cubicBezTo>
                        <a:cubicBezTo>
                          <a:pt x="202" y="260"/>
                          <a:pt x="200" y="265"/>
                          <a:pt x="196" y="268"/>
                        </a:cubicBezTo>
                        <a:cubicBezTo>
                          <a:pt x="194" y="269"/>
                          <a:pt x="192" y="269"/>
                          <a:pt x="190" y="270"/>
                        </a:cubicBezTo>
                        <a:cubicBezTo>
                          <a:pt x="188" y="271"/>
                          <a:pt x="186" y="272"/>
                          <a:pt x="184" y="274"/>
                        </a:cubicBezTo>
                        <a:cubicBezTo>
                          <a:pt x="180" y="278"/>
                          <a:pt x="172" y="286"/>
                          <a:pt x="172" y="286"/>
                        </a:cubicBezTo>
                        <a:cubicBezTo>
                          <a:pt x="167" y="300"/>
                          <a:pt x="165" y="314"/>
                          <a:pt x="160" y="328"/>
                        </a:cubicBezTo>
                        <a:cubicBezTo>
                          <a:pt x="158" y="335"/>
                          <a:pt x="156" y="341"/>
                          <a:pt x="154" y="348"/>
                        </a:cubicBezTo>
                        <a:cubicBezTo>
                          <a:pt x="153" y="350"/>
                          <a:pt x="152" y="354"/>
                          <a:pt x="152" y="354"/>
                        </a:cubicBezTo>
                        <a:cubicBezTo>
                          <a:pt x="152" y="359"/>
                          <a:pt x="156" y="384"/>
                          <a:pt x="146" y="392"/>
                        </a:cubicBezTo>
                        <a:cubicBezTo>
                          <a:pt x="141" y="397"/>
                          <a:pt x="128" y="404"/>
                          <a:pt x="128" y="404"/>
                        </a:cubicBezTo>
                        <a:cubicBezTo>
                          <a:pt x="125" y="412"/>
                          <a:pt x="122" y="421"/>
                          <a:pt x="114" y="424"/>
                        </a:cubicBezTo>
                        <a:cubicBezTo>
                          <a:pt x="100" y="419"/>
                          <a:pt x="97" y="405"/>
                          <a:pt x="94" y="392"/>
                        </a:cubicBezTo>
                        <a:cubicBezTo>
                          <a:pt x="86" y="362"/>
                          <a:pt x="82" y="332"/>
                          <a:pt x="72" y="302"/>
                        </a:cubicBezTo>
                        <a:cubicBezTo>
                          <a:pt x="71" y="281"/>
                          <a:pt x="70" y="275"/>
                          <a:pt x="66" y="258"/>
                        </a:cubicBezTo>
                        <a:cubicBezTo>
                          <a:pt x="66" y="251"/>
                          <a:pt x="68" y="219"/>
                          <a:pt x="64" y="208"/>
                        </a:cubicBezTo>
                        <a:cubicBezTo>
                          <a:pt x="70" y="191"/>
                          <a:pt x="66" y="173"/>
                          <a:pt x="72" y="156"/>
                        </a:cubicBezTo>
                        <a:cubicBezTo>
                          <a:pt x="66" y="139"/>
                          <a:pt x="60" y="168"/>
                          <a:pt x="56" y="172"/>
                        </a:cubicBezTo>
                        <a:cubicBezTo>
                          <a:pt x="53" y="175"/>
                          <a:pt x="44" y="180"/>
                          <a:pt x="44" y="180"/>
                        </a:cubicBezTo>
                        <a:cubicBezTo>
                          <a:pt x="35" y="177"/>
                          <a:pt x="28" y="173"/>
                          <a:pt x="24" y="162"/>
                        </a:cubicBezTo>
                        <a:cubicBezTo>
                          <a:pt x="23" y="158"/>
                          <a:pt x="20" y="150"/>
                          <a:pt x="20" y="150"/>
                        </a:cubicBezTo>
                        <a:cubicBezTo>
                          <a:pt x="30" y="148"/>
                          <a:pt x="30" y="143"/>
                          <a:pt x="38" y="138"/>
                        </a:cubicBezTo>
                        <a:cubicBezTo>
                          <a:pt x="35" y="128"/>
                          <a:pt x="31" y="133"/>
                          <a:pt x="24" y="138"/>
                        </a:cubicBezTo>
                        <a:cubicBezTo>
                          <a:pt x="15" y="135"/>
                          <a:pt x="15" y="132"/>
                          <a:pt x="18" y="124"/>
                        </a:cubicBezTo>
                        <a:cubicBezTo>
                          <a:pt x="11" y="114"/>
                          <a:pt x="9" y="101"/>
                          <a:pt x="0" y="92"/>
                        </a:cubicBezTo>
                        <a:lnTo>
                          <a:pt x="76" y="0"/>
                        </a:lnTo>
                        <a:lnTo>
                          <a:pt x="798" y="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44" name="Freeform 96"/>
                  <p:cNvSpPr/>
                  <p:nvPr/>
                </p:nvSpPr>
                <p:spPr>
                  <a:xfrm>
                    <a:off x="4322" y="519"/>
                    <a:ext cx="19" cy="29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8" y="1"/>
                      </a:cxn>
                      <a:cxn ang="0">
                        <a:pos x="16" y="11"/>
                      </a:cxn>
                      <a:cxn ang="0">
                        <a:pos x="8" y="29"/>
                      </a:cxn>
                      <a:cxn ang="0">
                        <a:pos x="0" y="24"/>
                      </a:cxn>
                      <a:cxn ang="0">
                        <a:pos x="3" y="4"/>
                      </a:cxn>
                    </a:cxnLst>
                    <a:pathLst>
                      <a:path w="43" h="85">
                        <a:moveTo>
                          <a:pt x="7" y="11"/>
                        </a:moveTo>
                        <a:cubicBezTo>
                          <a:pt x="4" y="2"/>
                          <a:pt x="9" y="0"/>
                          <a:pt x="17" y="3"/>
                        </a:cubicBezTo>
                        <a:cubicBezTo>
                          <a:pt x="24" y="13"/>
                          <a:pt x="28" y="24"/>
                          <a:pt x="37" y="33"/>
                        </a:cubicBezTo>
                        <a:cubicBezTo>
                          <a:pt x="43" y="52"/>
                          <a:pt x="40" y="78"/>
                          <a:pt x="19" y="85"/>
                        </a:cubicBezTo>
                        <a:cubicBezTo>
                          <a:pt x="6" y="81"/>
                          <a:pt x="5" y="81"/>
                          <a:pt x="1" y="69"/>
                        </a:cubicBezTo>
                        <a:cubicBezTo>
                          <a:pt x="2" y="66"/>
                          <a:pt x="0" y="4"/>
                          <a:pt x="7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45" name="Freeform 97"/>
                  <p:cNvSpPr/>
                  <p:nvPr/>
                </p:nvSpPr>
                <p:spPr>
                  <a:xfrm>
                    <a:off x="4588" y="421"/>
                    <a:ext cx="18" cy="24"/>
                  </a:xfrm>
                  <a:custGeom>
                    <a:avLst/>
                    <a:gdLst/>
                    <a:ahLst/>
                    <a:cxnLst>
                      <a:cxn ang="0">
                        <a:pos x="5" y="9"/>
                      </a:cxn>
                      <a:cxn ang="0">
                        <a:pos x="12" y="1"/>
                      </a:cxn>
                      <a:cxn ang="0">
                        <a:pos x="18" y="1"/>
                      </a:cxn>
                      <a:cxn ang="0">
                        <a:pos x="16" y="8"/>
                      </a:cxn>
                      <a:cxn ang="0">
                        <a:pos x="5" y="24"/>
                      </a:cxn>
                      <a:cxn ang="0">
                        <a:pos x="3" y="19"/>
                      </a:cxn>
                      <a:cxn ang="0">
                        <a:pos x="1" y="12"/>
                      </a:cxn>
                      <a:cxn ang="0">
                        <a:pos x="5" y="9"/>
                      </a:cxn>
                    </a:cxnLst>
                    <a:pathLst>
                      <a:path w="44" h="74">
                        <a:moveTo>
                          <a:pt x="13" y="28"/>
                        </a:moveTo>
                        <a:cubicBezTo>
                          <a:pt x="15" y="13"/>
                          <a:pt x="14" y="7"/>
                          <a:pt x="29" y="2"/>
                        </a:cubicBezTo>
                        <a:cubicBezTo>
                          <a:pt x="34" y="3"/>
                          <a:pt x="40" y="0"/>
                          <a:pt x="43" y="4"/>
                        </a:cubicBezTo>
                        <a:cubicBezTo>
                          <a:pt x="44" y="6"/>
                          <a:pt x="41" y="21"/>
                          <a:pt x="39" y="26"/>
                        </a:cubicBezTo>
                        <a:cubicBezTo>
                          <a:pt x="31" y="43"/>
                          <a:pt x="30" y="63"/>
                          <a:pt x="13" y="74"/>
                        </a:cubicBezTo>
                        <a:cubicBezTo>
                          <a:pt x="4" y="71"/>
                          <a:pt x="4" y="68"/>
                          <a:pt x="7" y="60"/>
                        </a:cubicBezTo>
                        <a:cubicBezTo>
                          <a:pt x="5" y="50"/>
                          <a:pt x="0" y="46"/>
                          <a:pt x="3" y="36"/>
                        </a:cubicBezTo>
                        <a:cubicBezTo>
                          <a:pt x="4" y="32"/>
                          <a:pt x="8" y="23"/>
                          <a:pt x="1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46" name="Freeform 98"/>
                  <p:cNvSpPr/>
                  <p:nvPr/>
                </p:nvSpPr>
                <p:spPr>
                  <a:xfrm>
                    <a:off x="4639" y="409"/>
                    <a:ext cx="9" cy="10"/>
                  </a:xfrm>
                  <a:custGeom>
                    <a:avLst/>
                    <a:gdLst/>
                    <a:ahLst/>
                    <a:cxnLst>
                      <a:cxn ang="0">
                        <a:pos x="3" y="5"/>
                      </a:cxn>
                      <a:cxn ang="0">
                        <a:pos x="2" y="10"/>
                      </a:cxn>
                      <a:cxn ang="0">
                        <a:pos x="3" y="5"/>
                      </a:cxn>
                    </a:cxnLst>
                    <a:pathLst>
                      <a:path w="20" h="30">
                        <a:moveTo>
                          <a:pt x="7" y="16"/>
                        </a:moveTo>
                        <a:cubicBezTo>
                          <a:pt x="18" y="0"/>
                          <a:pt x="20" y="20"/>
                          <a:pt x="5" y="30"/>
                        </a:cubicBezTo>
                        <a:cubicBezTo>
                          <a:pt x="0" y="23"/>
                          <a:pt x="1" y="22"/>
                          <a:pt x="7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47" name="Freeform 99"/>
                  <p:cNvSpPr/>
                  <p:nvPr/>
                </p:nvSpPr>
                <p:spPr>
                  <a:xfrm>
                    <a:off x="3709" y="315"/>
                    <a:ext cx="433" cy="354"/>
                  </a:xfrm>
                  <a:custGeom>
                    <a:avLst/>
                    <a:gdLst/>
                    <a:ahLst/>
                    <a:cxnLst>
                      <a:cxn ang="0">
                        <a:pos x="305" y="295"/>
                      </a:cxn>
                      <a:cxn ang="0">
                        <a:pos x="309" y="287"/>
                      </a:cxn>
                      <a:cxn ang="0">
                        <a:pos x="317" y="262"/>
                      </a:cxn>
                      <a:cxn ang="0">
                        <a:pos x="196" y="182"/>
                      </a:cxn>
                      <a:cxn ang="0">
                        <a:pos x="179" y="220"/>
                      </a:cxn>
                      <a:cxn ang="0">
                        <a:pos x="192" y="353"/>
                      </a:cxn>
                      <a:cxn ang="0">
                        <a:pos x="179" y="314"/>
                      </a:cxn>
                      <a:cxn ang="0">
                        <a:pos x="154" y="279"/>
                      </a:cxn>
                      <a:cxn ang="0">
                        <a:pos x="156" y="262"/>
                      </a:cxn>
                      <a:cxn ang="0">
                        <a:pos x="157" y="250"/>
                      </a:cxn>
                      <a:cxn ang="0">
                        <a:pos x="140" y="238"/>
                      </a:cxn>
                      <a:cxn ang="0">
                        <a:pos x="123" y="220"/>
                      </a:cxn>
                      <a:cxn ang="0">
                        <a:pos x="94" y="225"/>
                      </a:cxn>
                      <a:cxn ang="0">
                        <a:pos x="80" y="232"/>
                      </a:cxn>
                      <a:cxn ang="0">
                        <a:pos x="50" y="232"/>
                      </a:cxn>
                      <a:cxn ang="0">
                        <a:pos x="14" y="198"/>
                      </a:cxn>
                      <a:cxn ang="0">
                        <a:pos x="7" y="187"/>
                      </a:cxn>
                      <a:cxn ang="0">
                        <a:pos x="0" y="168"/>
                      </a:cxn>
                      <a:cxn ang="0">
                        <a:pos x="15" y="135"/>
                      </a:cxn>
                      <a:cxn ang="0">
                        <a:pos x="20" y="115"/>
                      </a:cxn>
                      <a:cxn ang="0">
                        <a:pos x="32" y="91"/>
                      </a:cxn>
                      <a:cxn ang="0">
                        <a:pos x="51" y="74"/>
                      </a:cxn>
                      <a:cxn ang="0">
                        <a:pos x="106" y="43"/>
                      </a:cxn>
                      <a:cxn ang="0">
                        <a:pos x="140" y="19"/>
                      </a:cxn>
                      <a:cxn ang="0">
                        <a:pos x="164" y="4"/>
                      </a:cxn>
                      <a:cxn ang="0">
                        <a:pos x="230" y="1"/>
                      </a:cxn>
                      <a:cxn ang="0">
                        <a:pos x="253" y="0"/>
                      </a:cxn>
                      <a:cxn ang="0">
                        <a:pos x="244" y="22"/>
                      </a:cxn>
                      <a:cxn ang="0">
                        <a:pos x="281" y="53"/>
                      </a:cxn>
                      <a:cxn ang="0">
                        <a:pos x="316" y="47"/>
                      </a:cxn>
                      <a:cxn ang="0">
                        <a:pos x="336" y="52"/>
                      </a:cxn>
                      <a:cxn ang="0">
                        <a:pos x="355" y="62"/>
                      </a:cxn>
                      <a:cxn ang="0">
                        <a:pos x="363" y="119"/>
                      </a:cxn>
                      <a:cxn ang="0">
                        <a:pos x="363" y="153"/>
                      </a:cxn>
                      <a:cxn ang="0">
                        <a:pos x="380" y="180"/>
                      </a:cxn>
                      <a:cxn ang="0">
                        <a:pos x="410" y="191"/>
                      </a:cxn>
                      <a:cxn ang="0">
                        <a:pos x="432" y="187"/>
                      </a:cxn>
                      <a:cxn ang="0">
                        <a:pos x="422" y="216"/>
                      </a:cxn>
                      <a:cxn ang="0">
                        <a:pos x="380" y="259"/>
                      </a:cxn>
                      <a:cxn ang="0">
                        <a:pos x="348" y="308"/>
                      </a:cxn>
                      <a:cxn ang="0">
                        <a:pos x="353" y="323"/>
                      </a:cxn>
                      <a:cxn ang="0">
                        <a:pos x="276" y="353"/>
                      </a:cxn>
                    </a:cxnLst>
                    <a:pathLst>
                      <a:path w="682" h="557">
                        <a:moveTo>
                          <a:pt x="435" y="556"/>
                        </a:moveTo>
                        <a:lnTo>
                          <a:pt x="481" y="464"/>
                        </a:lnTo>
                        <a:lnTo>
                          <a:pt x="473" y="449"/>
                        </a:lnTo>
                        <a:lnTo>
                          <a:pt x="486" y="451"/>
                        </a:lnTo>
                        <a:lnTo>
                          <a:pt x="495" y="441"/>
                        </a:lnTo>
                        <a:lnTo>
                          <a:pt x="500" y="413"/>
                        </a:lnTo>
                        <a:lnTo>
                          <a:pt x="500" y="371"/>
                        </a:lnTo>
                        <a:lnTo>
                          <a:pt x="309" y="287"/>
                        </a:lnTo>
                        <a:lnTo>
                          <a:pt x="296" y="308"/>
                        </a:lnTo>
                        <a:lnTo>
                          <a:pt x="282" y="346"/>
                        </a:lnTo>
                        <a:lnTo>
                          <a:pt x="396" y="557"/>
                        </a:lnTo>
                        <a:lnTo>
                          <a:pt x="303" y="556"/>
                        </a:lnTo>
                        <a:lnTo>
                          <a:pt x="304" y="536"/>
                        </a:lnTo>
                        <a:cubicBezTo>
                          <a:pt x="284" y="520"/>
                          <a:pt x="296" y="510"/>
                          <a:pt x="282" y="494"/>
                        </a:cubicBezTo>
                        <a:cubicBezTo>
                          <a:pt x="276" y="475"/>
                          <a:pt x="267" y="468"/>
                          <a:pt x="253" y="451"/>
                        </a:cubicBezTo>
                        <a:cubicBezTo>
                          <a:pt x="249" y="447"/>
                          <a:pt x="245" y="443"/>
                          <a:pt x="242" y="439"/>
                        </a:cubicBezTo>
                        <a:lnTo>
                          <a:pt x="237" y="432"/>
                        </a:lnTo>
                        <a:cubicBezTo>
                          <a:pt x="237" y="432"/>
                          <a:pt x="245" y="413"/>
                          <a:pt x="245" y="413"/>
                        </a:cubicBezTo>
                        <a:cubicBezTo>
                          <a:pt x="247" y="409"/>
                          <a:pt x="250" y="401"/>
                          <a:pt x="250" y="401"/>
                        </a:cubicBezTo>
                        <a:cubicBezTo>
                          <a:pt x="249" y="399"/>
                          <a:pt x="247" y="397"/>
                          <a:pt x="247" y="394"/>
                        </a:cubicBezTo>
                        <a:cubicBezTo>
                          <a:pt x="248" y="390"/>
                          <a:pt x="253" y="382"/>
                          <a:pt x="253" y="382"/>
                        </a:cubicBezTo>
                        <a:cubicBezTo>
                          <a:pt x="243" y="370"/>
                          <a:pt x="237" y="371"/>
                          <a:pt x="220" y="375"/>
                        </a:cubicBezTo>
                        <a:cubicBezTo>
                          <a:pt x="217" y="371"/>
                          <a:pt x="210" y="369"/>
                          <a:pt x="207" y="365"/>
                        </a:cubicBezTo>
                        <a:cubicBezTo>
                          <a:pt x="185" y="337"/>
                          <a:pt x="216" y="363"/>
                          <a:pt x="194" y="346"/>
                        </a:cubicBezTo>
                        <a:cubicBezTo>
                          <a:pt x="167" y="349"/>
                          <a:pt x="179" y="346"/>
                          <a:pt x="156" y="352"/>
                        </a:cubicBezTo>
                        <a:cubicBezTo>
                          <a:pt x="153" y="353"/>
                          <a:pt x="148" y="354"/>
                          <a:pt x="148" y="354"/>
                        </a:cubicBezTo>
                        <a:cubicBezTo>
                          <a:pt x="146" y="356"/>
                          <a:pt x="145" y="359"/>
                          <a:pt x="142" y="361"/>
                        </a:cubicBezTo>
                        <a:cubicBezTo>
                          <a:pt x="138" y="363"/>
                          <a:pt x="126" y="365"/>
                          <a:pt x="126" y="365"/>
                        </a:cubicBezTo>
                        <a:cubicBezTo>
                          <a:pt x="105" y="354"/>
                          <a:pt x="116" y="355"/>
                          <a:pt x="94" y="361"/>
                        </a:cubicBezTo>
                        <a:cubicBezTo>
                          <a:pt x="89" y="362"/>
                          <a:pt x="78" y="365"/>
                          <a:pt x="78" y="365"/>
                        </a:cubicBezTo>
                        <a:cubicBezTo>
                          <a:pt x="62" y="383"/>
                          <a:pt x="46" y="346"/>
                          <a:pt x="35" y="337"/>
                        </a:cubicBezTo>
                        <a:cubicBezTo>
                          <a:pt x="32" y="330"/>
                          <a:pt x="24" y="320"/>
                          <a:pt x="22" y="312"/>
                        </a:cubicBezTo>
                        <a:cubicBezTo>
                          <a:pt x="20" y="308"/>
                          <a:pt x="22" y="303"/>
                          <a:pt x="19" y="300"/>
                        </a:cubicBezTo>
                        <a:cubicBezTo>
                          <a:pt x="17" y="297"/>
                          <a:pt x="13" y="297"/>
                          <a:pt x="11" y="295"/>
                        </a:cubicBezTo>
                        <a:cubicBezTo>
                          <a:pt x="3" y="277"/>
                          <a:pt x="15" y="306"/>
                          <a:pt x="5" y="276"/>
                        </a:cubicBezTo>
                        <a:cubicBezTo>
                          <a:pt x="4" y="272"/>
                          <a:pt x="0" y="264"/>
                          <a:pt x="0" y="264"/>
                        </a:cubicBezTo>
                        <a:cubicBezTo>
                          <a:pt x="3" y="253"/>
                          <a:pt x="2" y="248"/>
                          <a:pt x="13" y="243"/>
                        </a:cubicBezTo>
                        <a:cubicBezTo>
                          <a:pt x="20" y="221"/>
                          <a:pt x="17" y="231"/>
                          <a:pt x="24" y="213"/>
                        </a:cubicBezTo>
                        <a:cubicBezTo>
                          <a:pt x="26" y="209"/>
                          <a:pt x="30" y="200"/>
                          <a:pt x="30" y="200"/>
                        </a:cubicBezTo>
                        <a:cubicBezTo>
                          <a:pt x="26" y="192"/>
                          <a:pt x="24" y="191"/>
                          <a:pt x="32" y="181"/>
                        </a:cubicBezTo>
                        <a:cubicBezTo>
                          <a:pt x="36" y="177"/>
                          <a:pt x="43" y="169"/>
                          <a:pt x="43" y="169"/>
                        </a:cubicBezTo>
                        <a:cubicBezTo>
                          <a:pt x="37" y="155"/>
                          <a:pt x="36" y="153"/>
                          <a:pt x="51" y="143"/>
                        </a:cubicBezTo>
                        <a:cubicBezTo>
                          <a:pt x="56" y="140"/>
                          <a:pt x="67" y="135"/>
                          <a:pt x="67" y="135"/>
                        </a:cubicBezTo>
                        <a:cubicBezTo>
                          <a:pt x="73" y="129"/>
                          <a:pt x="75" y="122"/>
                          <a:pt x="81" y="116"/>
                        </a:cubicBezTo>
                        <a:cubicBezTo>
                          <a:pt x="89" y="107"/>
                          <a:pt x="102" y="105"/>
                          <a:pt x="113" y="99"/>
                        </a:cubicBezTo>
                        <a:cubicBezTo>
                          <a:pt x="125" y="85"/>
                          <a:pt x="149" y="76"/>
                          <a:pt x="167" y="67"/>
                        </a:cubicBezTo>
                        <a:cubicBezTo>
                          <a:pt x="174" y="59"/>
                          <a:pt x="175" y="50"/>
                          <a:pt x="188" y="46"/>
                        </a:cubicBezTo>
                        <a:cubicBezTo>
                          <a:pt x="198" y="39"/>
                          <a:pt x="208" y="36"/>
                          <a:pt x="220" y="30"/>
                        </a:cubicBezTo>
                        <a:cubicBezTo>
                          <a:pt x="223" y="28"/>
                          <a:pt x="228" y="25"/>
                          <a:pt x="228" y="25"/>
                        </a:cubicBezTo>
                        <a:cubicBezTo>
                          <a:pt x="237" y="16"/>
                          <a:pt x="245" y="10"/>
                          <a:pt x="258" y="6"/>
                        </a:cubicBezTo>
                        <a:cubicBezTo>
                          <a:pt x="269" y="31"/>
                          <a:pt x="301" y="6"/>
                          <a:pt x="320" y="4"/>
                        </a:cubicBezTo>
                        <a:cubicBezTo>
                          <a:pt x="334" y="3"/>
                          <a:pt x="349" y="3"/>
                          <a:pt x="363" y="2"/>
                        </a:cubicBezTo>
                        <a:cubicBezTo>
                          <a:pt x="369" y="3"/>
                          <a:pt x="376" y="5"/>
                          <a:pt x="382" y="4"/>
                        </a:cubicBezTo>
                        <a:cubicBezTo>
                          <a:pt x="387" y="4"/>
                          <a:pt x="398" y="0"/>
                          <a:pt x="398" y="0"/>
                        </a:cubicBezTo>
                        <a:cubicBezTo>
                          <a:pt x="415" y="8"/>
                          <a:pt x="406" y="16"/>
                          <a:pt x="400" y="30"/>
                        </a:cubicBezTo>
                        <a:cubicBezTo>
                          <a:pt x="398" y="34"/>
                          <a:pt x="384" y="34"/>
                          <a:pt x="384" y="34"/>
                        </a:cubicBezTo>
                        <a:cubicBezTo>
                          <a:pt x="379" y="47"/>
                          <a:pt x="398" y="51"/>
                          <a:pt x="411" y="55"/>
                        </a:cubicBezTo>
                        <a:cubicBezTo>
                          <a:pt x="419" y="72"/>
                          <a:pt x="421" y="79"/>
                          <a:pt x="443" y="84"/>
                        </a:cubicBezTo>
                        <a:cubicBezTo>
                          <a:pt x="461" y="71"/>
                          <a:pt x="435" y="65"/>
                          <a:pt x="468" y="57"/>
                        </a:cubicBezTo>
                        <a:cubicBezTo>
                          <a:pt x="482" y="61"/>
                          <a:pt x="485" y="70"/>
                          <a:pt x="497" y="74"/>
                        </a:cubicBezTo>
                        <a:cubicBezTo>
                          <a:pt x="505" y="76"/>
                          <a:pt x="513" y="78"/>
                          <a:pt x="521" y="80"/>
                        </a:cubicBezTo>
                        <a:cubicBezTo>
                          <a:pt x="524" y="81"/>
                          <a:pt x="529" y="82"/>
                          <a:pt x="529" y="82"/>
                        </a:cubicBezTo>
                        <a:cubicBezTo>
                          <a:pt x="547" y="78"/>
                          <a:pt x="547" y="76"/>
                          <a:pt x="562" y="84"/>
                        </a:cubicBezTo>
                        <a:cubicBezTo>
                          <a:pt x="566" y="95"/>
                          <a:pt x="565" y="86"/>
                          <a:pt x="559" y="97"/>
                        </a:cubicBezTo>
                        <a:cubicBezTo>
                          <a:pt x="557" y="101"/>
                          <a:pt x="554" y="110"/>
                          <a:pt x="554" y="110"/>
                        </a:cubicBezTo>
                        <a:cubicBezTo>
                          <a:pt x="556" y="132"/>
                          <a:pt x="556" y="168"/>
                          <a:pt x="572" y="188"/>
                        </a:cubicBezTo>
                        <a:cubicBezTo>
                          <a:pt x="568" y="198"/>
                          <a:pt x="564" y="208"/>
                          <a:pt x="562" y="219"/>
                        </a:cubicBezTo>
                        <a:cubicBezTo>
                          <a:pt x="564" y="227"/>
                          <a:pt x="569" y="233"/>
                          <a:pt x="572" y="240"/>
                        </a:cubicBezTo>
                        <a:cubicBezTo>
                          <a:pt x="573" y="247"/>
                          <a:pt x="572" y="254"/>
                          <a:pt x="575" y="259"/>
                        </a:cubicBezTo>
                        <a:cubicBezTo>
                          <a:pt x="577" y="263"/>
                          <a:pt x="595" y="272"/>
                          <a:pt x="599" y="283"/>
                        </a:cubicBezTo>
                        <a:cubicBezTo>
                          <a:pt x="594" y="295"/>
                          <a:pt x="603" y="306"/>
                          <a:pt x="618" y="310"/>
                        </a:cubicBezTo>
                        <a:cubicBezTo>
                          <a:pt x="630" y="307"/>
                          <a:pt x="638" y="308"/>
                          <a:pt x="645" y="300"/>
                        </a:cubicBezTo>
                        <a:cubicBezTo>
                          <a:pt x="660" y="302"/>
                          <a:pt x="663" y="303"/>
                          <a:pt x="672" y="293"/>
                        </a:cubicBezTo>
                        <a:cubicBezTo>
                          <a:pt x="675" y="294"/>
                          <a:pt x="679" y="293"/>
                          <a:pt x="680" y="295"/>
                        </a:cubicBezTo>
                        <a:cubicBezTo>
                          <a:pt x="682" y="301"/>
                          <a:pt x="674" y="321"/>
                          <a:pt x="672" y="327"/>
                        </a:cubicBezTo>
                        <a:cubicBezTo>
                          <a:pt x="668" y="340"/>
                          <a:pt x="671" y="326"/>
                          <a:pt x="664" y="340"/>
                        </a:cubicBezTo>
                        <a:cubicBezTo>
                          <a:pt x="652" y="360"/>
                          <a:pt x="646" y="381"/>
                          <a:pt x="621" y="394"/>
                        </a:cubicBezTo>
                        <a:cubicBezTo>
                          <a:pt x="614" y="402"/>
                          <a:pt x="609" y="402"/>
                          <a:pt x="599" y="407"/>
                        </a:cubicBezTo>
                        <a:cubicBezTo>
                          <a:pt x="590" y="418"/>
                          <a:pt x="579" y="429"/>
                          <a:pt x="567" y="439"/>
                        </a:cubicBezTo>
                        <a:cubicBezTo>
                          <a:pt x="560" y="454"/>
                          <a:pt x="555" y="470"/>
                          <a:pt x="548" y="485"/>
                        </a:cubicBezTo>
                        <a:cubicBezTo>
                          <a:pt x="549" y="489"/>
                          <a:pt x="550" y="492"/>
                          <a:pt x="551" y="496"/>
                        </a:cubicBezTo>
                        <a:cubicBezTo>
                          <a:pt x="552" y="500"/>
                          <a:pt x="556" y="508"/>
                          <a:pt x="556" y="508"/>
                        </a:cubicBezTo>
                        <a:cubicBezTo>
                          <a:pt x="559" y="524"/>
                          <a:pt x="562" y="546"/>
                          <a:pt x="576" y="557"/>
                        </a:cubicBezTo>
                        <a:lnTo>
                          <a:pt x="435" y="55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48" name="Freeform 100"/>
                  <p:cNvSpPr/>
                  <p:nvPr/>
                </p:nvSpPr>
                <p:spPr>
                  <a:xfrm>
                    <a:off x="3877" y="448"/>
                    <a:ext cx="163" cy="221"/>
                  </a:xfrm>
                  <a:custGeom>
                    <a:avLst/>
                    <a:gdLst/>
                    <a:ahLst/>
                    <a:cxnLst>
                      <a:cxn ang="0">
                        <a:pos x="154" y="221"/>
                      </a:cxn>
                      <a:cxn ang="0">
                        <a:pos x="148" y="192"/>
                      </a:cxn>
                      <a:cxn ang="0">
                        <a:pos x="138" y="183"/>
                      </a:cxn>
                      <a:cxn ang="0">
                        <a:pos x="136" y="171"/>
                      </a:cxn>
                      <a:cxn ang="0">
                        <a:pos x="133" y="162"/>
                      </a:cxn>
                      <a:cxn ang="0">
                        <a:pos x="133" y="146"/>
                      </a:cxn>
                      <a:cxn ang="0">
                        <a:pos x="131" y="136"/>
                      </a:cxn>
                      <a:cxn ang="0">
                        <a:pos x="145" y="129"/>
                      </a:cxn>
                      <a:cxn ang="0">
                        <a:pos x="163" y="125"/>
                      </a:cxn>
                      <a:cxn ang="0">
                        <a:pos x="163" y="87"/>
                      </a:cxn>
                      <a:cxn ang="0">
                        <a:pos x="34" y="61"/>
                      </a:cxn>
                      <a:cxn ang="0">
                        <a:pos x="20" y="62"/>
                      </a:cxn>
                      <a:cxn ang="0">
                        <a:pos x="10" y="65"/>
                      </a:cxn>
                      <a:cxn ang="0">
                        <a:pos x="0" y="95"/>
                      </a:cxn>
                      <a:cxn ang="0">
                        <a:pos x="59" y="220"/>
                      </a:cxn>
                      <a:cxn ang="0">
                        <a:pos x="154" y="221"/>
                      </a:cxn>
                    </a:cxnLst>
                    <a:pathLst>
                      <a:path w="257" h="347">
                        <a:moveTo>
                          <a:pt x="243" y="347"/>
                        </a:moveTo>
                        <a:lnTo>
                          <a:pt x="233" y="301"/>
                        </a:lnTo>
                        <a:lnTo>
                          <a:pt x="217" y="288"/>
                        </a:lnTo>
                        <a:lnTo>
                          <a:pt x="215" y="269"/>
                        </a:lnTo>
                        <a:lnTo>
                          <a:pt x="209" y="254"/>
                        </a:lnTo>
                        <a:lnTo>
                          <a:pt x="209" y="229"/>
                        </a:lnTo>
                        <a:lnTo>
                          <a:pt x="207" y="214"/>
                        </a:lnTo>
                        <a:lnTo>
                          <a:pt x="228" y="202"/>
                        </a:lnTo>
                        <a:lnTo>
                          <a:pt x="257" y="197"/>
                        </a:lnTo>
                        <a:lnTo>
                          <a:pt x="257" y="136"/>
                        </a:lnTo>
                        <a:cubicBezTo>
                          <a:pt x="209" y="119"/>
                          <a:pt x="13" y="0"/>
                          <a:pt x="54" y="96"/>
                        </a:cubicBezTo>
                        <a:cubicBezTo>
                          <a:pt x="36" y="106"/>
                          <a:pt x="57" y="97"/>
                          <a:pt x="32" y="98"/>
                        </a:cubicBezTo>
                        <a:cubicBezTo>
                          <a:pt x="27" y="99"/>
                          <a:pt x="16" y="102"/>
                          <a:pt x="16" y="102"/>
                        </a:cubicBezTo>
                        <a:lnTo>
                          <a:pt x="0" y="149"/>
                        </a:lnTo>
                        <a:lnTo>
                          <a:pt x="93" y="346"/>
                        </a:lnTo>
                        <a:lnTo>
                          <a:pt x="243" y="34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49" name="Freeform 101"/>
                  <p:cNvSpPr/>
                  <p:nvPr/>
                </p:nvSpPr>
                <p:spPr>
                  <a:xfrm>
                    <a:off x="4164" y="611"/>
                    <a:ext cx="7" cy="12"/>
                  </a:xfrm>
                  <a:custGeom>
                    <a:avLst/>
                    <a:gdLst/>
                    <a:ahLst/>
                    <a:cxnLst>
                      <a:cxn ang="0">
                        <a:pos x="3" y="8"/>
                      </a:cxn>
                      <a:cxn ang="0">
                        <a:pos x="7" y="7"/>
                      </a:cxn>
                      <a:cxn ang="0">
                        <a:pos x="3" y="8"/>
                      </a:cxn>
                    </a:cxnLst>
                    <a:pathLst>
                      <a:path w="19" h="37">
                        <a:moveTo>
                          <a:pt x="7" y="25"/>
                        </a:moveTo>
                        <a:cubicBezTo>
                          <a:pt x="0" y="4"/>
                          <a:pt x="12" y="0"/>
                          <a:pt x="19" y="21"/>
                        </a:cubicBezTo>
                        <a:cubicBezTo>
                          <a:pt x="14" y="37"/>
                          <a:pt x="18" y="36"/>
                          <a:pt x="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50" name="Freeform 102"/>
                  <p:cNvSpPr/>
                  <p:nvPr/>
                </p:nvSpPr>
                <p:spPr>
                  <a:xfrm>
                    <a:off x="4155" y="497"/>
                    <a:ext cx="9" cy="7"/>
                  </a:xfrm>
                  <a:custGeom>
                    <a:avLst/>
                    <a:gdLst/>
                    <a:ahLst/>
                    <a:cxnLst>
                      <a:cxn ang="0">
                        <a:pos x="5" y="4"/>
                      </a:cxn>
                      <a:cxn ang="0">
                        <a:pos x="7" y="0"/>
                      </a:cxn>
                      <a:cxn ang="0">
                        <a:pos x="8" y="4"/>
                      </a:cxn>
                      <a:cxn ang="0">
                        <a:pos x="3" y="7"/>
                      </a:cxn>
                      <a:cxn ang="0">
                        <a:pos x="5" y="4"/>
                      </a:cxn>
                    </a:cxnLst>
                    <a:pathLst>
                      <a:path w="22" h="20">
                        <a:moveTo>
                          <a:pt x="12" y="12"/>
                        </a:moveTo>
                        <a:cubicBezTo>
                          <a:pt x="13" y="8"/>
                          <a:pt x="12" y="0"/>
                          <a:pt x="16" y="0"/>
                        </a:cubicBezTo>
                        <a:cubicBezTo>
                          <a:pt x="20" y="0"/>
                          <a:pt x="22" y="8"/>
                          <a:pt x="20" y="12"/>
                        </a:cubicBezTo>
                        <a:cubicBezTo>
                          <a:pt x="18" y="16"/>
                          <a:pt x="12" y="17"/>
                          <a:pt x="8" y="20"/>
                        </a:cubicBezTo>
                        <a:cubicBezTo>
                          <a:pt x="3" y="5"/>
                          <a:pt x="0" y="6"/>
                          <a:pt x="12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51" name="Freeform 103"/>
                  <p:cNvSpPr/>
                  <p:nvPr/>
                </p:nvSpPr>
                <p:spPr>
                  <a:xfrm>
                    <a:off x="3760" y="357"/>
                    <a:ext cx="25" cy="10"/>
                  </a:xfrm>
                  <a:custGeom>
                    <a:avLst/>
                    <a:gdLst/>
                    <a:ahLst/>
                    <a:cxnLst>
                      <a:cxn ang="0">
                        <a:pos x="11" y="6"/>
                      </a:cxn>
                      <a:cxn ang="0">
                        <a:pos x="14" y="2"/>
                      </a:cxn>
                      <a:cxn ang="0">
                        <a:pos x="16" y="10"/>
                      </a:cxn>
                      <a:cxn ang="0">
                        <a:pos x="11" y="6"/>
                      </a:cxn>
                    </a:cxnLst>
                    <a:pathLst>
                      <a:path w="57" h="30">
                        <a:moveTo>
                          <a:pt x="24" y="18"/>
                        </a:moveTo>
                        <a:cubicBezTo>
                          <a:pt x="0" y="10"/>
                          <a:pt x="9" y="0"/>
                          <a:pt x="32" y="6"/>
                        </a:cubicBezTo>
                        <a:cubicBezTo>
                          <a:pt x="46" y="15"/>
                          <a:pt x="57" y="23"/>
                          <a:pt x="36" y="30"/>
                        </a:cubicBezTo>
                        <a:cubicBezTo>
                          <a:pt x="21" y="25"/>
                          <a:pt x="24" y="30"/>
                          <a:pt x="24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52" name="Freeform 104"/>
                  <p:cNvSpPr/>
                  <p:nvPr/>
                </p:nvSpPr>
                <p:spPr>
                  <a:xfrm>
                    <a:off x="4062" y="265"/>
                    <a:ext cx="295" cy="233"/>
                  </a:xfrm>
                  <a:custGeom>
                    <a:avLst/>
                    <a:gdLst/>
                    <a:ahLst/>
                    <a:cxnLst>
                      <a:cxn ang="0">
                        <a:pos x="201" y="155"/>
                      </a:cxn>
                      <a:cxn ang="0">
                        <a:pos x="167" y="151"/>
                      </a:cxn>
                      <a:cxn ang="0">
                        <a:pos x="138" y="138"/>
                      </a:cxn>
                      <a:cxn ang="0">
                        <a:pos x="113" y="134"/>
                      </a:cxn>
                      <a:cxn ang="0">
                        <a:pos x="101" y="139"/>
                      </a:cxn>
                      <a:cxn ang="0">
                        <a:pos x="111" y="143"/>
                      </a:cxn>
                      <a:cxn ang="0">
                        <a:pos x="125" y="157"/>
                      </a:cxn>
                      <a:cxn ang="0">
                        <a:pos x="137" y="159"/>
                      </a:cxn>
                      <a:cxn ang="0">
                        <a:pos x="142" y="179"/>
                      </a:cxn>
                      <a:cxn ang="0">
                        <a:pos x="133" y="185"/>
                      </a:cxn>
                      <a:cxn ang="0">
                        <a:pos x="111" y="206"/>
                      </a:cxn>
                      <a:cxn ang="0">
                        <a:pos x="96" y="210"/>
                      </a:cxn>
                      <a:cxn ang="0">
                        <a:pos x="41" y="233"/>
                      </a:cxn>
                      <a:cxn ang="0">
                        <a:pos x="33" y="206"/>
                      </a:cxn>
                      <a:cxn ang="0">
                        <a:pos x="19" y="175"/>
                      </a:cxn>
                      <a:cxn ang="0">
                        <a:pos x="14" y="150"/>
                      </a:cxn>
                      <a:cxn ang="0">
                        <a:pos x="23" y="115"/>
                      </a:cxn>
                      <a:cxn ang="0">
                        <a:pos x="7" y="131"/>
                      </a:cxn>
                      <a:cxn ang="0">
                        <a:pos x="34" y="94"/>
                      </a:cxn>
                      <a:cxn ang="0">
                        <a:pos x="48" y="68"/>
                      </a:cxn>
                      <a:cxn ang="0">
                        <a:pos x="16" y="68"/>
                      </a:cxn>
                      <a:cxn ang="0">
                        <a:pos x="0" y="66"/>
                      </a:cxn>
                      <a:cxn ang="0">
                        <a:pos x="11" y="47"/>
                      </a:cxn>
                      <a:cxn ang="0">
                        <a:pos x="41" y="37"/>
                      </a:cxn>
                      <a:cxn ang="0">
                        <a:pos x="94" y="42"/>
                      </a:cxn>
                      <a:cxn ang="0">
                        <a:pos x="97" y="21"/>
                      </a:cxn>
                      <a:cxn ang="0">
                        <a:pos x="111" y="0"/>
                      </a:cxn>
                      <a:cxn ang="0">
                        <a:pos x="152" y="15"/>
                      </a:cxn>
                      <a:cxn ang="0">
                        <a:pos x="140" y="29"/>
                      </a:cxn>
                      <a:cxn ang="0">
                        <a:pos x="128" y="59"/>
                      </a:cxn>
                      <a:cxn ang="0">
                        <a:pos x="154" y="64"/>
                      </a:cxn>
                      <a:cxn ang="0">
                        <a:pos x="159" y="46"/>
                      </a:cxn>
                      <a:cxn ang="0">
                        <a:pos x="178" y="31"/>
                      </a:cxn>
                      <a:cxn ang="0">
                        <a:pos x="212" y="29"/>
                      </a:cxn>
                      <a:cxn ang="0">
                        <a:pos x="225" y="17"/>
                      </a:cxn>
                      <a:cxn ang="0">
                        <a:pos x="230" y="154"/>
                      </a:cxn>
                    </a:cxnLst>
                    <a:pathLst>
                      <a:path w="693" h="696">
                        <a:moveTo>
                          <a:pt x="541" y="460"/>
                        </a:moveTo>
                        <a:lnTo>
                          <a:pt x="473" y="464"/>
                        </a:lnTo>
                        <a:lnTo>
                          <a:pt x="441" y="452"/>
                        </a:lnTo>
                        <a:lnTo>
                          <a:pt x="393" y="452"/>
                        </a:lnTo>
                        <a:cubicBezTo>
                          <a:pt x="365" y="448"/>
                          <a:pt x="360" y="444"/>
                          <a:pt x="337" y="436"/>
                        </a:cubicBezTo>
                        <a:cubicBezTo>
                          <a:pt x="336" y="432"/>
                          <a:pt x="330" y="413"/>
                          <a:pt x="325" y="412"/>
                        </a:cubicBezTo>
                        <a:cubicBezTo>
                          <a:pt x="317" y="411"/>
                          <a:pt x="301" y="420"/>
                          <a:pt x="301" y="420"/>
                        </a:cubicBezTo>
                        <a:cubicBezTo>
                          <a:pt x="289" y="412"/>
                          <a:pt x="277" y="408"/>
                          <a:pt x="265" y="400"/>
                        </a:cubicBezTo>
                        <a:cubicBezTo>
                          <a:pt x="252" y="380"/>
                          <a:pt x="256" y="356"/>
                          <a:pt x="233" y="348"/>
                        </a:cubicBezTo>
                        <a:cubicBezTo>
                          <a:pt x="217" y="372"/>
                          <a:pt x="221" y="392"/>
                          <a:pt x="237" y="416"/>
                        </a:cubicBezTo>
                        <a:cubicBezTo>
                          <a:pt x="234" y="428"/>
                          <a:pt x="228" y="445"/>
                          <a:pt x="237" y="444"/>
                        </a:cubicBezTo>
                        <a:cubicBezTo>
                          <a:pt x="247" y="443"/>
                          <a:pt x="261" y="428"/>
                          <a:pt x="261" y="428"/>
                        </a:cubicBezTo>
                        <a:cubicBezTo>
                          <a:pt x="258" y="450"/>
                          <a:pt x="243" y="475"/>
                          <a:pt x="269" y="484"/>
                        </a:cubicBezTo>
                        <a:cubicBezTo>
                          <a:pt x="277" y="479"/>
                          <a:pt x="288" y="476"/>
                          <a:pt x="293" y="468"/>
                        </a:cubicBezTo>
                        <a:cubicBezTo>
                          <a:pt x="302" y="454"/>
                          <a:pt x="303" y="446"/>
                          <a:pt x="317" y="436"/>
                        </a:cubicBezTo>
                        <a:cubicBezTo>
                          <a:pt x="315" y="448"/>
                          <a:pt x="306" y="467"/>
                          <a:pt x="321" y="476"/>
                        </a:cubicBezTo>
                        <a:cubicBezTo>
                          <a:pt x="328" y="480"/>
                          <a:pt x="345" y="484"/>
                          <a:pt x="345" y="484"/>
                        </a:cubicBezTo>
                        <a:cubicBezTo>
                          <a:pt x="382" y="472"/>
                          <a:pt x="347" y="527"/>
                          <a:pt x="333" y="536"/>
                        </a:cubicBezTo>
                        <a:cubicBezTo>
                          <a:pt x="330" y="540"/>
                          <a:pt x="329" y="545"/>
                          <a:pt x="325" y="548"/>
                        </a:cubicBezTo>
                        <a:cubicBezTo>
                          <a:pt x="322" y="551"/>
                          <a:pt x="316" y="549"/>
                          <a:pt x="313" y="552"/>
                        </a:cubicBezTo>
                        <a:cubicBezTo>
                          <a:pt x="300" y="565"/>
                          <a:pt x="320" y="575"/>
                          <a:pt x="293" y="584"/>
                        </a:cubicBezTo>
                        <a:cubicBezTo>
                          <a:pt x="286" y="595"/>
                          <a:pt x="272" y="610"/>
                          <a:pt x="261" y="616"/>
                        </a:cubicBezTo>
                        <a:cubicBezTo>
                          <a:pt x="254" y="620"/>
                          <a:pt x="245" y="621"/>
                          <a:pt x="237" y="624"/>
                        </a:cubicBezTo>
                        <a:cubicBezTo>
                          <a:pt x="233" y="625"/>
                          <a:pt x="225" y="628"/>
                          <a:pt x="225" y="628"/>
                        </a:cubicBezTo>
                        <a:cubicBezTo>
                          <a:pt x="215" y="659"/>
                          <a:pt x="212" y="652"/>
                          <a:pt x="173" y="656"/>
                        </a:cubicBezTo>
                        <a:cubicBezTo>
                          <a:pt x="140" y="667"/>
                          <a:pt x="132" y="687"/>
                          <a:pt x="97" y="696"/>
                        </a:cubicBezTo>
                        <a:cubicBezTo>
                          <a:pt x="77" y="691"/>
                          <a:pt x="75" y="687"/>
                          <a:pt x="81" y="668"/>
                        </a:cubicBezTo>
                        <a:cubicBezTo>
                          <a:pt x="77" y="646"/>
                          <a:pt x="72" y="639"/>
                          <a:pt x="77" y="616"/>
                        </a:cubicBezTo>
                        <a:cubicBezTo>
                          <a:pt x="73" y="598"/>
                          <a:pt x="71" y="587"/>
                          <a:pt x="61" y="572"/>
                        </a:cubicBezTo>
                        <a:cubicBezTo>
                          <a:pt x="58" y="551"/>
                          <a:pt x="51" y="543"/>
                          <a:pt x="45" y="524"/>
                        </a:cubicBezTo>
                        <a:cubicBezTo>
                          <a:pt x="52" y="502"/>
                          <a:pt x="58" y="496"/>
                          <a:pt x="49" y="472"/>
                        </a:cubicBezTo>
                        <a:cubicBezTo>
                          <a:pt x="46" y="463"/>
                          <a:pt x="33" y="448"/>
                          <a:pt x="33" y="448"/>
                        </a:cubicBezTo>
                        <a:cubicBezTo>
                          <a:pt x="42" y="422"/>
                          <a:pt x="42" y="408"/>
                          <a:pt x="33" y="380"/>
                        </a:cubicBezTo>
                        <a:cubicBezTo>
                          <a:pt x="49" y="369"/>
                          <a:pt x="48" y="362"/>
                          <a:pt x="53" y="344"/>
                        </a:cubicBezTo>
                        <a:cubicBezTo>
                          <a:pt x="47" y="327"/>
                          <a:pt x="49" y="308"/>
                          <a:pt x="33" y="332"/>
                        </a:cubicBezTo>
                        <a:cubicBezTo>
                          <a:pt x="40" y="353"/>
                          <a:pt x="29" y="374"/>
                          <a:pt x="17" y="392"/>
                        </a:cubicBezTo>
                        <a:cubicBezTo>
                          <a:pt x="6" y="360"/>
                          <a:pt x="10" y="340"/>
                          <a:pt x="13" y="304"/>
                        </a:cubicBezTo>
                        <a:cubicBezTo>
                          <a:pt x="44" y="314"/>
                          <a:pt x="54" y="289"/>
                          <a:pt x="81" y="280"/>
                        </a:cubicBezTo>
                        <a:cubicBezTo>
                          <a:pt x="94" y="261"/>
                          <a:pt x="85" y="242"/>
                          <a:pt x="105" y="228"/>
                        </a:cubicBezTo>
                        <a:cubicBezTo>
                          <a:pt x="108" y="220"/>
                          <a:pt x="110" y="212"/>
                          <a:pt x="113" y="204"/>
                        </a:cubicBezTo>
                        <a:cubicBezTo>
                          <a:pt x="116" y="196"/>
                          <a:pt x="89" y="196"/>
                          <a:pt x="89" y="196"/>
                        </a:cubicBezTo>
                        <a:cubicBezTo>
                          <a:pt x="81" y="221"/>
                          <a:pt x="58" y="211"/>
                          <a:pt x="37" y="204"/>
                        </a:cubicBezTo>
                        <a:cubicBezTo>
                          <a:pt x="33" y="207"/>
                          <a:pt x="30" y="213"/>
                          <a:pt x="25" y="212"/>
                        </a:cubicBezTo>
                        <a:cubicBezTo>
                          <a:pt x="16" y="210"/>
                          <a:pt x="1" y="196"/>
                          <a:pt x="1" y="196"/>
                        </a:cubicBezTo>
                        <a:cubicBezTo>
                          <a:pt x="4" y="186"/>
                          <a:pt x="4" y="174"/>
                          <a:pt x="9" y="164"/>
                        </a:cubicBezTo>
                        <a:cubicBezTo>
                          <a:pt x="13" y="155"/>
                          <a:pt x="25" y="140"/>
                          <a:pt x="25" y="140"/>
                        </a:cubicBezTo>
                        <a:cubicBezTo>
                          <a:pt x="0" y="132"/>
                          <a:pt x="25" y="128"/>
                          <a:pt x="37" y="124"/>
                        </a:cubicBezTo>
                        <a:cubicBezTo>
                          <a:pt x="58" y="131"/>
                          <a:pt x="75" y="116"/>
                          <a:pt x="97" y="112"/>
                        </a:cubicBezTo>
                        <a:cubicBezTo>
                          <a:pt x="135" y="87"/>
                          <a:pt x="159" y="122"/>
                          <a:pt x="197" y="132"/>
                        </a:cubicBezTo>
                        <a:cubicBezTo>
                          <a:pt x="205" y="129"/>
                          <a:pt x="213" y="127"/>
                          <a:pt x="221" y="124"/>
                        </a:cubicBezTo>
                        <a:cubicBezTo>
                          <a:pt x="225" y="123"/>
                          <a:pt x="226" y="147"/>
                          <a:pt x="233" y="120"/>
                        </a:cubicBezTo>
                        <a:lnTo>
                          <a:pt x="229" y="64"/>
                        </a:lnTo>
                        <a:lnTo>
                          <a:pt x="209" y="40"/>
                        </a:lnTo>
                        <a:cubicBezTo>
                          <a:pt x="243" y="21"/>
                          <a:pt x="240" y="21"/>
                          <a:pt x="261" y="0"/>
                        </a:cubicBezTo>
                        <a:cubicBezTo>
                          <a:pt x="297" y="16"/>
                          <a:pt x="333" y="32"/>
                          <a:pt x="369" y="48"/>
                        </a:cubicBezTo>
                        <a:cubicBezTo>
                          <a:pt x="373" y="50"/>
                          <a:pt x="361" y="44"/>
                          <a:pt x="357" y="44"/>
                        </a:cubicBezTo>
                        <a:cubicBezTo>
                          <a:pt x="349" y="45"/>
                          <a:pt x="333" y="52"/>
                          <a:pt x="333" y="52"/>
                        </a:cubicBezTo>
                        <a:cubicBezTo>
                          <a:pt x="322" y="68"/>
                          <a:pt x="318" y="71"/>
                          <a:pt x="329" y="88"/>
                        </a:cubicBezTo>
                        <a:cubicBezTo>
                          <a:pt x="308" y="119"/>
                          <a:pt x="323" y="118"/>
                          <a:pt x="333" y="148"/>
                        </a:cubicBezTo>
                        <a:cubicBezTo>
                          <a:pt x="320" y="157"/>
                          <a:pt x="314" y="167"/>
                          <a:pt x="301" y="176"/>
                        </a:cubicBezTo>
                        <a:cubicBezTo>
                          <a:pt x="306" y="213"/>
                          <a:pt x="303" y="213"/>
                          <a:pt x="337" y="220"/>
                        </a:cubicBezTo>
                        <a:cubicBezTo>
                          <a:pt x="358" y="216"/>
                          <a:pt x="368" y="214"/>
                          <a:pt x="361" y="192"/>
                        </a:cubicBezTo>
                        <a:cubicBezTo>
                          <a:pt x="362" y="177"/>
                          <a:pt x="362" y="162"/>
                          <a:pt x="365" y="148"/>
                        </a:cubicBezTo>
                        <a:cubicBezTo>
                          <a:pt x="366" y="143"/>
                          <a:pt x="369" y="133"/>
                          <a:pt x="373" y="136"/>
                        </a:cubicBezTo>
                        <a:cubicBezTo>
                          <a:pt x="379" y="140"/>
                          <a:pt x="376" y="149"/>
                          <a:pt x="377" y="156"/>
                        </a:cubicBezTo>
                        <a:cubicBezTo>
                          <a:pt x="404" y="147"/>
                          <a:pt x="409" y="116"/>
                          <a:pt x="417" y="92"/>
                        </a:cubicBezTo>
                        <a:cubicBezTo>
                          <a:pt x="422" y="76"/>
                          <a:pt x="453" y="74"/>
                          <a:pt x="465" y="72"/>
                        </a:cubicBezTo>
                        <a:cubicBezTo>
                          <a:pt x="472" y="92"/>
                          <a:pt x="477" y="93"/>
                          <a:pt x="497" y="88"/>
                        </a:cubicBezTo>
                        <a:cubicBezTo>
                          <a:pt x="512" y="78"/>
                          <a:pt x="515" y="74"/>
                          <a:pt x="509" y="56"/>
                        </a:cubicBezTo>
                        <a:cubicBezTo>
                          <a:pt x="523" y="46"/>
                          <a:pt x="517" y="46"/>
                          <a:pt x="529" y="52"/>
                        </a:cubicBezTo>
                        <a:lnTo>
                          <a:pt x="693" y="72"/>
                        </a:lnTo>
                        <a:lnTo>
                          <a:pt x="541" y="460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53" name="Freeform 105"/>
                  <p:cNvSpPr/>
                  <p:nvPr/>
                </p:nvSpPr>
                <p:spPr>
                  <a:xfrm>
                    <a:off x="3861" y="247"/>
                    <a:ext cx="591" cy="95"/>
                  </a:xfrm>
                  <a:custGeom>
                    <a:avLst/>
                    <a:gdLst/>
                    <a:ahLst/>
                    <a:cxnLst>
                      <a:cxn ang="0">
                        <a:pos x="524" y="0"/>
                      </a:cxn>
                      <a:cxn ang="0">
                        <a:pos x="91" y="18"/>
                      </a:cxn>
                      <a:cxn ang="0">
                        <a:pos x="58" y="27"/>
                      </a:cxn>
                      <a:cxn ang="0">
                        <a:pos x="39" y="27"/>
                      </a:cxn>
                      <a:cxn ang="0">
                        <a:pos x="14" y="49"/>
                      </a:cxn>
                      <a:cxn ang="0">
                        <a:pos x="0" y="67"/>
                      </a:cxn>
                      <a:cxn ang="0">
                        <a:pos x="37" y="73"/>
                      </a:cxn>
                      <a:cxn ang="0">
                        <a:pos x="62" y="61"/>
                      </a:cxn>
                      <a:cxn ang="0">
                        <a:pos x="69" y="54"/>
                      </a:cxn>
                      <a:cxn ang="0">
                        <a:pos x="106" y="33"/>
                      </a:cxn>
                      <a:cxn ang="0">
                        <a:pos x="136" y="29"/>
                      </a:cxn>
                      <a:cxn ang="0">
                        <a:pos x="150" y="60"/>
                      </a:cxn>
                      <a:cxn ang="0">
                        <a:pos x="119" y="69"/>
                      </a:cxn>
                      <a:cxn ang="0">
                        <a:pos x="147" y="72"/>
                      </a:cxn>
                      <a:cxn ang="0">
                        <a:pos x="159" y="57"/>
                      </a:cxn>
                      <a:cxn ang="0">
                        <a:pos x="169" y="59"/>
                      </a:cxn>
                      <a:cxn ang="0">
                        <a:pos x="161" y="34"/>
                      </a:cxn>
                      <a:cxn ang="0">
                        <a:pos x="169" y="28"/>
                      </a:cxn>
                      <a:cxn ang="0">
                        <a:pos x="176" y="56"/>
                      </a:cxn>
                      <a:cxn ang="0">
                        <a:pos x="169" y="72"/>
                      </a:cxn>
                      <a:cxn ang="0">
                        <a:pos x="188" y="83"/>
                      </a:cxn>
                      <a:cxn ang="0">
                        <a:pos x="190" y="59"/>
                      </a:cxn>
                      <a:cxn ang="0">
                        <a:pos x="210" y="66"/>
                      </a:cxn>
                      <a:cxn ang="0">
                        <a:pos x="242" y="47"/>
                      </a:cxn>
                      <a:cxn ang="0">
                        <a:pos x="260" y="32"/>
                      </a:cxn>
                      <a:cxn ang="0">
                        <a:pos x="279" y="36"/>
                      </a:cxn>
                      <a:cxn ang="0">
                        <a:pos x="289" y="32"/>
                      </a:cxn>
                      <a:cxn ang="0">
                        <a:pos x="274" y="28"/>
                      </a:cxn>
                      <a:cxn ang="0">
                        <a:pos x="301" y="22"/>
                      </a:cxn>
                      <a:cxn ang="0">
                        <a:pos x="345" y="34"/>
                      </a:cxn>
                      <a:cxn ang="0">
                        <a:pos x="369" y="27"/>
                      </a:cxn>
                      <a:cxn ang="0">
                        <a:pos x="371" y="40"/>
                      </a:cxn>
                      <a:cxn ang="0">
                        <a:pos x="361" y="64"/>
                      </a:cxn>
                      <a:cxn ang="0">
                        <a:pos x="388" y="56"/>
                      </a:cxn>
                      <a:cxn ang="0">
                        <a:pos x="396" y="51"/>
                      </a:cxn>
                      <a:cxn ang="0">
                        <a:pos x="411" y="39"/>
                      </a:cxn>
                      <a:cxn ang="0">
                        <a:pos x="504" y="54"/>
                      </a:cxn>
                    </a:cxnLst>
                    <a:pathLst>
                      <a:path w="931" h="149">
                        <a:moveTo>
                          <a:pt x="794" y="84"/>
                        </a:moveTo>
                        <a:cubicBezTo>
                          <a:pt x="813" y="72"/>
                          <a:pt x="931" y="14"/>
                          <a:pt x="825" y="0"/>
                        </a:cubicBezTo>
                        <a:lnTo>
                          <a:pt x="159" y="0"/>
                        </a:lnTo>
                        <a:cubicBezTo>
                          <a:pt x="149" y="12"/>
                          <a:pt x="162" y="18"/>
                          <a:pt x="143" y="29"/>
                        </a:cubicBezTo>
                        <a:cubicBezTo>
                          <a:pt x="130" y="44"/>
                          <a:pt x="133" y="39"/>
                          <a:pt x="116" y="48"/>
                        </a:cubicBezTo>
                        <a:cubicBezTo>
                          <a:pt x="108" y="46"/>
                          <a:pt x="100" y="44"/>
                          <a:pt x="91" y="42"/>
                        </a:cubicBezTo>
                        <a:cubicBezTo>
                          <a:pt x="89" y="41"/>
                          <a:pt x="83" y="40"/>
                          <a:pt x="83" y="40"/>
                        </a:cubicBezTo>
                        <a:cubicBezTo>
                          <a:pt x="76" y="40"/>
                          <a:pt x="68" y="39"/>
                          <a:pt x="62" y="42"/>
                        </a:cubicBezTo>
                        <a:cubicBezTo>
                          <a:pt x="54" y="45"/>
                          <a:pt x="46" y="61"/>
                          <a:pt x="38" y="67"/>
                        </a:cubicBezTo>
                        <a:cubicBezTo>
                          <a:pt x="32" y="71"/>
                          <a:pt x="27" y="74"/>
                          <a:pt x="22" y="77"/>
                        </a:cubicBezTo>
                        <a:cubicBezTo>
                          <a:pt x="16" y="81"/>
                          <a:pt x="5" y="86"/>
                          <a:pt x="5" y="86"/>
                        </a:cubicBezTo>
                        <a:cubicBezTo>
                          <a:pt x="9" y="95"/>
                          <a:pt x="7" y="97"/>
                          <a:pt x="0" y="105"/>
                        </a:cubicBezTo>
                        <a:cubicBezTo>
                          <a:pt x="17" y="107"/>
                          <a:pt x="22" y="107"/>
                          <a:pt x="16" y="120"/>
                        </a:cubicBezTo>
                        <a:cubicBezTo>
                          <a:pt x="27" y="122"/>
                          <a:pt x="48" y="116"/>
                          <a:pt x="59" y="115"/>
                        </a:cubicBezTo>
                        <a:cubicBezTo>
                          <a:pt x="71" y="112"/>
                          <a:pt x="73" y="117"/>
                          <a:pt x="83" y="111"/>
                        </a:cubicBezTo>
                        <a:cubicBezTo>
                          <a:pt x="89" y="96"/>
                          <a:pt x="83" y="100"/>
                          <a:pt x="97" y="96"/>
                        </a:cubicBezTo>
                        <a:cubicBezTo>
                          <a:pt x="100" y="94"/>
                          <a:pt x="103" y="93"/>
                          <a:pt x="105" y="90"/>
                        </a:cubicBezTo>
                        <a:cubicBezTo>
                          <a:pt x="106" y="88"/>
                          <a:pt x="106" y="85"/>
                          <a:pt x="108" y="84"/>
                        </a:cubicBezTo>
                        <a:cubicBezTo>
                          <a:pt x="112" y="80"/>
                          <a:pt x="140" y="69"/>
                          <a:pt x="148" y="67"/>
                        </a:cubicBezTo>
                        <a:cubicBezTo>
                          <a:pt x="160" y="52"/>
                          <a:pt x="153" y="56"/>
                          <a:pt x="167" y="52"/>
                        </a:cubicBezTo>
                        <a:cubicBezTo>
                          <a:pt x="178" y="55"/>
                          <a:pt x="179" y="62"/>
                          <a:pt x="191" y="58"/>
                        </a:cubicBezTo>
                        <a:cubicBezTo>
                          <a:pt x="199" y="52"/>
                          <a:pt x="206" y="51"/>
                          <a:pt x="215" y="46"/>
                        </a:cubicBezTo>
                        <a:cubicBezTo>
                          <a:pt x="226" y="58"/>
                          <a:pt x="217" y="46"/>
                          <a:pt x="223" y="69"/>
                        </a:cubicBezTo>
                        <a:cubicBezTo>
                          <a:pt x="226" y="79"/>
                          <a:pt x="233" y="85"/>
                          <a:pt x="237" y="94"/>
                        </a:cubicBezTo>
                        <a:cubicBezTo>
                          <a:pt x="227" y="100"/>
                          <a:pt x="229" y="104"/>
                          <a:pt x="218" y="107"/>
                        </a:cubicBezTo>
                        <a:cubicBezTo>
                          <a:pt x="207" y="120"/>
                          <a:pt x="203" y="113"/>
                          <a:pt x="188" y="109"/>
                        </a:cubicBezTo>
                        <a:cubicBezTo>
                          <a:pt x="191" y="117"/>
                          <a:pt x="200" y="127"/>
                          <a:pt x="210" y="132"/>
                        </a:cubicBezTo>
                        <a:cubicBezTo>
                          <a:pt x="218" y="114"/>
                          <a:pt x="211" y="122"/>
                          <a:pt x="231" y="113"/>
                        </a:cubicBezTo>
                        <a:cubicBezTo>
                          <a:pt x="237" y="111"/>
                          <a:pt x="248" y="105"/>
                          <a:pt x="248" y="105"/>
                        </a:cubicBezTo>
                        <a:cubicBezTo>
                          <a:pt x="248" y="100"/>
                          <a:pt x="246" y="94"/>
                          <a:pt x="250" y="90"/>
                        </a:cubicBezTo>
                        <a:cubicBezTo>
                          <a:pt x="253" y="88"/>
                          <a:pt x="254" y="96"/>
                          <a:pt x="258" y="96"/>
                        </a:cubicBezTo>
                        <a:cubicBezTo>
                          <a:pt x="262" y="97"/>
                          <a:pt x="264" y="94"/>
                          <a:pt x="266" y="92"/>
                        </a:cubicBezTo>
                        <a:cubicBezTo>
                          <a:pt x="262" y="82"/>
                          <a:pt x="252" y="77"/>
                          <a:pt x="248" y="67"/>
                        </a:cubicBezTo>
                        <a:cubicBezTo>
                          <a:pt x="250" y="63"/>
                          <a:pt x="255" y="58"/>
                          <a:pt x="253" y="54"/>
                        </a:cubicBezTo>
                        <a:cubicBezTo>
                          <a:pt x="251" y="50"/>
                          <a:pt x="248" y="42"/>
                          <a:pt x="248" y="42"/>
                        </a:cubicBezTo>
                        <a:cubicBezTo>
                          <a:pt x="256" y="32"/>
                          <a:pt x="259" y="35"/>
                          <a:pt x="266" y="44"/>
                        </a:cubicBezTo>
                        <a:cubicBezTo>
                          <a:pt x="270" y="56"/>
                          <a:pt x="276" y="61"/>
                          <a:pt x="285" y="71"/>
                        </a:cubicBezTo>
                        <a:cubicBezTo>
                          <a:pt x="281" y="81"/>
                          <a:pt x="289" y="82"/>
                          <a:pt x="277" y="88"/>
                        </a:cubicBezTo>
                        <a:cubicBezTo>
                          <a:pt x="262" y="106"/>
                          <a:pt x="278" y="83"/>
                          <a:pt x="274" y="101"/>
                        </a:cubicBezTo>
                        <a:cubicBezTo>
                          <a:pt x="274" y="105"/>
                          <a:pt x="268" y="109"/>
                          <a:pt x="266" y="113"/>
                        </a:cubicBezTo>
                        <a:cubicBezTo>
                          <a:pt x="270" y="122"/>
                          <a:pt x="268" y="125"/>
                          <a:pt x="261" y="132"/>
                        </a:cubicBezTo>
                        <a:cubicBezTo>
                          <a:pt x="268" y="149"/>
                          <a:pt x="282" y="134"/>
                          <a:pt x="296" y="130"/>
                        </a:cubicBezTo>
                        <a:cubicBezTo>
                          <a:pt x="299" y="122"/>
                          <a:pt x="295" y="119"/>
                          <a:pt x="299" y="111"/>
                        </a:cubicBezTo>
                        <a:cubicBezTo>
                          <a:pt x="296" y="105"/>
                          <a:pt x="288" y="97"/>
                          <a:pt x="299" y="92"/>
                        </a:cubicBezTo>
                        <a:cubicBezTo>
                          <a:pt x="303" y="90"/>
                          <a:pt x="315" y="88"/>
                          <a:pt x="315" y="88"/>
                        </a:cubicBezTo>
                        <a:cubicBezTo>
                          <a:pt x="326" y="91"/>
                          <a:pt x="325" y="95"/>
                          <a:pt x="331" y="103"/>
                        </a:cubicBezTo>
                        <a:cubicBezTo>
                          <a:pt x="339" y="84"/>
                          <a:pt x="331" y="90"/>
                          <a:pt x="361" y="92"/>
                        </a:cubicBezTo>
                        <a:cubicBezTo>
                          <a:pt x="355" y="76"/>
                          <a:pt x="365" y="76"/>
                          <a:pt x="382" y="73"/>
                        </a:cubicBezTo>
                        <a:cubicBezTo>
                          <a:pt x="383" y="71"/>
                          <a:pt x="387" y="57"/>
                          <a:pt x="393" y="54"/>
                        </a:cubicBezTo>
                        <a:cubicBezTo>
                          <a:pt x="398" y="52"/>
                          <a:pt x="409" y="50"/>
                          <a:pt x="409" y="50"/>
                        </a:cubicBezTo>
                        <a:cubicBezTo>
                          <a:pt x="430" y="54"/>
                          <a:pt x="413" y="58"/>
                          <a:pt x="431" y="63"/>
                        </a:cubicBezTo>
                        <a:cubicBezTo>
                          <a:pt x="433" y="61"/>
                          <a:pt x="435" y="57"/>
                          <a:pt x="439" y="56"/>
                        </a:cubicBezTo>
                        <a:cubicBezTo>
                          <a:pt x="445" y="55"/>
                          <a:pt x="452" y="61"/>
                          <a:pt x="457" y="58"/>
                        </a:cubicBezTo>
                        <a:cubicBezTo>
                          <a:pt x="461" y="57"/>
                          <a:pt x="457" y="52"/>
                          <a:pt x="455" y="50"/>
                        </a:cubicBezTo>
                        <a:cubicBezTo>
                          <a:pt x="451" y="47"/>
                          <a:pt x="444" y="47"/>
                          <a:pt x="439" y="46"/>
                        </a:cubicBezTo>
                        <a:cubicBezTo>
                          <a:pt x="436" y="45"/>
                          <a:pt x="431" y="44"/>
                          <a:pt x="431" y="44"/>
                        </a:cubicBezTo>
                        <a:cubicBezTo>
                          <a:pt x="440" y="38"/>
                          <a:pt x="443" y="36"/>
                          <a:pt x="455" y="40"/>
                        </a:cubicBezTo>
                        <a:cubicBezTo>
                          <a:pt x="461" y="38"/>
                          <a:pt x="467" y="35"/>
                          <a:pt x="474" y="35"/>
                        </a:cubicBezTo>
                        <a:cubicBezTo>
                          <a:pt x="483" y="36"/>
                          <a:pt x="511" y="43"/>
                          <a:pt x="519" y="46"/>
                        </a:cubicBezTo>
                        <a:cubicBezTo>
                          <a:pt x="527" y="49"/>
                          <a:pt x="544" y="54"/>
                          <a:pt x="544" y="54"/>
                        </a:cubicBezTo>
                        <a:cubicBezTo>
                          <a:pt x="548" y="54"/>
                          <a:pt x="560" y="52"/>
                          <a:pt x="565" y="50"/>
                        </a:cubicBezTo>
                        <a:cubicBezTo>
                          <a:pt x="570" y="47"/>
                          <a:pt x="581" y="42"/>
                          <a:pt x="581" y="42"/>
                        </a:cubicBezTo>
                        <a:cubicBezTo>
                          <a:pt x="585" y="42"/>
                          <a:pt x="598" y="44"/>
                          <a:pt x="600" y="48"/>
                        </a:cubicBezTo>
                        <a:cubicBezTo>
                          <a:pt x="603" y="55"/>
                          <a:pt x="589" y="61"/>
                          <a:pt x="584" y="63"/>
                        </a:cubicBezTo>
                        <a:cubicBezTo>
                          <a:pt x="576" y="69"/>
                          <a:pt x="568" y="69"/>
                          <a:pt x="565" y="77"/>
                        </a:cubicBezTo>
                        <a:cubicBezTo>
                          <a:pt x="568" y="86"/>
                          <a:pt x="564" y="92"/>
                          <a:pt x="568" y="101"/>
                        </a:cubicBezTo>
                        <a:cubicBezTo>
                          <a:pt x="574" y="93"/>
                          <a:pt x="577" y="91"/>
                          <a:pt x="589" y="94"/>
                        </a:cubicBezTo>
                        <a:cubicBezTo>
                          <a:pt x="595" y="108"/>
                          <a:pt x="602" y="93"/>
                          <a:pt x="611" y="88"/>
                        </a:cubicBezTo>
                        <a:cubicBezTo>
                          <a:pt x="613" y="86"/>
                          <a:pt x="613" y="83"/>
                          <a:pt x="616" y="82"/>
                        </a:cubicBezTo>
                        <a:cubicBezTo>
                          <a:pt x="618" y="80"/>
                          <a:pt x="622" y="81"/>
                          <a:pt x="624" y="80"/>
                        </a:cubicBezTo>
                        <a:cubicBezTo>
                          <a:pt x="626" y="78"/>
                          <a:pt x="626" y="75"/>
                          <a:pt x="627" y="73"/>
                        </a:cubicBezTo>
                        <a:cubicBezTo>
                          <a:pt x="632" y="65"/>
                          <a:pt x="638" y="63"/>
                          <a:pt x="648" y="61"/>
                        </a:cubicBezTo>
                        <a:cubicBezTo>
                          <a:pt x="664" y="62"/>
                          <a:pt x="684" y="69"/>
                          <a:pt x="700" y="69"/>
                        </a:cubicBezTo>
                        <a:lnTo>
                          <a:pt x="794" y="8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54" name="Freeform 106"/>
                  <p:cNvSpPr/>
                  <p:nvPr/>
                </p:nvSpPr>
                <p:spPr>
                  <a:xfrm>
                    <a:off x="3981" y="282"/>
                    <a:ext cx="13" cy="10"/>
                  </a:xfrm>
                  <a:custGeom>
                    <a:avLst/>
                    <a:gdLst/>
                    <a:ahLst/>
                    <a:cxnLst>
                      <a:cxn ang="0">
                        <a:pos x="1" y="9"/>
                      </a:cxn>
                      <a:cxn ang="0">
                        <a:pos x="13" y="0"/>
                      </a:cxn>
                      <a:cxn ang="0">
                        <a:pos x="8" y="8"/>
                      </a:cxn>
                      <a:cxn ang="0">
                        <a:pos x="1" y="9"/>
                      </a:cxn>
                    </a:cxnLst>
                    <a:pathLst>
                      <a:path w="31" h="30">
                        <a:moveTo>
                          <a:pt x="3" y="28"/>
                        </a:moveTo>
                        <a:cubicBezTo>
                          <a:pt x="8" y="8"/>
                          <a:pt x="12" y="6"/>
                          <a:pt x="31" y="0"/>
                        </a:cubicBezTo>
                        <a:cubicBezTo>
                          <a:pt x="29" y="5"/>
                          <a:pt x="25" y="22"/>
                          <a:pt x="19" y="24"/>
                        </a:cubicBezTo>
                        <a:cubicBezTo>
                          <a:pt x="0" y="30"/>
                          <a:pt x="3" y="9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55" name="Freeform 107"/>
                  <p:cNvSpPr/>
                  <p:nvPr/>
                </p:nvSpPr>
                <p:spPr>
                  <a:xfrm>
                    <a:off x="3966" y="296"/>
                    <a:ext cx="19" cy="11"/>
                  </a:xfrm>
                  <a:custGeom>
                    <a:avLst/>
                    <a:gdLst/>
                    <a:ahLst/>
                    <a:cxnLst>
                      <a:cxn ang="0">
                        <a:pos x="3" y="11"/>
                      </a:cxn>
                      <a:cxn ang="0">
                        <a:pos x="10" y="0"/>
                      </a:cxn>
                      <a:cxn ang="0">
                        <a:pos x="16" y="1"/>
                      </a:cxn>
                      <a:cxn ang="0">
                        <a:pos x="3" y="11"/>
                      </a:cxn>
                    </a:cxnLst>
                    <a:pathLst>
                      <a:path w="44" h="32">
                        <a:moveTo>
                          <a:pt x="6" y="32"/>
                        </a:moveTo>
                        <a:cubicBezTo>
                          <a:pt x="0" y="14"/>
                          <a:pt x="7" y="10"/>
                          <a:pt x="22" y="0"/>
                        </a:cubicBezTo>
                        <a:cubicBezTo>
                          <a:pt x="27" y="1"/>
                          <a:pt x="35" y="0"/>
                          <a:pt x="38" y="4"/>
                        </a:cubicBezTo>
                        <a:cubicBezTo>
                          <a:pt x="44" y="13"/>
                          <a:pt x="16" y="32"/>
                          <a:pt x="6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56" name="Freeform 108"/>
                  <p:cNvSpPr/>
                  <p:nvPr/>
                </p:nvSpPr>
                <p:spPr>
                  <a:xfrm>
                    <a:off x="4028" y="337"/>
                    <a:ext cx="32" cy="6"/>
                  </a:xfrm>
                  <a:custGeom>
                    <a:avLst/>
                    <a:gdLst/>
                    <a:ahLst/>
                    <a:cxnLst>
                      <a:cxn ang="0">
                        <a:pos x="16" y="6"/>
                      </a:cxn>
                      <a:cxn ang="0">
                        <a:pos x="11" y="1"/>
                      </a:cxn>
                      <a:cxn ang="0">
                        <a:pos x="16" y="6"/>
                      </a:cxn>
                    </a:cxnLst>
                    <a:pathLst>
                      <a:path w="76" h="18">
                        <a:moveTo>
                          <a:pt x="37" y="18"/>
                        </a:moveTo>
                        <a:cubicBezTo>
                          <a:pt x="25" y="14"/>
                          <a:pt x="0" y="10"/>
                          <a:pt x="25" y="2"/>
                        </a:cubicBezTo>
                        <a:cubicBezTo>
                          <a:pt x="76" y="9"/>
                          <a:pt x="46" y="0"/>
                          <a:pt x="37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57" name="Freeform 109"/>
                  <p:cNvSpPr/>
                  <p:nvPr/>
                </p:nvSpPr>
                <p:spPr>
                  <a:xfrm>
                    <a:off x="4083" y="336"/>
                    <a:ext cx="18" cy="15"/>
                  </a:xfrm>
                  <a:custGeom>
                    <a:avLst/>
                    <a:gdLst/>
                    <a:ahLst/>
                    <a:cxnLst>
                      <a:cxn ang="0">
                        <a:pos x="0" y="7"/>
                      </a:cxn>
                      <a:cxn ang="0">
                        <a:pos x="5" y="3"/>
                      </a:cxn>
                      <a:cxn ang="0">
                        <a:pos x="0" y="7"/>
                      </a:cxn>
                    </a:cxnLst>
                    <a:pathLst>
                      <a:path w="42" h="44">
                        <a:moveTo>
                          <a:pt x="0" y="21"/>
                        </a:moveTo>
                        <a:cubicBezTo>
                          <a:pt x="4" y="17"/>
                          <a:pt x="7" y="11"/>
                          <a:pt x="12" y="9"/>
                        </a:cubicBezTo>
                        <a:cubicBezTo>
                          <a:pt x="42" y="0"/>
                          <a:pt x="23" y="44"/>
                          <a:pt x="0" y="2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2158" name="Freeform 110"/>
                  <p:cNvSpPr/>
                  <p:nvPr/>
                </p:nvSpPr>
                <p:spPr>
                  <a:xfrm>
                    <a:off x="3936" y="295"/>
                    <a:ext cx="14" cy="10"/>
                  </a:xfrm>
                  <a:custGeom>
                    <a:avLst/>
                    <a:gdLst/>
                    <a:ahLst/>
                    <a:cxnLst>
                      <a:cxn ang="0">
                        <a:pos x="3" y="7"/>
                      </a:cxn>
                      <a:cxn ang="0">
                        <a:pos x="14" y="3"/>
                      </a:cxn>
                      <a:cxn ang="0">
                        <a:pos x="3" y="7"/>
                      </a:cxn>
                    </a:cxnLst>
                    <a:pathLst>
                      <a:path w="31" h="30">
                        <a:moveTo>
                          <a:pt x="7" y="22"/>
                        </a:moveTo>
                        <a:cubicBezTo>
                          <a:pt x="0" y="0"/>
                          <a:pt x="15" y="6"/>
                          <a:pt x="31" y="10"/>
                        </a:cubicBezTo>
                        <a:cubicBezTo>
                          <a:pt x="14" y="16"/>
                          <a:pt x="15" y="30"/>
                          <a:pt x="7" y="2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2159" name="Group 111"/>
              <p:cNvGrpSpPr/>
              <p:nvPr/>
            </p:nvGrpSpPr>
            <p:grpSpPr>
              <a:xfrm>
                <a:off x="798" y="111"/>
                <a:ext cx="4702" cy="418"/>
                <a:chOff x="798" y="255"/>
                <a:chExt cx="4702" cy="418"/>
              </a:xfrm>
            </p:grpSpPr>
            <p:sp>
              <p:nvSpPr>
                <p:cNvPr id="2160" name="Line 112"/>
                <p:cNvSpPr/>
                <p:nvPr/>
              </p:nvSpPr>
              <p:spPr>
                <a:xfrm>
                  <a:off x="798" y="476"/>
                  <a:ext cx="4702" cy="0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61" name="Line 113"/>
                <p:cNvSpPr/>
                <p:nvPr/>
              </p:nvSpPr>
              <p:spPr>
                <a:xfrm>
                  <a:off x="1026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62" name="Line 114"/>
                <p:cNvSpPr/>
                <p:nvPr/>
              </p:nvSpPr>
              <p:spPr>
                <a:xfrm>
                  <a:off x="1254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63" name="Line 115"/>
                <p:cNvSpPr/>
                <p:nvPr/>
              </p:nvSpPr>
              <p:spPr>
                <a:xfrm>
                  <a:off x="1482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64" name="Line 116"/>
                <p:cNvSpPr/>
                <p:nvPr/>
              </p:nvSpPr>
              <p:spPr>
                <a:xfrm>
                  <a:off x="1710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65" name="Line 117"/>
                <p:cNvSpPr/>
                <p:nvPr/>
              </p:nvSpPr>
              <p:spPr>
                <a:xfrm>
                  <a:off x="1938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66" name="Line 118"/>
                <p:cNvSpPr/>
                <p:nvPr/>
              </p:nvSpPr>
              <p:spPr>
                <a:xfrm>
                  <a:off x="2166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67" name="Line 119"/>
                <p:cNvSpPr/>
                <p:nvPr/>
              </p:nvSpPr>
              <p:spPr>
                <a:xfrm>
                  <a:off x="2394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68" name="Line 120"/>
                <p:cNvSpPr/>
                <p:nvPr/>
              </p:nvSpPr>
              <p:spPr>
                <a:xfrm>
                  <a:off x="2622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69" name="Line 121"/>
                <p:cNvSpPr/>
                <p:nvPr/>
              </p:nvSpPr>
              <p:spPr>
                <a:xfrm>
                  <a:off x="2850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70" name="Line 122"/>
                <p:cNvSpPr/>
                <p:nvPr/>
              </p:nvSpPr>
              <p:spPr>
                <a:xfrm>
                  <a:off x="3078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71" name="Line 123"/>
                <p:cNvSpPr/>
                <p:nvPr/>
              </p:nvSpPr>
              <p:spPr>
                <a:xfrm>
                  <a:off x="3306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72" name="Line 124"/>
                <p:cNvSpPr/>
                <p:nvPr/>
              </p:nvSpPr>
              <p:spPr>
                <a:xfrm>
                  <a:off x="3534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73" name="Line 125"/>
                <p:cNvSpPr/>
                <p:nvPr/>
              </p:nvSpPr>
              <p:spPr>
                <a:xfrm>
                  <a:off x="3762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74" name="Line 126"/>
                <p:cNvSpPr/>
                <p:nvPr/>
              </p:nvSpPr>
              <p:spPr>
                <a:xfrm>
                  <a:off x="3990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75" name="Line 127"/>
                <p:cNvSpPr/>
                <p:nvPr/>
              </p:nvSpPr>
              <p:spPr>
                <a:xfrm>
                  <a:off x="4218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76" name="Line 128"/>
                <p:cNvSpPr/>
                <p:nvPr/>
              </p:nvSpPr>
              <p:spPr>
                <a:xfrm>
                  <a:off x="4446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77" name="Line 129"/>
                <p:cNvSpPr/>
                <p:nvPr/>
              </p:nvSpPr>
              <p:spPr>
                <a:xfrm>
                  <a:off x="4674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78" name="Line 130"/>
                <p:cNvSpPr/>
                <p:nvPr/>
              </p:nvSpPr>
              <p:spPr>
                <a:xfrm>
                  <a:off x="4902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79" name="Line 131"/>
                <p:cNvSpPr/>
                <p:nvPr/>
              </p:nvSpPr>
              <p:spPr>
                <a:xfrm>
                  <a:off x="5130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80" name="Line 132"/>
                <p:cNvSpPr/>
                <p:nvPr/>
              </p:nvSpPr>
              <p:spPr>
                <a:xfrm>
                  <a:off x="5358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2181" name="Group 133"/>
              <p:cNvGrpSpPr/>
              <p:nvPr/>
            </p:nvGrpSpPr>
            <p:grpSpPr>
              <a:xfrm>
                <a:off x="1208" y="109"/>
                <a:ext cx="3694" cy="423"/>
                <a:chOff x="1034" y="245"/>
                <a:chExt cx="3694" cy="423"/>
              </a:xfrm>
            </p:grpSpPr>
            <p:sp>
              <p:nvSpPr>
                <p:cNvPr id="2182" name="Line 134"/>
                <p:cNvSpPr/>
                <p:nvPr/>
              </p:nvSpPr>
              <p:spPr>
                <a:xfrm>
                  <a:off x="2676" y="246"/>
                  <a:ext cx="0" cy="14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83" name="Line 135"/>
                <p:cNvSpPr/>
                <p:nvPr/>
              </p:nvSpPr>
              <p:spPr>
                <a:xfrm>
                  <a:off x="2798" y="468"/>
                  <a:ext cx="70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84" name="Line 136"/>
                <p:cNvSpPr/>
                <p:nvPr/>
              </p:nvSpPr>
              <p:spPr>
                <a:xfrm>
                  <a:off x="2904" y="486"/>
                  <a:ext cx="0" cy="28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85" name="Line 137"/>
                <p:cNvSpPr/>
                <p:nvPr/>
              </p:nvSpPr>
              <p:spPr>
                <a:xfrm>
                  <a:off x="3132" y="586"/>
                  <a:ext cx="0" cy="79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86" name="Line 138"/>
                <p:cNvSpPr/>
                <p:nvPr/>
              </p:nvSpPr>
              <p:spPr>
                <a:xfrm>
                  <a:off x="3816" y="358"/>
                  <a:ext cx="0" cy="18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87" name="Line 139"/>
                <p:cNvSpPr/>
                <p:nvPr/>
              </p:nvSpPr>
              <p:spPr>
                <a:xfrm>
                  <a:off x="3722" y="468"/>
                  <a:ext cx="348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88" name="Line 140"/>
                <p:cNvSpPr/>
                <p:nvPr/>
              </p:nvSpPr>
              <p:spPr>
                <a:xfrm>
                  <a:off x="4044" y="372"/>
                  <a:ext cx="0" cy="294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89" name="Line 141"/>
                <p:cNvSpPr/>
                <p:nvPr/>
              </p:nvSpPr>
              <p:spPr>
                <a:xfrm flipV="1">
                  <a:off x="4046" y="248"/>
                  <a:ext cx="0" cy="5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90" name="Line 142"/>
                <p:cNvSpPr/>
                <p:nvPr/>
              </p:nvSpPr>
              <p:spPr>
                <a:xfrm flipV="1">
                  <a:off x="4272" y="246"/>
                  <a:ext cx="0" cy="18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91" name="Line 143"/>
                <p:cNvSpPr/>
                <p:nvPr/>
              </p:nvSpPr>
              <p:spPr>
                <a:xfrm flipH="1">
                  <a:off x="4422" y="468"/>
                  <a:ext cx="78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92" name="Line 144"/>
                <p:cNvSpPr/>
                <p:nvPr/>
              </p:nvSpPr>
              <p:spPr>
                <a:xfrm flipH="1">
                  <a:off x="4290" y="468"/>
                  <a:ext cx="62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93" name="Line 145"/>
                <p:cNvSpPr/>
                <p:nvPr/>
              </p:nvSpPr>
              <p:spPr>
                <a:xfrm flipV="1">
                  <a:off x="4500" y="246"/>
                  <a:ext cx="0" cy="27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94" name="Line 146"/>
                <p:cNvSpPr/>
                <p:nvPr/>
              </p:nvSpPr>
              <p:spPr>
                <a:xfrm>
                  <a:off x="4728" y="606"/>
                  <a:ext cx="0" cy="34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95" name="Line 147"/>
                <p:cNvSpPr/>
                <p:nvPr/>
              </p:nvSpPr>
              <p:spPr>
                <a:xfrm>
                  <a:off x="1992" y="250"/>
                  <a:ext cx="0" cy="6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96" name="Line 148"/>
                <p:cNvSpPr/>
                <p:nvPr/>
              </p:nvSpPr>
              <p:spPr>
                <a:xfrm>
                  <a:off x="1764" y="247"/>
                  <a:ext cx="0" cy="337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97" name="Line 149"/>
                <p:cNvSpPr/>
                <p:nvPr/>
              </p:nvSpPr>
              <p:spPr>
                <a:xfrm flipH="1">
                  <a:off x="1738" y="468"/>
                  <a:ext cx="68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98" name="Line 150"/>
                <p:cNvSpPr/>
                <p:nvPr/>
              </p:nvSpPr>
              <p:spPr>
                <a:xfrm>
                  <a:off x="1604" y="468"/>
                  <a:ext cx="60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199" name="Line 151"/>
                <p:cNvSpPr/>
                <p:nvPr/>
              </p:nvSpPr>
              <p:spPr>
                <a:xfrm flipH="1">
                  <a:off x="1404" y="468"/>
                  <a:ext cx="82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200" name="Line 152"/>
                <p:cNvSpPr/>
                <p:nvPr/>
              </p:nvSpPr>
              <p:spPr>
                <a:xfrm>
                  <a:off x="1034" y="468"/>
                  <a:ext cx="348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201" name="Line 153"/>
                <p:cNvSpPr/>
                <p:nvPr/>
              </p:nvSpPr>
              <p:spPr>
                <a:xfrm>
                  <a:off x="1306" y="370"/>
                  <a:ext cx="0" cy="298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202" name="Line 154"/>
                <p:cNvSpPr/>
                <p:nvPr/>
              </p:nvSpPr>
              <p:spPr>
                <a:xfrm>
                  <a:off x="1080" y="388"/>
                  <a:ext cx="0" cy="156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203" name="Line 155"/>
                <p:cNvSpPr/>
                <p:nvPr/>
              </p:nvSpPr>
              <p:spPr>
                <a:xfrm flipH="1" flipV="1">
                  <a:off x="1308" y="245"/>
                  <a:ext cx="0" cy="27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204" name="Line 156"/>
                <p:cNvSpPr/>
                <p:nvPr/>
              </p:nvSpPr>
              <p:spPr>
                <a:xfrm>
                  <a:off x="1536" y="316"/>
                  <a:ext cx="0" cy="96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205" name="Line 157"/>
                <p:cNvSpPr/>
                <p:nvPr/>
              </p:nvSpPr>
              <p:spPr>
                <a:xfrm flipV="1">
                  <a:off x="1536" y="247"/>
                  <a:ext cx="0" cy="2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2206" name="Line 158"/>
                <p:cNvSpPr/>
                <p:nvPr/>
              </p:nvSpPr>
              <p:spPr>
                <a:xfrm>
                  <a:off x="4095" y="467"/>
                  <a:ext cx="80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pic>
          <p:nvPicPr>
            <p:cNvPr id="2207" name="Picture 159" descr="C:\My Documents\bits\earth.GIF"/>
            <p:cNvPicPr>
              <a:picLocks noChangeAspect="1"/>
            </p:cNvPicPr>
            <p:nvPr userDrawn="1"/>
          </p:nvPicPr>
          <p:blipFill>
            <a:blip r:embed="rId1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65" y="55"/>
              <a:ext cx="562" cy="524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ransition>
    <p:cover dir="r"/>
  </p:transition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SimSun" panose="02010600030101010101" pitchFamily="2" charset="-122"/>
          <a:cs typeface="SimSun" panose="02010600030101010101" pitchFamily="2" charset="-122"/>
        </a:defRPr>
      </a:lvl1pPr>
      <a:lvl2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Blip>
          <a:blip r:embed="rId15"/>
        </a:buBlip>
        <a:defRPr kumimoji="1" sz="3200">
          <a:solidFill>
            <a:schemeClr val="tx1"/>
          </a:solidFill>
          <a:latin typeface="+mn-lt"/>
          <a:ea typeface="SimSun" panose="02010600030101010101" pitchFamily="2" charset="-122"/>
          <a:cs typeface="SimSun" panose="02010600030101010101" pitchFamily="2" charset="-122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75000"/>
        <a:buBlip>
          <a:blip r:embed="rId16"/>
        </a:buBlip>
        <a:defRPr kumimoji="1" sz="2800">
          <a:solidFill>
            <a:schemeClr val="tx1"/>
          </a:solidFill>
          <a:latin typeface="+mn-lt"/>
          <a:ea typeface="SimSun" panose="02010600030101010101" pitchFamily="2" charset="-122"/>
          <a:cs typeface="SimSun" panose="02010600030101010101" pitchFamily="2" charset="-122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SimSun" panose="02010600030101010101" pitchFamily="2" charset="-122"/>
          <a:cs typeface="SimSun" panose="02010600030101010101" pitchFamily="2" charset="-122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SimSun" panose="02010600030101010101" pitchFamily="2" charset="-122"/>
          <a:cs typeface="SimSun" panose="02010600030101010101" pitchFamily="2" charset="-122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2000">
          <a:solidFill>
            <a:schemeClr val="tx1"/>
          </a:solidFill>
          <a:latin typeface="+mn-lt"/>
          <a:ea typeface="SimSun" panose="02010600030101010101" pitchFamily="2" charset="-122"/>
          <a:cs typeface="SimSun" panose="02010600030101010101" pitchFamily="2" charset="-122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3074" name="Rectangle 2"/>
          <p:cNvSpPr>
            <a:spLocks noGrp="1"/>
          </p:cNvSpPr>
          <p:nvPr>
            <p:ph type="title"/>
          </p:nvPr>
        </p:nvSpPr>
        <p:spPr>
          <a:xfrm>
            <a:off x="246063" y="930275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075" name="Rectangle 3"/>
          <p:cNvSpPr>
            <a:spLocks noGrp="1"/>
          </p:cNvSpPr>
          <p:nvPr>
            <p:ph type="body"/>
          </p:nvPr>
        </p:nvSpPr>
        <p:spPr>
          <a:xfrm>
            <a:off x="685800" y="2147888"/>
            <a:ext cx="7772400" cy="41148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 dirty="0"/>
              <a:t>单击此处编辑母版文本样式</a:t>
            </a:r>
            <a:endParaRPr lang="en-US" altLang="zh-CN" dirty="0"/>
          </a:p>
          <a:p>
            <a:pPr lvl="1" indent="-285750"/>
            <a:r>
              <a:rPr lang="zh-CN" altLang="en-US" dirty="0"/>
              <a:t>第二级</a:t>
            </a:r>
            <a:endParaRPr lang="en-US" altLang="zh-CN" dirty="0"/>
          </a:p>
          <a:p>
            <a:pPr lvl="2" indent="-228600"/>
            <a:r>
              <a:rPr lang="zh-CN" altLang="en-US" dirty="0"/>
              <a:t>第三级</a:t>
            </a:r>
            <a:endParaRPr lang="en-US" altLang="zh-CN" dirty="0"/>
          </a:p>
          <a:p>
            <a:pPr lvl="3" indent="-228600"/>
            <a:r>
              <a:rPr lang="zh-CN" altLang="en-US" dirty="0"/>
              <a:t>第四级</a:t>
            </a:r>
            <a:endParaRPr lang="en-US" altLang="zh-CN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kumimoji="0" sz="1400" smtClean="0">
                <a:latin typeface="Times New Roman" panose="02020603050405020304" pitchFamily="2" charset="0"/>
                <a:ea typeface="SimSun" panose="02010600030101010101" pitchFamily="2" charset="-122"/>
                <a:cs typeface="SimSun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>
              <a:defRPr kumimoji="0" sz="1400" smtClean="0">
                <a:latin typeface="Times New Roman" panose="02020603050405020304" pitchFamily="2" charset="0"/>
                <a:ea typeface="SimSun" panose="02010600030101010101" pitchFamily="2" charset="-122"/>
                <a:cs typeface="SimSun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  <p:grpSp>
        <p:nvGrpSpPr>
          <p:cNvPr id="3079" name="Group 7"/>
          <p:cNvGrpSpPr/>
          <p:nvPr/>
        </p:nvGrpSpPr>
        <p:grpSpPr>
          <a:xfrm>
            <a:off x="261938" y="87313"/>
            <a:ext cx="8488362" cy="831850"/>
            <a:chOff x="165" y="55"/>
            <a:chExt cx="5347" cy="524"/>
          </a:xfrm>
        </p:grpSpPr>
        <p:grpSp>
          <p:nvGrpSpPr>
            <p:cNvPr id="3080" name="Group 8"/>
            <p:cNvGrpSpPr/>
            <p:nvPr userDrawn="1"/>
          </p:nvGrpSpPr>
          <p:grpSpPr>
            <a:xfrm>
              <a:off x="664" y="104"/>
              <a:ext cx="4848" cy="432"/>
              <a:chOff x="664" y="104"/>
              <a:chExt cx="4848" cy="432"/>
            </a:xfrm>
          </p:grpSpPr>
          <p:sp>
            <p:nvSpPr>
              <p:cNvPr id="3081" name="Freeform 9"/>
              <p:cNvSpPr/>
              <p:nvPr/>
            </p:nvSpPr>
            <p:spPr>
              <a:xfrm>
                <a:off x="664" y="104"/>
                <a:ext cx="4848" cy="432"/>
              </a:xfrm>
              <a:custGeom>
                <a:avLst/>
                <a:gdLst/>
                <a:ahLst/>
                <a:cxnLst>
                  <a:cxn ang="0">
                    <a:pos x="4848" y="48"/>
                  </a:cxn>
                  <a:cxn ang="0">
                    <a:pos x="4848" y="432"/>
                  </a:cxn>
                  <a:cxn ang="0">
                    <a:pos x="0" y="432"/>
                  </a:cxn>
                  <a:cxn ang="0">
                    <a:pos x="0" y="0"/>
                  </a:cxn>
                  <a:cxn ang="0">
                    <a:pos x="4848" y="0"/>
                  </a:cxn>
                  <a:cxn ang="0">
                    <a:pos x="4848" y="48"/>
                  </a:cxn>
                </a:cxnLst>
                <a:pathLst>
                  <a:path w="4848" h="432">
                    <a:moveTo>
                      <a:pt x="4848" y="48"/>
                    </a:moveTo>
                    <a:lnTo>
                      <a:pt x="4848" y="432"/>
                    </a:lnTo>
                    <a:cubicBezTo>
                      <a:pt x="4848" y="432"/>
                      <a:pt x="2424" y="432"/>
                      <a:pt x="0" y="432"/>
                    </a:cubicBezTo>
                    <a:cubicBezTo>
                      <a:pt x="161" y="345"/>
                      <a:pt x="169" y="61"/>
                      <a:pt x="0" y="0"/>
                    </a:cubicBezTo>
                    <a:cubicBezTo>
                      <a:pt x="2424" y="0"/>
                      <a:pt x="4848" y="0"/>
                      <a:pt x="4848" y="0"/>
                    </a:cubicBezTo>
                    <a:lnTo>
                      <a:pt x="4848" y="48"/>
                    </a:lnTo>
                    <a:close/>
                  </a:path>
                </a:pathLst>
              </a:custGeom>
              <a:solidFill>
                <a:schemeClr val="hlink"/>
              </a:solidFill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grpSp>
            <p:nvGrpSpPr>
              <p:cNvPr id="3082" name="Group 10"/>
              <p:cNvGrpSpPr/>
              <p:nvPr/>
            </p:nvGrpSpPr>
            <p:grpSpPr>
              <a:xfrm>
                <a:off x="1195" y="104"/>
                <a:ext cx="3827" cy="429"/>
                <a:chOff x="1021" y="240"/>
                <a:chExt cx="3827" cy="429"/>
              </a:xfrm>
            </p:grpSpPr>
            <p:grpSp>
              <p:nvGrpSpPr>
                <p:cNvPr id="3083" name="Group 11"/>
                <p:cNvGrpSpPr/>
                <p:nvPr/>
              </p:nvGrpSpPr>
              <p:grpSpPr>
                <a:xfrm>
                  <a:off x="1021" y="241"/>
                  <a:ext cx="2208" cy="427"/>
                  <a:chOff x="1021" y="241"/>
                  <a:chExt cx="2208" cy="427"/>
                </a:xfrm>
              </p:grpSpPr>
              <p:sp>
                <p:nvSpPr>
                  <p:cNvPr id="3084" name="Freeform 12"/>
                  <p:cNvSpPr/>
                  <p:nvPr/>
                </p:nvSpPr>
                <p:spPr>
                  <a:xfrm>
                    <a:off x="2257" y="633"/>
                    <a:ext cx="7" cy="8"/>
                  </a:xfrm>
                  <a:custGeom>
                    <a:avLst/>
                    <a:gdLst/>
                    <a:ahLst/>
                    <a:cxnLst>
                      <a:cxn ang="0">
                        <a:pos x="2" y="4"/>
                      </a:cxn>
                      <a:cxn ang="0">
                        <a:pos x="7" y="2"/>
                      </a:cxn>
                      <a:cxn ang="0">
                        <a:pos x="6" y="6"/>
                      </a:cxn>
                      <a:cxn ang="0">
                        <a:pos x="2" y="4"/>
                      </a:cxn>
                    </a:cxnLst>
                    <a:pathLst>
                      <a:path w="15" h="23">
                        <a:moveTo>
                          <a:pt x="5" y="11"/>
                        </a:moveTo>
                        <a:cubicBezTo>
                          <a:pt x="2" y="1"/>
                          <a:pt x="7" y="0"/>
                          <a:pt x="15" y="5"/>
                        </a:cubicBezTo>
                        <a:cubicBezTo>
                          <a:pt x="14" y="9"/>
                          <a:pt x="15" y="13"/>
                          <a:pt x="13" y="17"/>
                        </a:cubicBezTo>
                        <a:cubicBezTo>
                          <a:pt x="9" y="23"/>
                          <a:pt x="0" y="16"/>
                          <a:pt x="5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085" name="Freeform 13"/>
                  <p:cNvSpPr/>
                  <p:nvPr/>
                </p:nvSpPr>
                <p:spPr>
                  <a:xfrm>
                    <a:off x="2332" y="660"/>
                    <a:ext cx="9" cy="8"/>
                  </a:xfrm>
                  <a:custGeom>
                    <a:avLst/>
                    <a:gdLst/>
                    <a:ahLst/>
                    <a:cxnLst>
                      <a:cxn ang="0">
                        <a:pos x="1" y="5"/>
                      </a:cxn>
                      <a:cxn ang="0">
                        <a:pos x="5" y="1"/>
                      </a:cxn>
                      <a:cxn ang="0">
                        <a:pos x="3" y="7"/>
                      </a:cxn>
                      <a:cxn ang="0">
                        <a:pos x="1" y="5"/>
                      </a:cxn>
                    </a:cxnLst>
                    <a:pathLst>
                      <a:path w="20" h="23">
                        <a:moveTo>
                          <a:pt x="3" y="13"/>
                        </a:moveTo>
                        <a:cubicBezTo>
                          <a:pt x="0" y="5"/>
                          <a:pt x="2" y="0"/>
                          <a:pt x="11" y="3"/>
                        </a:cubicBezTo>
                        <a:cubicBezTo>
                          <a:pt x="16" y="10"/>
                          <a:pt x="20" y="23"/>
                          <a:pt x="7" y="19"/>
                        </a:cubicBezTo>
                        <a:cubicBezTo>
                          <a:pt x="6" y="17"/>
                          <a:pt x="3" y="13"/>
                          <a:pt x="3" y="1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086" name="Freeform 14"/>
                  <p:cNvSpPr/>
                  <p:nvPr/>
                </p:nvSpPr>
                <p:spPr>
                  <a:xfrm>
                    <a:off x="2120" y="616"/>
                    <a:ext cx="13" cy="14"/>
                  </a:xfrm>
                  <a:custGeom>
                    <a:avLst/>
                    <a:gdLst/>
                    <a:ahLst/>
                    <a:cxnLst>
                      <a:cxn ang="0">
                        <a:pos x="7" y="11"/>
                      </a:cxn>
                      <a:cxn ang="0">
                        <a:pos x="3" y="7"/>
                      </a:cxn>
                      <a:cxn ang="0">
                        <a:pos x="0" y="3"/>
                      </a:cxn>
                      <a:cxn ang="0">
                        <a:pos x="7" y="1"/>
                      </a:cxn>
                      <a:cxn ang="0">
                        <a:pos x="13" y="8"/>
                      </a:cxn>
                      <a:cxn ang="0">
                        <a:pos x="12" y="10"/>
                      </a:cxn>
                      <a:cxn ang="0">
                        <a:pos x="7" y="11"/>
                      </a:cxn>
                    </a:cxnLst>
                    <a:pathLst>
                      <a:path w="30" h="42">
                        <a:moveTo>
                          <a:pt x="16" y="33"/>
                        </a:moveTo>
                        <a:cubicBezTo>
                          <a:pt x="3" y="20"/>
                          <a:pt x="15" y="34"/>
                          <a:pt x="8" y="21"/>
                        </a:cubicBezTo>
                        <a:cubicBezTo>
                          <a:pt x="6" y="17"/>
                          <a:pt x="0" y="9"/>
                          <a:pt x="0" y="9"/>
                        </a:cubicBezTo>
                        <a:cubicBezTo>
                          <a:pt x="5" y="1"/>
                          <a:pt x="7" y="0"/>
                          <a:pt x="16" y="3"/>
                        </a:cubicBezTo>
                        <a:cubicBezTo>
                          <a:pt x="25" y="16"/>
                          <a:pt x="10" y="16"/>
                          <a:pt x="30" y="23"/>
                        </a:cubicBezTo>
                        <a:cubicBezTo>
                          <a:pt x="29" y="26"/>
                          <a:pt x="30" y="29"/>
                          <a:pt x="28" y="31"/>
                        </a:cubicBezTo>
                        <a:cubicBezTo>
                          <a:pt x="15" y="42"/>
                          <a:pt x="16" y="38"/>
                          <a:pt x="16" y="3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087" name="Freeform 15"/>
                  <p:cNvSpPr/>
                  <p:nvPr/>
                </p:nvSpPr>
                <p:spPr>
                  <a:xfrm>
                    <a:off x="1967" y="629"/>
                    <a:ext cx="11" cy="5"/>
                  </a:xfrm>
                  <a:custGeom>
                    <a:avLst/>
                    <a:gdLst/>
                    <a:ahLst/>
                    <a:cxnLst>
                      <a:cxn ang="0">
                        <a:pos x="7" y="5"/>
                      </a:cxn>
                      <a:cxn ang="0">
                        <a:pos x="1" y="3"/>
                      </a:cxn>
                      <a:cxn ang="0">
                        <a:pos x="7" y="0"/>
                      </a:cxn>
                      <a:cxn ang="0">
                        <a:pos x="7" y="5"/>
                      </a:cxn>
                    </a:cxnLst>
                    <a:pathLst>
                      <a:path w="25" h="16">
                        <a:moveTo>
                          <a:pt x="15" y="16"/>
                        </a:moveTo>
                        <a:cubicBezTo>
                          <a:pt x="10" y="15"/>
                          <a:pt x="0" y="12"/>
                          <a:pt x="3" y="8"/>
                        </a:cubicBezTo>
                        <a:cubicBezTo>
                          <a:pt x="6" y="4"/>
                          <a:pt x="15" y="0"/>
                          <a:pt x="15" y="0"/>
                        </a:cubicBezTo>
                        <a:cubicBezTo>
                          <a:pt x="17" y="3"/>
                          <a:pt x="25" y="16"/>
                          <a:pt x="15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088" name="Freeform 16"/>
                  <p:cNvSpPr/>
                  <p:nvPr/>
                </p:nvSpPr>
                <p:spPr>
                  <a:xfrm>
                    <a:off x="1921" y="635"/>
                    <a:ext cx="28" cy="16"/>
                  </a:xfrm>
                  <a:custGeom>
                    <a:avLst/>
                    <a:gdLst/>
                    <a:ahLst/>
                    <a:cxnLst>
                      <a:cxn ang="0">
                        <a:pos x="6" y="8"/>
                      </a:cxn>
                      <a:cxn ang="0">
                        <a:pos x="13" y="1"/>
                      </a:cxn>
                      <a:cxn ang="0">
                        <a:pos x="18" y="0"/>
                      </a:cxn>
                      <a:cxn ang="0">
                        <a:pos x="25" y="4"/>
                      </a:cxn>
                      <a:cxn ang="0">
                        <a:pos x="14" y="9"/>
                      </a:cxn>
                      <a:cxn ang="0">
                        <a:pos x="5" y="16"/>
                      </a:cxn>
                      <a:cxn ang="0">
                        <a:pos x="3" y="7"/>
                      </a:cxn>
                      <a:cxn ang="0">
                        <a:pos x="5" y="5"/>
                      </a:cxn>
                      <a:cxn ang="0">
                        <a:pos x="6" y="8"/>
                      </a:cxn>
                    </a:cxnLst>
                    <a:pathLst>
                      <a:path w="65" h="46">
                        <a:moveTo>
                          <a:pt x="14" y="24"/>
                        </a:moveTo>
                        <a:cubicBezTo>
                          <a:pt x="18" y="13"/>
                          <a:pt x="16" y="9"/>
                          <a:pt x="30" y="4"/>
                        </a:cubicBezTo>
                        <a:cubicBezTo>
                          <a:pt x="34" y="3"/>
                          <a:pt x="42" y="0"/>
                          <a:pt x="42" y="0"/>
                        </a:cubicBezTo>
                        <a:cubicBezTo>
                          <a:pt x="50" y="1"/>
                          <a:pt x="65" y="0"/>
                          <a:pt x="58" y="12"/>
                        </a:cubicBezTo>
                        <a:cubicBezTo>
                          <a:pt x="53" y="21"/>
                          <a:pt x="40" y="21"/>
                          <a:pt x="32" y="26"/>
                        </a:cubicBezTo>
                        <a:cubicBezTo>
                          <a:pt x="26" y="35"/>
                          <a:pt x="23" y="42"/>
                          <a:pt x="12" y="46"/>
                        </a:cubicBezTo>
                        <a:cubicBezTo>
                          <a:pt x="0" y="42"/>
                          <a:pt x="5" y="30"/>
                          <a:pt x="8" y="20"/>
                        </a:cubicBezTo>
                        <a:cubicBezTo>
                          <a:pt x="9" y="18"/>
                          <a:pt x="10" y="13"/>
                          <a:pt x="12" y="14"/>
                        </a:cubicBezTo>
                        <a:cubicBezTo>
                          <a:pt x="15" y="16"/>
                          <a:pt x="13" y="21"/>
                          <a:pt x="14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089" name="Freeform 17"/>
                  <p:cNvSpPr/>
                  <p:nvPr/>
                </p:nvSpPr>
                <p:spPr>
                  <a:xfrm>
                    <a:off x="1892" y="634"/>
                    <a:ext cx="29" cy="16"/>
                  </a:xfrm>
                  <a:custGeom>
                    <a:avLst/>
                    <a:gdLst/>
                    <a:ahLst/>
                    <a:cxnLst>
                      <a:cxn ang="0">
                        <a:pos x="0" y="11"/>
                      </a:cxn>
                      <a:cxn ang="0">
                        <a:pos x="8" y="9"/>
                      </a:cxn>
                      <a:cxn ang="0">
                        <a:pos x="22" y="0"/>
                      </a:cxn>
                      <a:cxn ang="0">
                        <a:pos x="27" y="1"/>
                      </a:cxn>
                      <a:cxn ang="0">
                        <a:pos x="21" y="6"/>
                      </a:cxn>
                      <a:cxn ang="0">
                        <a:pos x="12" y="11"/>
                      </a:cxn>
                      <a:cxn ang="0">
                        <a:pos x="9" y="16"/>
                      </a:cxn>
                      <a:cxn ang="0">
                        <a:pos x="7" y="15"/>
                      </a:cxn>
                      <a:cxn ang="0">
                        <a:pos x="5" y="13"/>
                      </a:cxn>
                      <a:cxn ang="0">
                        <a:pos x="0" y="12"/>
                      </a:cxn>
                      <a:cxn ang="0">
                        <a:pos x="0" y="11"/>
                      </a:cxn>
                    </a:cxnLst>
                    <a:pathLst>
                      <a:path w="69" h="47">
                        <a:moveTo>
                          <a:pt x="0" y="31"/>
                        </a:moveTo>
                        <a:cubicBezTo>
                          <a:pt x="7" y="24"/>
                          <a:pt x="9" y="22"/>
                          <a:pt x="18" y="25"/>
                        </a:cubicBezTo>
                        <a:cubicBezTo>
                          <a:pt x="25" y="4"/>
                          <a:pt x="36" y="12"/>
                          <a:pt x="52" y="1"/>
                        </a:cubicBezTo>
                        <a:cubicBezTo>
                          <a:pt x="56" y="2"/>
                          <a:pt x="61" y="0"/>
                          <a:pt x="64" y="3"/>
                        </a:cubicBezTo>
                        <a:cubicBezTo>
                          <a:pt x="69" y="8"/>
                          <a:pt x="50" y="19"/>
                          <a:pt x="50" y="19"/>
                        </a:cubicBezTo>
                        <a:cubicBezTo>
                          <a:pt x="46" y="31"/>
                          <a:pt x="35" y="22"/>
                          <a:pt x="28" y="33"/>
                        </a:cubicBezTo>
                        <a:cubicBezTo>
                          <a:pt x="31" y="41"/>
                          <a:pt x="31" y="44"/>
                          <a:pt x="22" y="47"/>
                        </a:cubicBezTo>
                        <a:cubicBezTo>
                          <a:pt x="20" y="46"/>
                          <a:pt x="18" y="46"/>
                          <a:pt x="16" y="45"/>
                        </a:cubicBezTo>
                        <a:cubicBezTo>
                          <a:pt x="14" y="43"/>
                          <a:pt x="14" y="40"/>
                          <a:pt x="12" y="39"/>
                        </a:cubicBezTo>
                        <a:cubicBezTo>
                          <a:pt x="8" y="37"/>
                          <a:pt x="0" y="35"/>
                          <a:pt x="0" y="35"/>
                        </a:cubicBezTo>
                        <a:cubicBezTo>
                          <a:pt x="2" y="26"/>
                          <a:pt x="3" y="25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090" name="Freeform 18"/>
                  <p:cNvSpPr/>
                  <p:nvPr/>
                </p:nvSpPr>
                <p:spPr>
                  <a:xfrm>
                    <a:off x="1735" y="547"/>
                    <a:ext cx="151" cy="93"/>
                  </a:xfrm>
                  <a:custGeom>
                    <a:avLst/>
                    <a:gdLst/>
                    <a:ahLst/>
                    <a:cxnLst>
                      <a:cxn ang="0">
                        <a:pos x="4" y="1"/>
                      </a:cxn>
                      <a:cxn ang="0">
                        <a:pos x="15" y="6"/>
                      </a:cxn>
                      <a:cxn ang="0">
                        <a:pos x="20" y="10"/>
                      </a:cxn>
                      <a:cxn ang="0">
                        <a:pos x="32" y="17"/>
                      </a:cxn>
                      <a:cxn ang="0">
                        <a:pos x="39" y="22"/>
                      </a:cxn>
                      <a:cxn ang="0">
                        <a:pos x="52" y="33"/>
                      </a:cxn>
                      <a:cxn ang="0">
                        <a:pos x="58" y="43"/>
                      </a:cxn>
                      <a:cxn ang="0">
                        <a:pos x="63" y="44"/>
                      </a:cxn>
                      <a:cxn ang="0">
                        <a:pos x="66" y="50"/>
                      </a:cxn>
                      <a:cxn ang="0">
                        <a:pos x="75" y="51"/>
                      </a:cxn>
                      <a:cxn ang="0">
                        <a:pos x="72" y="66"/>
                      </a:cxn>
                      <a:cxn ang="0">
                        <a:pos x="77" y="75"/>
                      </a:cxn>
                      <a:cxn ang="0">
                        <a:pos x="84" y="78"/>
                      </a:cxn>
                      <a:cxn ang="0">
                        <a:pos x="92" y="79"/>
                      </a:cxn>
                      <a:cxn ang="0">
                        <a:pos x="100" y="81"/>
                      </a:cxn>
                      <a:cxn ang="0">
                        <a:pos x="108" y="79"/>
                      </a:cxn>
                      <a:cxn ang="0">
                        <a:pos x="116" y="83"/>
                      </a:cxn>
                      <a:cxn ang="0">
                        <a:pos x="126" y="86"/>
                      </a:cxn>
                      <a:cxn ang="0">
                        <a:pos x="134" y="89"/>
                      </a:cxn>
                      <a:cxn ang="0">
                        <a:pos x="150" y="89"/>
                      </a:cxn>
                      <a:cxn ang="0">
                        <a:pos x="145" y="92"/>
                      </a:cxn>
                      <a:cxn ang="0">
                        <a:pos x="137" y="91"/>
                      </a:cxn>
                      <a:cxn ang="0">
                        <a:pos x="128" y="91"/>
                      </a:cxn>
                      <a:cxn ang="0">
                        <a:pos x="123" y="89"/>
                      </a:cxn>
                      <a:cxn ang="0">
                        <a:pos x="107" y="89"/>
                      </a:cxn>
                      <a:cxn ang="0">
                        <a:pos x="100" y="87"/>
                      </a:cxn>
                      <a:cxn ang="0">
                        <a:pos x="73" y="81"/>
                      </a:cxn>
                      <a:cxn ang="0">
                        <a:pos x="68" y="73"/>
                      </a:cxn>
                      <a:cxn ang="0">
                        <a:pos x="54" y="67"/>
                      </a:cxn>
                      <a:cxn ang="0">
                        <a:pos x="46" y="62"/>
                      </a:cxn>
                      <a:cxn ang="0">
                        <a:pos x="40" y="53"/>
                      </a:cxn>
                      <a:cxn ang="0">
                        <a:pos x="29" y="36"/>
                      </a:cxn>
                      <a:cxn ang="0">
                        <a:pos x="27" y="34"/>
                      </a:cxn>
                      <a:cxn ang="0">
                        <a:pos x="25" y="34"/>
                      </a:cxn>
                      <a:cxn ang="0">
                        <a:pos x="23" y="30"/>
                      </a:cxn>
                      <a:cxn ang="0">
                        <a:pos x="16" y="19"/>
                      </a:cxn>
                      <a:cxn ang="0">
                        <a:pos x="9" y="13"/>
                      </a:cxn>
                      <a:cxn ang="0">
                        <a:pos x="2" y="7"/>
                      </a:cxn>
                      <a:cxn ang="0">
                        <a:pos x="4" y="1"/>
                      </a:cxn>
                      <a:cxn ang="0">
                        <a:pos x="4" y="1"/>
                      </a:cxn>
                    </a:cxnLst>
                    <a:pathLst>
                      <a:path w="355" h="277">
                        <a:moveTo>
                          <a:pt x="10" y="4"/>
                        </a:moveTo>
                        <a:cubicBezTo>
                          <a:pt x="22" y="0"/>
                          <a:pt x="24" y="14"/>
                          <a:pt x="36" y="18"/>
                        </a:cubicBezTo>
                        <a:cubicBezTo>
                          <a:pt x="37" y="19"/>
                          <a:pt x="45" y="29"/>
                          <a:pt x="46" y="30"/>
                        </a:cubicBezTo>
                        <a:cubicBezTo>
                          <a:pt x="56" y="40"/>
                          <a:pt x="67" y="38"/>
                          <a:pt x="76" y="52"/>
                        </a:cubicBezTo>
                        <a:cubicBezTo>
                          <a:pt x="80" y="58"/>
                          <a:pt x="92" y="66"/>
                          <a:pt x="92" y="66"/>
                        </a:cubicBezTo>
                        <a:cubicBezTo>
                          <a:pt x="96" y="79"/>
                          <a:pt x="112" y="88"/>
                          <a:pt x="122" y="98"/>
                        </a:cubicBezTo>
                        <a:cubicBezTo>
                          <a:pt x="124" y="105"/>
                          <a:pt x="130" y="124"/>
                          <a:pt x="136" y="128"/>
                        </a:cubicBezTo>
                        <a:cubicBezTo>
                          <a:pt x="140" y="130"/>
                          <a:pt x="148" y="132"/>
                          <a:pt x="148" y="132"/>
                        </a:cubicBezTo>
                        <a:cubicBezTo>
                          <a:pt x="150" y="138"/>
                          <a:pt x="154" y="150"/>
                          <a:pt x="154" y="150"/>
                        </a:cubicBezTo>
                        <a:cubicBezTo>
                          <a:pt x="161" y="139"/>
                          <a:pt x="168" y="144"/>
                          <a:pt x="176" y="152"/>
                        </a:cubicBezTo>
                        <a:cubicBezTo>
                          <a:pt x="174" y="167"/>
                          <a:pt x="173" y="181"/>
                          <a:pt x="170" y="196"/>
                        </a:cubicBezTo>
                        <a:cubicBezTo>
                          <a:pt x="171" y="202"/>
                          <a:pt x="174" y="220"/>
                          <a:pt x="180" y="224"/>
                        </a:cubicBezTo>
                        <a:cubicBezTo>
                          <a:pt x="185" y="228"/>
                          <a:pt x="193" y="228"/>
                          <a:pt x="198" y="232"/>
                        </a:cubicBezTo>
                        <a:cubicBezTo>
                          <a:pt x="204" y="230"/>
                          <a:pt x="216" y="234"/>
                          <a:pt x="216" y="234"/>
                        </a:cubicBezTo>
                        <a:cubicBezTo>
                          <a:pt x="223" y="241"/>
                          <a:pt x="225" y="245"/>
                          <a:pt x="236" y="242"/>
                        </a:cubicBezTo>
                        <a:cubicBezTo>
                          <a:pt x="242" y="240"/>
                          <a:pt x="254" y="236"/>
                          <a:pt x="254" y="236"/>
                        </a:cubicBezTo>
                        <a:cubicBezTo>
                          <a:pt x="260" y="240"/>
                          <a:pt x="265" y="246"/>
                          <a:pt x="272" y="248"/>
                        </a:cubicBezTo>
                        <a:cubicBezTo>
                          <a:pt x="277" y="250"/>
                          <a:pt x="291" y="252"/>
                          <a:pt x="296" y="256"/>
                        </a:cubicBezTo>
                        <a:cubicBezTo>
                          <a:pt x="301" y="260"/>
                          <a:pt x="314" y="264"/>
                          <a:pt x="314" y="264"/>
                        </a:cubicBezTo>
                        <a:cubicBezTo>
                          <a:pt x="330" y="263"/>
                          <a:pt x="338" y="261"/>
                          <a:pt x="352" y="266"/>
                        </a:cubicBezTo>
                        <a:cubicBezTo>
                          <a:pt x="355" y="275"/>
                          <a:pt x="350" y="277"/>
                          <a:pt x="342" y="274"/>
                        </a:cubicBezTo>
                        <a:cubicBezTo>
                          <a:pt x="336" y="276"/>
                          <a:pt x="322" y="272"/>
                          <a:pt x="322" y="272"/>
                        </a:cubicBezTo>
                        <a:cubicBezTo>
                          <a:pt x="314" y="275"/>
                          <a:pt x="308" y="272"/>
                          <a:pt x="300" y="270"/>
                        </a:cubicBezTo>
                        <a:cubicBezTo>
                          <a:pt x="296" y="269"/>
                          <a:pt x="288" y="266"/>
                          <a:pt x="288" y="266"/>
                        </a:cubicBezTo>
                        <a:cubicBezTo>
                          <a:pt x="276" y="270"/>
                          <a:pt x="264" y="266"/>
                          <a:pt x="252" y="264"/>
                        </a:cubicBezTo>
                        <a:cubicBezTo>
                          <a:pt x="245" y="259"/>
                          <a:pt x="242" y="257"/>
                          <a:pt x="234" y="260"/>
                        </a:cubicBezTo>
                        <a:cubicBezTo>
                          <a:pt x="211" y="252"/>
                          <a:pt x="192" y="256"/>
                          <a:pt x="172" y="242"/>
                        </a:cubicBezTo>
                        <a:cubicBezTo>
                          <a:pt x="165" y="231"/>
                          <a:pt x="176" y="221"/>
                          <a:pt x="160" y="216"/>
                        </a:cubicBezTo>
                        <a:cubicBezTo>
                          <a:pt x="154" y="233"/>
                          <a:pt x="136" y="203"/>
                          <a:pt x="126" y="200"/>
                        </a:cubicBezTo>
                        <a:cubicBezTo>
                          <a:pt x="120" y="196"/>
                          <a:pt x="114" y="190"/>
                          <a:pt x="108" y="186"/>
                        </a:cubicBezTo>
                        <a:cubicBezTo>
                          <a:pt x="104" y="175"/>
                          <a:pt x="104" y="165"/>
                          <a:pt x="94" y="158"/>
                        </a:cubicBezTo>
                        <a:cubicBezTo>
                          <a:pt x="83" y="142"/>
                          <a:pt x="85" y="119"/>
                          <a:pt x="68" y="108"/>
                        </a:cubicBezTo>
                        <a:cubicBezTo>
                          <a:pt x="67" y="106"/>
                          <a:pt x="66" y="104"/>
                          <a:pt x="64" y="102"/>
                        </a:cubicBezTo>
                        <a:cubicBezTo>
                          <a:pt x="62" y="101"/>
                          <a:pt x="59" y="102"/>
                          <a:pt x="58" y="100"/>
                        </a:cubicBezTo>
                        <a:cubicBezTo>
                          <a:pt x="56" y="97"/>
                          <a:pt x="54" y="88"/>
                          <a:pt x="54" y="88"/>
                        </a:cubicBezTo>
                        <a:cubicBezTo>
                          <a:pt x="59" y="73"/>
                          <a:pt x="52" y="61"/>
                          <a:pt x="38" y="58"/>
                        </a:cubicBezTo>
                        <a:cubicBezTo>
                          <a:pt x="32" y="49"/>
                          <a:pt x="31" y="44"/>
                          <a:pt x="20" y="40"/>
                        </a:cubicBezTo>
                        <a:cubicBezTo>
                          <a:pt x="16" y="27"/>
                          <a:pt x="16" y="26"/>
                          <a:pt x="4" y="22"/>
                        </a:cubicBezTo>
                        <a:cubicBezTo>
                          <a:pt x="1" y="13"/>
                          <a:pt x="0" y="5"/>
                          <a:pt x="10" y="2"/>
                        </a:cubicBezTo>
                        <a:cubicBezTo>
                          <a:pt x="18" y="5"/>
                          <a:pt x="18" y="4"/>
                          <a:pt x="10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091" name="Freeform 19"/>
                  <p:cNvSpPr/>
                  <p:nvPr/>
                </p:nvSpPr>
                <p:spPr>
                  <a:xfrm>
                    <a:off x="1827" y="541"/>
                    <a:ext cx="67" cy="68"/>
                  </a:xfrm>
                  <a:custGeom>
                    <a:avLst/>
                    <a:gdLst/>
                    <a:ahLst/>
                    <a:cxnLst>
                      <a:cxn ang="0">
                        <a:pos x="23" y="22"/>
                      </a:cxn>
                      <a:cxn ang="0">
                        <a:pos x="28" y="19"/>
                      </a:cxn>
                      <a:cxn ang="0">
                        <a:pos x="29" y="17"/>
                      </a:cxn>
                      <a:cxn ang="0">
                        <a:pos x="34" y="15"/>
                      </a:cxn>
                      <a:cxn ang="0">
                        <a:pos x="46" y="7"/>
                      </a:cxn>
                      <a:cxn ang="0">
                        <a:pos x="48" y="1"/>
                      </a:cxn>
                      <a:cxn ang="0">
                        <a:pos x="53" y="0"/>
                      </a:cxn>
                      <a:cxn ang="0">
                        <a:pos x="64" y="9"/>
                      </a:cxn>
                      <a:cxn ang="0">
                        <a:pos x="63" y="15"/>
                      </a:cxn>
                      <a:cxn ang="0">
                        <a:pos x="54" y="21"/>
                      </a:cxn>
                      <a:cxn ang="0">
                        <a:pos x="57" y="31"/>
                      </a:cxn>
                      <a:cxn ang="0">
                        <a:pos x="61" y="36"/>
                      </a:cxn>
                      <a:cxn ang="0">
                        <a:pos x="63" y="42"/>
                      </a:cxn>
                      <a:cxn ang="0">
                        <a:pos x="55" y="42"/>
                      </a:cxn>
                      <a:cxn ang="0">
                        <a:pos x="50" y="48"/>
                      </a:cxn>
                      <a:cxn ang="0">
                        <a:pos x="45" y="51"/>
                      </a:cxn>
                      <a:cxn ang="0">
                        <a:pos x="43" y="65"/>
                      </a:cxn>
                      <a:cxn ang="0">
                        <a:pos x="38" y="67"/>
                      </a:cxn>
                      <a:cxn ang="0">
                        <a:pos x="35" y="68"/>
                      </a:cxn>
                      <a:cxn ang="0">
                        <a:pos x="33" y="67"/>
                      </a:cxn>
                      <a:cxn ang="0">
                        <a:pos x="31" y="63"/>
                      </a:cxn>
                      <a:cxn ang="0">
                        <a:pos x="26" y="61"/>
                      </a:cxn>
                      <a:cxn ang="0">
                        <a:pos x="18" y="64"/>
                      </a:cxn>
                      <a:cxn ang="0">
                        <a:pos x="12" y="61"/>
                      </a:cxn>
                      <a:cxn ang="0">
                        <a:pos x="4" y="49"/>
                      </a:cxn>
                      <a:cxn ang="0">
                        <a:pos x="2" y="43"/>
                      </a:cxn>
                      <a:cxn ang="0">
                        <a:pos x="0" y="39"/>
                      </a:cxn>
                      <a:cxn ang="0">
                        <a:pos x="9" y="32"/>
                      </a:cxn>
                      <a:cxn ang="0">
                        <a:pos x="14" y="34"/>
                      </a:cxn>
                      <a:cxn ang="0">
                        <a:pos x="15" y="26"/>
                      </a:cxn>
                      <a:cxn ang="0">
                        <a:pos x="22" y="23"/>
                      </a:cxn>
                      <a:cxn ang="0">
                        <a:pos x="23" y="22"/>
                      </a:cxn>
                    </a:cxnLst>
                    <a:pathLst>
                      <a:path w="156" h="206">
                        <a:moveTo>
                          <a:pt x="54" y="66"/>
                        </a:moveTo>
                        <a:cubicBezTo>
                          <a:pt x="58" y="63"/>
                          <a:pt x="64" y="63"/>
                          <a:pt x="66" y="58"/>
                        </a:cubicBezTo>
                        <a:cubicBezTo>
                          <a:pt x="67" y="56"/>
                          <a:pt x="67" y="53"/>
                          <a:pt x="68" y="52"/>
                        </a:cubicBezTo>
                        <a:cubicBezTo>
                          <a:pt x="71" y="49"/>
                          <a:pt x="80" y="44"/>
                          <a:pt x="80" y="44"/>
                        </a:cubicBezTo>
                        <a:cubicBezTo>
                          <a:pt x="113" y="55"/>
                          <a:pt x="85" y="29"/>
                          <a:pt x="106" y="22"/>
                        </a:cubicBezTo>
                        <a:cubicBezTo>
                          <a:pt x="110" y="17"/>
                          <a:pt x="108" y="9"/>
                          <a:pt x="112" y="4"/>
                        </a:cubicBezTo>
                        <a:cubicBezTo>
                          <a:pt x="115" y="1"/>
                          <a:pt x="124" y="0"/>
                          <a:pt x="124" y="0"/>
                        </a:cubicBezTo>
                        <a:cubicBezTo>
                          <a:pt x="138" y="14"/>
                          <a:pt x="126" y="23"/>
                          <a:pt x="150" y="28"/>
                        </a:cubicBezTo>
                        <a:cubicBezTo>
                          <a:pt x="156" y="36"/>
                          <a:pt x="154" y="39"/>
                          <a:pt x="146" y="44"/>
                        </a:cubicBezTo>
                        <a:cubicBezTo>
                          <a:pt x="141" y="52"/>
                          <a:pt x="135" y="61"/>
                          <a:pt x="126" y="64"/>
                        </a:cubicBezTo>
                        <a:cubicBezTo>
                          <a:pt x="118" y="75"/>
                          <a:pt x="128" y="83"/>
                          <a:pt x="132" y="94"/>
                        </a:cubicBezTo>
                        <a:cubicBezTo>
                          <a:pt x="129" y="103"/>
                          <a:pt x="135" y="105"/>
                          <a:pt x="142" y="110"/>
                        </a:cubicBezTo>
                        <a:cubicBezTo>
                          <a:pt x="145" y="119"/>
                          <a:pt x="141" y="120"/>
                          <a:pt x="146" y="128"/>
                        </a:cubicBezTo>
                        <a:cubicBezTo>
                          <a:pt x="142" y="139"/>
                          <a:pt x="135" y="133"/>
                          <a:pt x="128" y="128"/>
                        </a:cubicBezTo>
                        <a:cubicBezTo>
                          <a:pt x="116" y="132"/>
                          <a:pt x="122" y="136"/>
                          <a:pt x="116" y="146"/>
                        </a:cubicBezTo>
                        <a:cubicBezTo>
                          <a:pt x="113" y="151"/>
                          <a:pt x="108" y="152"/>
                          <a:pt x="104" y="156"/>
                        </a:cubicBezTo>
                        <a:cubicBezTo>
                          <a:pt x="107" y="167"/>
                          <a:pt x="112" y="191"/>
                          <a:pt x="100" y="198"/>
                        </a:cubicBezTo>
                        <a:cubicBezTo>
                          <a:pt x="96" y="200"/>
                          <a:pt x="92" y="200"/>
                          <a:pt x="88" y="202"/>
                        </a:cubicBezTo>
                        <a:cubicBezTo>
                          <a:pt x="86" y="203"/>
                          <a:pt x="84" y="205"/>
                          <a:pt x="82" y="206"/>
                        </a:cubicBezTo>
                        <a:cubicBezTo>
                          <a:pt x="80" y="205"/>
                          <a:pt x="77" y="204"/>
                          <a:pt x="76" y="202"/>
                        </a:cubicBezTo>
                        <a:cubicBezTo>
                          <a:pt x="74" y="198"/>
                          <a:pt x="76" y="191"/>
                          <a:pt x="72" y="190"/>
                        </a:cubicBezTo>
                        <a:cubicBezTo>
                          <a:pt x="68" y="189"/>
                          <a:pt x="60" y="186"/>
                          <a:pt x="60" y="186"/>
                        </a:cubicBezTo>
                        <a:cubicBezTo>
                          <a:pt x="53" y="188"/>
                          <a:pt x="49" y="192"/>
                          <a:pt x="42" y="194"/>
                        </a:cubicBezTo>
                        <a:cubicBezTo>
                          <a:pt x="34" y="189"/>
                          <a:pt x="37" y="183"/>
                          <a:pt x="28" y="186"/>
                        </a:cubicBezTo>
                        <a:cubicBezTo>
                          <a:pt x="12" y="181"/>
                          <a:pt x="19" y="161"/>
                          <a:pt x="10" y="148"/>
                        </a:cubicBezTo>
                        <a:cubicBezTo>
                          <a:pt x="5" y="121"/>
                          <a:pt x="11" y="147"/>
                          <a:pt x="4" y="130"/>
                        </a:cubicBezTo>
                        <a:cubicBezTo>
                          <a:pt x="2" y="126"/>
                          <a:pt x="0" y="118"/>
                          <a:pt x="0" y="118"/>
                        </a:cubicBezTo>
                        <a:cubicBezTo>
                          <a:pt x="2" y="95"/>
                          <a:pt x="0" y="83"/>
                          <a:pt x="20" y="96"/>
                        </a:cubicBezTo>
                        <a:cubicBezTo>
                          <a:pt x="23" y="105"/>
                          <a:pt x="23" y="110"/>
                          <a:pt x="32" y="104"/>
                        </a:cubicBezTo>
                        <a:cubicBezTo>
                          <a:pt x="35" y="95"/>
                          <a:pt x="29" y="88"/>
                          <a:pt x="34" y="80"/>
                        </a:cubicBezTo>
                        <a:cubicBezTo>
                          <a:pt x="36" y="76"/>
                          <a:pt x="48" y="73"/>
                          <a:pt x="52" y="70"/>
                        </a:cubicBezTo>
                        <a:cubicBezTo>
                          <a:pt x="57" y="63"/>
                          <a:pt x="58" y="62"/>
                          <a:pt x="54" y="6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092" name="Freeform 20"/>
                  <p:cNvSpPr/>
                  <p:nvPr/>
                </p:nvSpPr>
                <p:spPr>
                  <a:xfrm>
                    <a:off x="1892" y="572"/>
                    <a:ext cx="47" cy="13"/>
                  </a:xfrm>
                  <a:custGeom>
                    <a:avLst/>
                    <a:gdLst/>
                    <a:ahLst/>
                    <a:cxnLst>
                      <a:cxn ang="0">
                        <a:pos x="2" y="11"/>
                      </a:cxn>
                      <a:cxn ang="0">
                        <a:pos x="8" y="3"/>
                      </a:cxn>
                      <a:cxn ang="0">
                        <a:pos x="20" y="7"/>
                      </a:cxn>
                      <a:cxn ang="0">
                        <a:pos x="31" y="5"/>
                      </a:cxn>
                      <a:cxn ang="0">
                        <a:pos x="39" y="0"/>
                      </a:cxn>
                      <a:cxn ang="0">
                        <a:pos x="33" y="9"/>
                      </a:cxn>
                      <a:cxn ang="0">
                        <a:pos x="26" y="13"/>
                      </a:cxn>
                      <a:cxn ang="0">
                        <a:pos x="18" y="11"/>
                      </a:cxn>
                      <a:cxn ang="0">
                        <a:pos x="6" y="10"/>
                      </a:cxn>
                      <a:cxn ang="0">
                        <a:pos x="2" y="11"/>
                      </a:cxn>
                    </a:cxnLst>
                    <a:pathLst>
                      <a:path w="109" h="38">
                        <a:moveTo>
                          <a:pt x="4" y="32"/>
                        </a:moveTo>
                        <a:cubicBezTo>
                          <a:pt x="7" y="22"/>
                          <a:pt x="7" y="14"/>
                          <a:pt x="18" y="10"/>
                        </a:cubicBezTo>
                        <a:cubicBezTo>
                          <a:pt x="28" y="12"/>
                          <a:pt x="37" y="14"/>
                          <a:pt x="46" y="20"/>
                        </a:cubicBezTo>
                        <a:cubicBezTo>
                          <a:pt x="62" y="15"/>
                          <a:pt x="54" y="17"/>
                          <a:pt x="72" y="14"/>
                        </a:cubicBezTo>
                        <a:cubicBezTo>
                          <a:pt x="77" y="9"/>
                          <a:pt x="90" y="0"/>
                          <a:pt x="90" y="0"/>
                        </a:cubicBezTo>
                        <a:cubicBezTo>
                          <a:pt x="109" y="6"/>
                          <a:pt x="85" y="23"/>
                          <a:pt x="76" y="26"/>
                        </a:cubicBezTo>
                        <a:cubicBezTo>
                          <a:pt x="71" y="33"/>
                          <a:pt x="68" y="35"/>
                          <a:pt x="60" y="38"/>
                        </a:cubicBezTo>
                        <a:cubicBezTo>
                          <a:pt x="54" y="36"/>
                          <a:pt x="42" y="32"/>
                          <a:pt x="42" y="32"/>
                        </a:cubicBezTo>
                        <a:cubicBezTo>
                          <a:pt x="33" y="23"/>
                          <a:pt x="26" y="26"/>
                          <a:pt x="14" y="30"/>
                        </a:cubicBezTo>
                        <a:cubicBezTo>
                          <a:pt x="1" y="28"/>
                          <a:pt x="0" y="24"/>
                          <a:pt x="4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093" name="Freeform 21"/>
                  <p:cNvSpPr/>
                  <p:nvPr/>
                </p:nvSpPr>
                <p:spPr>
                  <a:xfrm>
                    <a:off x="1890" y="588"/>
                    <a:ext cx="32" cy="34"/>
                  </a:xfrm>
                  <a:custGeom>
                    <a:avLst/>
                    <a:gdLst/>
                    <a:ahLst/>
                    <a:cxnLst>
                      <a:cxn ang="0">
                        <a:pos x="3" y="6"/>
                      </a:cxn>
                      <a:cxn ang="0">
                        <a:pos x="8" y="0"/>
                      </a:cxn>
                      <a:cxn ang="0">
                        <a:pos x="14" y="6"/>
                      </a:cxn>
                      <a:cxn ang="0">
                        <a:pos x="26" y="1"/>
                      </a:cxn>
                      <a:cxn ang="0">
                        <a:pos x="19" y="11"/>
                      </a:cxn>
                      <a:cxn ang="0">
                        <a:pos x="23" y="16"/>
                      </a:cxn>
                      <a:cxn ang="0">
                        <a:pos x="24" y="20"/>
                      </a:cxn>
                      <a:cxn ang="0">
                        <a:pos x="19" y="24"/>
                      </a:cxn>
                      <a:cxn ang="0">
                        <a:pos x="14" y="20"/>
                      </a:cxn>
                      <a:cxn ang="0">
                        <a:pos x="9" y="16"/>
                      </a:cxn>
                      <a:cxn ang="0">
                        <a:pos x="12" y="22"/>
                      </a:cxn>
                      <a:cxn ang="0">
                        <a:pos x="13" y="24"/>
                      </a:cxn>
                      <a:cxn ang="0">
                        <a:pos x="8" y="34"/>
                      </a:cxn>
                      <a:cxn ang="0">
                        <a:pos x="5" y="33"/>
                      </a:cxn>
                      <a:cxn ang="0">
                        <a:pos x="3" y="29"/>
                      </a:cxn>
                      <a:cxn ang="0">
                        <a:pos x="0" y="18"/>
                      </a:cxn>
                      <a:cxn ang="0">
                        <a:pos x="1" y="10"/>
                      </a:cxn>
                      <a:cxn ang="0">
                        <a:pos x="3" y="6"/>
                      </a:cxn>
                    </a:cxnLst>
                    <a:pathLst>
                      <a:path w="76" h="104">
                        <a:moveTo>
                          <a:pt x="8" y="18"/>
                        </a:moveTo>
                        <a:cubicBezTo>
                          <a:pt x="10" y="8"/>
                          <a:pt x="9" y="3"/>
                          <a:pt x="18" y="0"/>
                        </a:cubicBezTo>
                        <a:cubicBezTo>
                          <a:pt x="28" y="3"/>
                          <a:pt x="25" y="12"/>
                          <a:pt x="34" y="18"/>
                        </a:cubicBezTo>
                        <a:cubicBezTo>
                          <a:pt x="46" y="16"/>
                          <a:pt x="51" y="8"/>
                          <a:pt x="62" y="4"/>
                        </a:cubicBezTo>
                        <a:cubicBezTo>
                          <a:pt x="76" y="9"/>
                          <a:pt x="56" y="31"/>
                          <a:pt x="46" y="34"/>
                        </a:cubicBezTo>
                        <a:cubicBezTo>
                          <a:pt x="51" y="56"/>
                          <a:pt x="43" y="29"/>
                          <a:pt x="54" y="48"/>
                        </a:cubicBezTo>
                        <a:cubicBezTo>
                          <a:pt x="56" y="52"/>
                          <a:pt x="58" y="60"/>
                          <a:pt x="58" y="60"/>
                        </a:cubicBezTo>
                        <a:cubicBezTo>
                          <a:pt x="55" y="68"/>
                          <a:pt x="54" y="71"/>
                          <a:pt x="46" y="74"/>
                        </a:cubicBezTo>
                        <a:cubicBezTo>
                          <a:pt x="38" y="71"/>
                          <a:pt x="37" y="68"/>
                          <a:pt x="34" y="60"/>
                        </a:cubicBezTo>
                        <a:cubicBezTo>
                          <a:pt x="33" y="50"/>
                          <a:pt x="32" y="33"/>
                          <a:pt x="22" y="48"/>
                        </a:cubicBezTo>
                        <a:cubicBezTo>
                          <a:pt x="25" y="60"/>
                          <a:pt x="23" y="53"/>
                          <a:pt x="28" y="68"/>
                        </a:cubicBezTo>
                        <a:cubicBezTo>
                          <a:pt x="29" y="70"/>
                          <a:pt x="30" y="74"/>
                          <a:pt x="30" y="74"/>
                        </a:cubicBezTo>
                        <a:cubicBezTo>
                          <a:pt x="24" y="84"/>
                          <a:pt x="22" y="93"/>
                          <a:pt x="20" y="104"/>
                        </a:cubicBezTo>
                        <a:cubicBezTo>
                          <a:pt x="17" y="103"/>
                          <a:pt x="14" y="104"/>
                          <a:pt x="12" y="102"/>
                        </a:cubicBezTo>
                        <a:cubicBezTo>
                          <a:pt x="9" y="99"/>
                          <a:pt x="8" y="90"/>
                          <a:pt x="8" y="90"/>
                        </a:cubicBezTo>
                        <a:cubicBezTo>
                          <a:pt x="13" y="75"/>
                          <a:pt x="14" y="64"/>
                          <a:pt x="0" y="54"/>
                        </a:cubicBezTo>
                        <a:cubicBezTo>
                          <a:pt x="1" y="46"/>
                          <a:pt x="1" y="38"/>
                          <a:pt x="2" y="30"/>
                        </a:cubicBezTo>
                        <a:cubicBezTo>
                          <a:pt x="2" y="27"/>
                          <a:pt x="13" y="2"/>
                          <a:pt x="8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094" name="Freeform 22"/>
                  <p:cNvSpPr/>
                  <p:nvPr/>
                </p:nvSpPr>
                <p:spPr>
                  <a:xfrm>
                    <a:off x="1944" y="569"/>
                    <a:ext cx="16" cy="20"/>
                  </a:xfrm>
                  <a:custGeom>
                    <a:avLst/>
                    <a:gdLst/>
                    <a:ahLst/>
                    <a:cxnLst>
                      <a:cxn ang="0">
                        <a:pos x="1" y="9"/>
                      </a:cxn>
                      <a:cxn ang="0">
                        <a:pos x="6" y="0"/>
                      </a:cxn>
                      <a:cxn ang="0">
                        <a:pos x="6" y="9"/>
                      </a:cxn>
                      <a:cxn ang="0">
                        <a:pos x="16" y="12"/>
                      </a:cxn>
                      <a:cxn ang="0">
                        <a:pos x="8" y="14"/>
                      </a:cxn>
                      <a:cxn ang="0">
                        <a:pos x="2" y="19"/>
                      </a:cxn>
                      <a:cxn ang="0">
                        <a:pos x="0" y="11"/>
                      </a:cxn>
                      <a:cxn ang="0">
                        <a:pos x="1" y="9"/>
                      </a:cxn>
                    </a:cxnLst>
                    <a:pathLst>
                      <a:path w="37" h="61">
                        <a:moveTo>
                          <a:pt x="3" y="28"/>
                        </a:moveTo>
                        <a:cubicBezTo>
                          <a:pt x="5" y="14"/>
                          <a:pt x="2" y="7"/>
                          <a:pt x="13" y="0"/>
                        </a:cubicBezTo>
                        <a:cubicBezTo>
                          <a:pt x="26" y="9"/>
                          <a:pt x="23" y="17"/>
                          <a:pt x="15" y="28"/>
                        </a:cubicBezTo>
                        <a:cubicBezTo>
                          <a:pt x="25" y="31"/>
                          <a:pt x="33" y="27"/>
                          <a:pt x="37" y="38"/>
                        </a:cubicBezTo>
                        <a:cubicBezTo>
                          <a:pt x="30" y="45"/>
                          <a:pt x="28" y="47"/>
                          <a:pt x="19" y="44"/>
                        </a:cubicBezTo>
                        <a:cubicBezTo>
                          <a:pt x="13" y="54"/>
                          <a:pt x="18" y="61"/>
                          <a:pt x="5" y="58"/>
                        </a:cubicBezTo>
                        <a:cubicBezTo>
                          <a:pt x="0" y="50"/>
                          <a:pt x="3" y="44"/>
                          <a:pt x="1" y="34"/>
                        </a:cubicBezTo>
                        <a:cubicBezTo>
                          <a:pt x="2" y="32"/>
                          <a:pt x="3" y="28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095" name="Freeform 23"/>
                  <p:cNvSpPr/>
                  <p:nvPr/>
                </p:nvSpPr>
                <p:spPr>
                  <a:xfrm>
                    <a:off x="1948" y="600"/>
                    <a:ext cx="20" cy="10"/>
                  </a:xfrm>
                  <a:custGeom>
                    <a:avLst/>
                    <a:gdLst/>
                    <a:ahLst/>
                    <a:cxnLst>
                      <a:cxn ang="0">
                        <a:pos x="3" y="0"/>
                      </a:cxn>
                      <a:cxn ang="0">
                        <a:pos x="12" y="0"/>
                      </a:cxn>
                      <a:cxn ang="0">
                        <a:pos x="20" y="6"/>
                      </a:cxn>
                      <a:cxn ang="0">
                        <a:pos x="14" y="5"/>
                      </a:cxn>
                      <a:cxn ang="0">
                        <a:pos x="1" y="6"/>
                      </a:cxn>
                      <a:cxn ang="0">
                        <a:pos x="3" y="0"/>
                      </a:cxn>
                    </a:cxnLst>
                    <a:pathLst>
                      <a:path w="49" h="29">
                        <a:moveTo>
                          <a:pt x="7" y="0"/>
                        </a:moveTo>
                        <a:cubicBezTo>
                          <a:pt x="15" y="6"/>
                          <a:pt x="19" y="2"/>
                          <a:pt x="29" y="0"/>
                        </a:cubicBezTo>
                        <a:cubicBezTo>
                          <a:pt x="45" y="5"/>
                          <a:pt x="40" y="3"/>
                          <a:pt x="49" y="16"/>
                        </a:cubicBezTo>
                        <a:cubicBezTo>
                          <a:pt x="46" y="29"/>
                          <a:pt x="42" y="21"/>
                          <a:pt x="35" y="14"/>
                        </a:cubicBezTo>
                        <a:cubicBezTo>
                          <a:pt x="26" y="15"/>
                          <a:pt x="12" y="19"/>
                          <a:pt x="3" y="16"/>
                        </a:cubicBezTo>
                        <a:cubicBezTo>
                          <a:pt x="0" y="6"/>
                          <a:pt x="7" y="10"/>
                          <a:pt x="7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096" name="Freeform 24"/>
                  <p:cNvSpPr/>
                  <p:nvPr/>
                </p:nvSpPr>
                <p:spPr>
                  <a:xfrm>
                    <a:off x="1969" y="585"/>
                    <a:ext cx="26" cy="17"/>
                  </a:xfrm>
                  <a:custGeom>
                    <a:avLst/>
                    <a:gdLst/>
                    <a:ahLst/>
                    <a:cxnLst>
                      <a:cxn ang="0">
                        <a:pos x="9" y="13"/>
                      </a:cxn>
                      <a:cxn ang="0">
                        <a:pos x="6" y="9"/>
                      </a:cxn>
                      <a:cxn ang="0">
                        <a:pos x="1" y="8"/>
                      </a:cxn>
                      <a:cxn ang="0">
                        <a:pos x="6" y="3"/>
                      </a:cxn>
                      <a:cxn ang="0">
                        <a:pos x="11" y="0"/>
                      </a:cxn>
                      <a:cxn ang="0">
                        <a:pos x="21" y="4"/>
                      </a:cxn>
                      <a:cxn ang="0">
                        <a:pos x="23" y="7"/>
                      </a:cxn>
                      <a:cxn ang="0">
                        <a:pos x="26" y="11"/>
                      </a:cxn>
                      <a:cxn ang="0">
                        <a:pos x="17" y="13"/>
                      </a:cxn>
                      <a:cxn ang="0">
                        <a:pos x="10" y="16"/>
                      </a:cxn>
                      <a:cxn ang="0">
                        <a:pos x="9" y="13"/>
                      </a:cxn>
                    </a:cxnLst>
                    <a:pathLst>
                      <a:path w="61" h="48">
                        <a:moveTo>
                          <a:pt x="21" y="38"/>
                        </a:moveTo>
                        <a:cubicBezTo>
                          <a:pt x="19" y="34"/>
                          <a:pt x="19" y="29"/>
                          <a:pt x="15" y="26"/>
                        </a:cubicBezTo>
                        <a:cubicBezTo>
                          <a:pt x="12" y="24"/>
                          <a:pt x="3" y="22"/>
                          <a:pt x="3" y="22"/>
                        </a:cubicBezTo>
                        <a:cubicBezTo>
                          <a:pt x="0" y="12"/>
                          <a:pt x="5" y="12"/>
                          <a:pt x="13" y="8"/>
                        </a:cubicBezTo>
                        <a:cubicBezTo>
                          <a:pt x="17" y="6"/>
                          <a:pt x="25" y="0"/>
                          <a:pt x="25" y="0"/>
                        </a:cubicBezTo>
                        <a:cubicBezTo>
                          <a:pt x="37" y="2"/>
                          <a:pt x="41" y="2"/>
                          <a:pt x="49" y="10"/>
                        </a:cubicBezTo>
                        <a:cubicBezTo>
                          <a:pt x="45" y="21"/>
                          <a:pt x="46" y="12"/>
                          <a:pt x="53" y="20"/>
                        </a:cubicBezTo>
                        <a:cubicBezTo>
                          <a:pt x="56" y="24"/>
                          <a:pt x="61" y="32"/>
                          <a:pt x="61" y="32"/>
                        </a:cubicBezTo>
                        <a:cubicBezTo>
                          <a:pt x="56" y="47"/>
                          <a:pt x="53" y="42"/>
                          <a:pt x="41" y="38"/>
                        </a:cubicBezTo>
                        <a:cubicBezTo>
                          <a:pt x="27" y="47"/>
                          <a:pt x="34" y="48"/>
                          <a:pt x="23" y="44"/>
                        </a:cubicBezTo>
                        <a:cubicBezTo>
                          <a:pt x="22" y="42"/>
                          <a:pt x="21" y="38"/>
                          <a:pt x="21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097" name="Freeform 25"/>
                  <p:cNvSpPr/>
                  <p:nvPr/>
                </p:nvSpPr>
                <p:spPr>
                  <a:xfrm>
                    <a:off x="1976" y="593"/>
                    <a:ext cx="122" cy="61"/>
                  </a:xfrm>
                  <a:custGeom>
                    <a:avLst/>
                    <a:gdLst/>
                    <a:ahLst/>
                    <a:cxnLst>
                      <a:cxn ang="0">
                        <a:pos x="20" y="9"/>
                      </a:cxn>
                      <a:cxn ang="0">
                        <a:pos x="15" y="5"/>
                      </a:cxn>
                      <a:cxn ang="0">
                        <a:pos x="11" y="10"/>
                      </a:cxn>
                      <a:cxn ang="0">
                        <a:pos x="0" y="8"/>
                      </a:cxn>
                      <a:cxn ang="0">
                        <a:pos x="4" y="14"/>
                      </a:cxn>
                      <a:cxn ang="0">
                        <a:pos x="7" y="21"/>
                      </a:cxn>
                      <a:cxn ang="0">
                        <a:pos x="10" y="16"/>
                      </a:cxn>
                      <a:cxn ang="0">
                        <a:pos x="13" y="15"/>
                      </a:cxn>
                      <a:cxn ang="0">
                        <a:pos x="20" y="19"/>
                      </a:cxn>
                      <a:cxn ang="0">
                        <a:pos x="30" y="21"/>
                      </a:cxn>
                      <a:cxn ang="0">
                        <a:pos x="38" y="24"/>
                      </a:cxn>
                      <a:cxn ang="0">
                        <a:pos x="45" y="34"/>
                      </a:cxn>
                      <a:cxn ang="0">
                        <a:pos x="44" y="41"/>
                      </a:cxn>
                      <a:cxn ang="0">
                        <a:pos x="42" y="45"/>
                      </a:cxn>
                      <a:cxn ang="0">
                        <a:pos x="52" y="43"/>
                      </a:cxn>
                      <a:cxn ang="0">
                        <a:pos x="60" y="47"/>
                      </a:cxn>
                      <a:cxn ang="0">
                        <a:pos x="72" y="50"/>
                      </a:cxn>
                      <a:cxn ang="0">
                        <a:pos x="74" y="49"/>
                      </a:cxn>
                      <a:cxn ang="0">
                        <a:pos x="72" y="45"/>
                      </a:cxn>
                      <a:cxn ang="0">
                        <a:pos x="76" y="46"/>
                      </a:cxn>
                      <a:cxn ang="0">
                        <a:pos x="79" y="40"/>
                      </a:cxn>
                      <a:cxn ang="0">
                        <a:pos x="86" y="41"/>
                      </a:cxn>
                      <a:cxn ang="0">
                        <a:pos x="91" y="44"/>
                      </a:cxn>
                      <a:cxn ang="0">
                        <a:pos x="104" y="56"/>
                      </a:cxn>
                      <a:cxn ang="0">
                        <a:pos x="112" y="60"/>
                      </a:cxn>
                      <a:cxn ang="0">
                        <a:pos x="121" y="57"/>
                      </a:cxn>
                      <a:cxn ang="0">
                        <a:pos x="114" y="54"/>
                      </a:cxn>
                      <a:cxn ang="0">
                        <a:pos x="109" y="46"/>
                      </a:cxn>
                      <a:cxn ang="0">
                        <a:pos x="107" y="44"/>
                      </a:cxn>
                      <a:cxn ang="0">
                        <a:pos x="106" y="41"/>
                      </a:cxn>
                      <a:cxn ang="0">
                        <a:pos x="101" y="39"/>
                      </a:cxn>
                      <a:cxn ang="0">
                        <a:pos x="102" y="32"/>
                      </a:cxn>
                      <a:cxn ang="0">
                        <a:pos x="94" y="29"/>
                      </a:cxn>
                      <a:cxn ang="0">
                        <a:pos x="90" y="23"/>
                      </a:cxn>
                      <a:cxn ang="0">
                        <a:pos x="81" y="18"/>
                      </a:cxn>
                      <a:cxn ang="0">
                        <a:pos x="72" y="13"/>
                      </a:cxn>
                      <a:cxn ang="0">
                        <a:pos x="67" y="11"/>
                      </a:cxn>
                      <a:cxn ang="0">
                        <a:pos x="51" y="5"/>
                      </a:cxn>
                      <a:cxn ang="0">
                        <a:pos x="44" y="1"/>
                      </a:cxn>
                      <a:cxn ang="0">
                        <a:pos x="41" y="0"/>
                      </a:cxn>
                      <a:cxn ang="0">
                        <a:pos x="30" y="3"/>
                      </a:cxn>
                      <a:cxn ang="0">
                        <a:pos x="24" y="11"/>
                      </a:cxn>
                      <a:cxn ang="0">
                        <a:pos x="20" y="9"/>
                      </a:cxn>
                    </a:cxnLst>
                    <a:pathLst>
                      <a:path w="286" h="182">
                        <a:moveTo>
                          <a:pt x="46" y="28"/>
                        </a:moveTo>
                        <a:cubicBezTo>
                          <a:pt x="41" y="14"/>
                          <a:pt x="46" y="17"/>
                          <a:pt x="36" y="14"/>
                        </a:cubicBezTo>
                        <a:cubicBezTo>
                          <a:pt x="31" y="17"/>
                          <a:pt x="26" y="30"/>
                          <a:pt x="26" y="30"/>
                        </a:cubicBezTo>
                        <a:cubicBezTo>
                          <a:pt x="12" y="25"/>
                          <a:pt x="19" y="21"/>
                          <a:pt x="0" y="24"/>
                        </a:cubicBezTo>
                        <a:cubicBezTo>
                          <a:pt x="2" y="33"/>
                          <a:pt x="2" y="37"/>
                          <a:pt x="10" y="42"/>
                        </a:cubicBezTo>
                        <a:cubicBezTo>
                          <a:pt x="12" y="49"/>
                          <a:pt x="14" y="55"/>
                          <a:pt x="16" y="62"/>
                        </a:cubicBezTo>
                        <a:cubicBezTo>
                          <a:pt x="24" y="59"/>
                          <a:pt x="27" y="57"/>
                          <a:pt x="24" y="48"/>
                        </a:cubicBezTo>
                        <a:cubicBezTo>
                          <a:pt x="26" y="47"/>
                          <a:pt x="28" y="43"/>
                          <a:pt x="30" y="44"/>
                        </a:cubicBezTo>
                        <a:cubicBezTo>
                          <a:pt x="48" y="48"/>
                          <a:pt x="36" y="52"/>
                          <a:pt x="48" y="56"/>
                        </a:cubicBezTo>
                        <a:cubicBezTo>
                          <a:pt x="74" y="65"/>
                          <a:pt x="47" y="56"/>
                          <a:pt x="70" y="62"/>
                        </a:cubicBezTo>
                        <a:cubicBezTo>
                          <a:pt x="77" y="64"/>
                          <a:pt x="88" y="72"/>
                          <a:pt x="88" y="72"/>
                        </a:cubicBezTo>
                        <a:cubicBezTo>
                          <a:pt x="96" y="84"/>
                          <a:pt x="102" y="87"/>
                          <a:pt x="106" y="102"/>
                        </a:cubicBezTo>
                        <a:cubicBezTo>
                          <a:pt x="105" y="109"/>
                          <a:pt x="106" y="115"/>
                          <a:pt x="104" y="122"/>
                        </a:cubicBezTo>
                        <a:cubicBezTo>
                          <a:pt x="103" y="126"/>
                          <a:pt x="94" y="132"/>
                          <a:pt x="98" y="134"/>
                        </a:cubicBezTo>
                        <a:cubicBezTo>
                          <a:pt x="106" y="137"/>
                          <a:pt x="122" y="128"/>
                          <a:pt x="122" y="128"/>
                        </a:cubicBezTo>
                        <a:cubicBezTo>
                          <a:pt x="130" y="131"/>
                          <a:pt x="133" y="135"/>
                          <a:pt x="140" y="140"/>
                        </a:cubicBezTo>
                        <a:cubicBezTo>
                          <a:pt x="148" y="145"/>
                          <a:pt x="159" y="145"/>
                          <a:pt x="168" y="148"/>
                        </a:cubicBezTo>
                        <a:cubicBezTo>
                          <a:pt x="170" y="147"/>
                          <a:pt x="173" y="148"/>
                          <a:pt x="174" y="146"/>
                        </a:cubicBezTo>
                        <a:cubicBezTo>
                          <a:pt x="176" y="142"/>
                          <a:pt x="164" y="136"/>
                          <a:pt x="168" y="134"/>
                        </a:cubicBezTo>
                        <a:cubicBezTo>
                          <a:pt x="171" y="132"/>
                          <a:pt x="175" y="135"/>
                          <a:pt x="178" y="136"/>
                        </a:cubicBezTo>
                        <a:cubicBezTo>
                          <a:pt x="182" y="131"/>
                          <a:pt x="186" y="118"/>
                          <a:pt x="186" y="118"/>
                        </a:cubicBezTo>
                        <a:cubicBezTo>
                          <a:pt x="189" y="119"/>
                          <a:pt x="199" y="120"/>
                          <a:pt x="202" y="122"/>
                        </a:cubicBezTo>
                        <a:cubicBezTo>
                          <a:pt x="206" y="124"/>
                          <a:pt x="214" y="130"/>
                          <a:pt x="214" y="130"/>
                        </a:cubicBezTo>
                        <a:cubicBezTo>
                          <a:pt x="224" y="145"/>
                          <a:pt x="228" y="158"/>
                          <a:pt x="244" y="168"/>
                        </a:cubicBezTo>
                        <a:cubicBezTo>
                          <a:pt x="250" y="172"/>
                          <a:pt x="262" y="178"/>
                          <a:pt x="262" y="178"/>
                        </a:cubicBezTo>
                        <a:cubicBezTo>
                          <a:pt x="265" y="178"/>
                          <a:pt x="286" y="182"/>
                          <a:pt x="284" y="170"/>
                        </a:cubicBezTo>
                        <a:cubicBezTo>
                          <a:pt x="283" y="164"/>
                          <a:pt x="268" y="160"/>
                          <a:pt x="268" y="160"/>
                        </a:cubicBezTo>
                        <a:cubicBezTo>
                          <a:pt x="261" y="150"/>
                          <a:pt x="270" y="143"/>
                          <a:pt x="256" y="138"/>
                        </a:cubicBezTo>
                        <a:cubicBezTo>
                          <a:pt x="254" y="136"/>
                          <a:pt x="251" y="135"/>
                          <a:pt x="250" y="132"/>
                        </a:cubicBezTo>
                        <a:cubicBezTo>
                          <a:pt x="248" y="129"/>
                          <a:pt x="250" y="125"/>
                          <a:pt x="248" y="122"/>
                        </a:cubicBezTo>
                        <a:cubicBezTo>
                          <a:pt x="246" y="118"/>
                          <a:pt x="240" y="118"/>
                          <a:pt x="236" y="116"/>
                        </a:cubicBezTo>
                        <a:cubicBezTo>
                          <a:pt x="230" y="107"/>
                          <a:pt x="227" y="100"/>
                          <a:pt x="240" y="96"/>
                        </a:cubicBezTo>
                        <a:cubicBezTo>
                          <a:pt x="236" y="83"/>
                          <a:pt x="236" y="84"/>
                          <a:pt x="220" y="86"/>
                        </a:cubicBezTo>
                        <a:cubicBezTo>
                          <a:pt x="209" y="82"/>
                          <a:pt x="208" y="82"/>
                          <a:pt x="210" y="70"/>
                        </a:cubicBezTo>
                        <a:cubicBezTo>
                          <a:pt x="207" y="60"/>
                          <a:pt x="199" y="57"/>
                          <a:pt x="190" y="54"/>
                        </a:cubicBezTo>
                        <a:cubicBezTo>
                          <a:pt x="181" y="45"/>
                          <a:pt x="181" y="42"/>
                          <a:pt x="168" y="38"/>
                        </a:cubicBezTo>
                        <a:cubicBezTo>
                          <a:pt x="164" y="37"/>
                          <a:pt x="156" y="34"/>
                          <a:pt x="156" y="34"/>
                        </a:cubicBezTo>
                        <a:cubicBezTo>
                          <a:pt x="146" y="24"/>
                          <a:pt x="134" y="21"/>
                          <a:pt x="120" y="16"/>
                        </a:cubicBezTo>
                        <a:cubicBezTo>
                          <a:pt x="113" y="14"/>
                          <a:pt x="108" y="8"/>
                          <a:pt x="102" y="4"/>
                        </a:cubicBezTo>
                        <a:cubicBezTo>
                          <a:pt x="100" y="3"/>
                          <a:pt x="96" y="0"/>
                          <a:pt x="96" y="0"/>
                        </a:cubicBezTo>
                        <a:cubicBezTo>
                          <a:pt x="83" y="2"/>
                          <a:pt x="79" y="1"/>
                          <a:pt x="70" y="10"/>
                        </a:cubicBezTo>
                        <a:cubicBezTo>
                          <a:pt x="67" y="19"/>
                          <a:pt x="63" y="27"/>
                          <a:pt x="56" y="32"/>
                        </a:cubicBezTo>
                        <a:cubicBezTo>
                          <a:pt x="49" y="30"/>
                          <a:pt x="52" y="31"/>
                          <a:pt x="4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098" name="Freeform 26"/>
                  <p:cNvSpPr/>
                  <p:nvPr/>
                </p:nvSpPr>
                <p:spPr>
                  <a:xfrm>
                    <a:off x="2082" y="599"/>
                    <a:ext cx="33" cy="26"/>
                  </a:xfrm>
                  <a:custGeom>
                    <a:avLst/>
                    <a:gdLst/>
                    <a:ahLst/>
                    <a:cxnLst>
                      <a:cxn ang="0">
                        <a:pos x="0" y="19"/>
                      </a:cxn>
                      <a:cxn ang="0">
                        <a:pos x="11" y="20"/>
                      </a:cxn>
                      <a:cxn ang="0">
                        <a:pos x="19" y="16"/>
                      </a:cxn>
                      <a:cxn ang="0">
                        <a:pos x="24" y="10"/>
                      </a:cxn>
                      <a:cxn ang="0">
                        <a:pos x="18" y="5"/>
                      </a:cxn>
                      <a:cxn ang="0">
                        <a:pos x="18" y="1"/>
                      </a:cxn>
                      <a:cxn ang="0">
                        <a:pos x="30" y="9"/>
                      </a:cxn>
                      <a:cxn ang="0">
                        <a:pos x="28" y="18"/>
                      </a:cxn>
                      <a:cxn ang="0">
                        <a:pos x="14" y="26"/>
                      </a:cxn>
                      <a:cxn ang="0">
                        <a:pos x="4" y="22"/>
                      </a:cxn>
                      <a:cxn ang="0">
                        <a:pos x="1" y="21"/>
                      </a:cxn>
                      <a:cxn ang="0">
                        <a:pos x="0" y="19"/>
                      </a:cxn>
                    </a:cxnLst>
                    <a:pathLst>
                      <a:path w="78" h="78">
                        <a:moveTo>
                          <a:pt x="1" y="58"/>
                        </a:moveTo>
                        <a:cubicBezTo>
                          <a:pt x="6" y="44"/>
                          <a:pt x="18" y="57"/>
                          <a:pt x="27" y="60"/>
                        </a:cubicBezTo>
                        <a:cubicBezTo>
                          <a:pt x="35" y="57"/>
                          <a:pt x="38" y="52"/>
                          <a:pt x="45" y="48"/>
                        </a:cubicBezTo>
                        <a:cubicBezTo>
                          <a:pt x="48" y="40"/>
                          <a:pt x="51" y="36"/>
                          <a:pt x="57" y="30"/>
                        </a:cubicBezTo>
                        <a:cubicBezTo>
                          <a:pt x="55" y="23"/>
                          <a:pt x="43" y="14"/>
                          <a:pt x="43" y="14"/>
                        </a:cubicBezTo>
                        <a:cubicBezTo>
                          <a:pt x="33" y="0"/>
                          <a:pt x="30" y="1"/>
                          <a:pt x="43" y="4"/>
                        </a:cubicBezTo>
                        <a:cubicBezTo>
                          <a:pt x="54" y="11"/>
                          <a:pt x="58" y="22"/>
                          <a:pt x="71" y="26"/>
                        </a:cubicBezTo>
                        <a:cubicBezTo>
                          <a:pt x="78" y="37"/>
                          <a:pt x="78" y="46"/>
                          <a:pt x="67" y="54"/>
                        </a:cubicBezTo>
                        <a:cubicBezTo>
                          <a:pt x="51" y="49"/>
                          <a:pt x="53" y="71"/>
                          <a:pt x="33" y="78"/>
                        </a:cubicBezTo>
                        <a:cubicBezTo>
                          <a:pt x="16" y="72"/>
                          <a:pt x="25" y="76"/>
                          <a:pt x="9" y="66"/>
                        </a:cubicBezTo>
                        <a:cubicBezTo>
                          <a:pt x="7" y="65"/>
                          <a:pt x="3" y="62"/>
                          <a:pt x="3" y="62"/>
                        </a:cubicBezTo>
                        <a:cubicBezTo>
                          <a:pt x="0" y="54"/>
                          <a:pt x="13" y="42"/>
                          <a:pt x="1" y="5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099" name="Freeform 27"/>
                  <p:cNvSpPr/>
                  <p:nvPr/>
                </p:nvSpPr>
                <p:spPr>
                  <a:xfrm>
                    <a:off x="2152" y="544"/>
                    <a:ext cx="8" cy="6"/>
                  </a:xfrm>
                  <a:custGeom>
                    <a:avLst/>
                    <a:gdLst/>
                    <a:ahLst/>
                    <a:cxnLst>
                      <a:cxn ang="0">
                        <a:pos x="1" y="1"/>
                      </a:cxn>
                      <a:cxn ang="0">
                        <a:pos x="1" y="5"/>
                      </a:cxn>
                      <a:cxn ang="0">
                        <a:pos x="1" y="1"/>
                      </a:cxn>
                    </a:cxnLst>
                    <a:pathLst>
                      <a:path w="17" h="18">
                        <a:moveTo>
                          <a:pt x="3" y="4"/>
                        </a:moveTo>
                        <a:cubicBezTo>
                          <a:pt x="17" y="7"/>
                          <a:pt x="16" y="18"/>
                          <a:pt x="3" y="14"/>
                        </a:cubicBezTo>
                        <a:cubicBezTo>
                          <a:pt x="0" y="6"/>
                          <a:pt x="7" y="0"/>
                          <a:pt x="3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00" name="Freeform 28"/>
                  <p:cNvSpPr/>
                  <p:nvPr/>
                </p:nvSpPr>
                <p:spPr>
                  <a:xfrm>
                    <a:off x="2194" y="584"/>
                    <a:ext cx="11" cy="8"/>
                  </a:xfrm>
                  <a:custGeom>
                    <a:avLst/>
                    <a:gdLst/>
                    <a:ahLst/>
                    <a:cxnLst>
                      <a:cxn ang="0">
                        <a:pos x="3" y="5"/>
                      </a:cxn>
                      <a:cxn ang="0">
                        <a:pos x="6" y="0"/>
                      </a:cxn>
                      <a:cxn ang="0">
                        <a:pos x="6" y="8"/>
                      </a:cxn>
                      <a:cxn ang="0">
                        <a:pos x="3" y="5"/>
                      </a:cxn>
                    </a:cxnLst>
                    <a:pathLst>
                      <a:path w="26" h="22">
                        <a:moveTo>
                          <a:pt x="8" y="14"/>
                        </a:moveTo>
                        <a:cubicBezTo>
                          <a:pt x="5" y="6"/>
                          <a:pt x="5" y="3"/>
                          <a:pt x="14" y="0"/>
                        </a:cubicBezTo>
                        <a:cubicBezTo>
                          <a:pt x="26" y="4"/>
                          <a:pt x="23" y="16"/>
                          <a:pt x="14" y="22"/>
                        </a:cubicBezTo>
                        <a:cubicBezTo>
                          <a:pt x="0" y="17"/>
                          <a:pt x="13" y="3"/>
                          <a:pt x="8" y="1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01" name="Freeform 29"/>
                  <p:cNvSpPr/>
                  <p:nvPr/>
                </p:nvSpPr>
                <p:spPr>
                  <a:xfrm>
                    <a:off x="2059" y="494"/>
                    <a:ext cx="8" cy="5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7" y="1"/>
                      </a:cxn>
                      <a:cxn ang="0">
                        <a:pos x="4" y="4"/>
                      </a:cxn>
                      <a:cxn ang="0">
                        <a:pos x="3" y="4"/>
                      </a:cxn>
                    </a:cxnLst>
                    <a:pathLst>
                      <a:path w="20" h="15">
                        <a:moveTo>
                          <a:pt x="7" y="12"/>
                        </a:moveTo>
                        <a:cubicBezTo>
                          <a:pt x="0" y="1"/>
                          <a:pt x="6" y="0"/>
                          <a:pt x="17" y="2"/>
                        </a:cubicBezTo>
                        <a:cubicBezTo>
                          <a:pt x="20" y="10"/>
                          <a:pt x="18" y="15"/>
                          <a:pt x="9" y="12"/>
                        </a:cubicBezTo>
                        <a:cubicBezTo>
                          <a:pt x="4" y="4"/>
                          <a:pt x="4" y="4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02" name="Freeform 30"/>
                  <p:cNvSpPr/>
                  <p:nvPr/>
                </p:nvSpPr>
                <p:spPr>
                  <a:xfrm>
                    <a:off x="1988" y="536"/>
                    <a:ext cx="8" cy="5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6" y="1"/>
                      </a:cxn>
                      <a:cxn ang="0">
                        <a:pos x="6" y="5"/>
                      </a:cxn>
                      <a:cxn ang="0">
                        <a:pos x="3" y="4"/>
                      </a:cxn>
                    </a:cxnLst>
                    <a:pathLst>
                      <a:path w="20" h="15">
                        <a:moveTo>
                          <a:pt x="7" y="12"/>
                        </a:moveTo>
                        <a:cubicBezTo>
                          <a:pt x="0" y="2"/>
                          <a:pt x="3" y="0"/>
                          <a:pt x="15" y="2"/>
                        </a:cubicBezTo>
                        <a:cubicBezTo>
                          <a:pt x="16" y="4"/>
                          <a:pt x="20" y="12"/>
                          <a:pt x="15" y="14"/>
                        </a:cubicBezTo>
                        <a:cubicBezTo>
                          <a:pt x="12" y="15"/>
                          <a:pt x="7" y="12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03" name="Freeform 31"/>
                  <p:cNvSpPr/>
                  <p:nvPr/>
                </p:nvSpPr>
                <p:spPr>
                  <a:xfrm>
                    <a:off x="1910" y="523"/>
                    <a:ext cx="34" cy="27"/>
                  </a:xfrm>
                  <a:custGeom>
                    <a:avLst/>
                    <a:gdLst/>
                    <a:ahLst/>
                    <a:cxnLst>
                      <a:cxn ang="0">
                        <a:pos x="0" y="17"/>
                      </a:cxn>
                      <a:cxn ang="0">
                        <a:pos x="6" y="8"/>
                      </a:cxn>
                      <a:cxn ang="0">
                        <a:pos x="11" y="7"/>
                      </a:cxn>
                      <a:cxn ang="0">
                        <a:pos x="20" y="6"/>
                      </a:cxn>
                      <a:cxn ang="0">
                        <a:pos x="25" y="0"/>
                      </a:cxn>
                      <a:cxn ang="0">
                        <a:pos x="34" y="14"/>
                      </a:cxn>
                      <a:cxn ang="0">
                        <a:pos x="30" y="19"/>
                      </a:cxn>
                      <a:cxn ang="0">
                        <a:pos x="23" y="21"/>
                      </a:cxn>
                      <a:cxn ang="0">
                        <a:pos x="20" y="27"/>
                      </a:cxn>
                      <a:cxn ang="0">
                        <a:pos x="14" y="23"/>
                      </a:cxn>
                      <a:cxn ang="0">
                        <a:pos x="16" y="18"/>
                      </a:cxn>
                      <a:cxn ang="0">
                        <a:pos x="13" y="9"/>
                      </a:cxn>
                      <a:cxn ang="0">
                        <a:pos x="9" y="16"/>
                      </a:cxn>
                      <a:cxn ang="0">
                        <a:pos x="3" y="19"/>
                      </a:cxn>
                      <a:cxn ang="0">
                        <a:pos x="0" y="17"/>
                      </a:cxn>
                    </a:cxnLst>
                    <a:pathLst>
                      <a:path w="80" h="80">
                        <a:moveTo>
                          <a:pt x="0" y="50"/>
                        </a:moveTo>
                        <a:cubicBezTo>
                          <a:pt x="1" y="47"/>
                          <a:pt x="12" y="25"/>
                          <a:pt x="14" y="24"/>
                        </a:cubicBezTo>
                        <a:cubicBezTo>
                          <a:pt x="17" y="22"/>
                          <a:pt x="26" y="20"/>
                          <a:pt x="26" y="20"/>
                        </a:cubicBezTo>
                        <a:cubicBezTo>
                          <a:pt x="34" y="23"/>
                          <a:pt x="40" y="21"/>
                          <a:pt x="48" y="18"/>
                        </a:cubicBezTo>
                        <a:cubicBezTo>
                          <a:pt x="52" y="12"/>
                          <a:pt x="54" y="6"/>
                          <a:pt x="58" y="0"/>
                        </a:cubicBezTo>
                        <a:cubicBezTo>
                          <a:pt x="70" y="4"/>
                          <a:pt x="76" y="28"/>
                          <a:pt x="80" y="40"/>
                        </a:cubicBezTo>
                        <a:cubicBezTo>
                          <a:pt x="75" y="54"/>
                          <a:pt x="80" y="50"/>
                          <a:pt x="70" y="56"/>
                        </a:cubicBezTo>
                        <a:cubicBezTo>
                          <a:pt x="61" y="53"/>
                          <a:pt x="59" y="54"/>
                          <a:pt x="54" y="62"/>
                        </a:cubicBezTo>
                        <a:cubicBezTo>
                          <a:pt x="57" y="71"/>
                          <a:pt x="56" y="75"/>
                          <a:pt x="48" y="80"/>
                        </a:cubicBezTo>
                        <a:cubicBezTo>
                          <a:pt x="40" y="77"/>
                          <a:pt x="39" y="72"/>
                          <a:pt x="32" y="68"/>
                        </a:cubicBezTo>
                        <a:cubicBezTo>
                          <a:pt x="26" y="59"/>
                          <a:pt x="30" y="57"/>
                          <a:pt x="38" y="52"/>
                        </a:cubicBezTo>
                        <a:cubicBezTo>
                          <a:pt x="41" y="42"/>
                          <a:pt x="39" y="34"/>
                          <a:pt x="30" y="28"/>
                        </a:cubicBezTo>
                        <a:cubicBezTo>
                          <a:pt x="20" y="31"/>
                          <a:pt x="30" y="40"/>
                          <a:pt x="20" y="48"/>
                        </a:cubicBezTo>
                        <a:cubicBezTo>
                          <a:pt x="16" y="51"/>
                          <a:pt x="8" y="56"/>
                          <a:pt x="8" y="56"/>
                        </a:cubicBezTo>
                        <a:cubicBezTo>
                          <a:pt x="2" y="50"/>
                          <a:pt x="5" y="50"/>
                          <a:pt x="0" y="5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04" name="Freeform 32"/>
                  <p:cNvSpPr/>
                  <p:nvPr/>
                </p:nvSpPr>
                <p:spPr>
                  <a:xfrm>
                    <a:off x="1899" y="466"/>
                    <a:ext cx="40" cy="58"/>
                  </a:xfrm>
                  <a:custGeom>
                    <a:avLst/>
                    <a:gdLst/>
                    <a:ahLst/>
                    <a:cxnLst>
                      <a:cxn ang="0">
                        <a:pos x="6" y="32"/>
                      </a:cxn>
                      <a:cxn ang="0">
                        <a:pos x="11" y="43"/>
                      </a:cxn>
                      <a:cxn ang="0">
                        <a:pos x="14" y="36"/>
                      </a:cxn>
                      <a:cxn ang="0">
                        <a:pos x="22" y="33"/>
                      </a:cxn>
                      <a:cxn ang="0">
                        <a:pos x="20" y="41"/>
                      </a:cxn>
                      <a:cxn ang="0">
                        <a:pos x="28" y="42"/>
                      </a:cxn>
                      <a:cxn ang="0">
                        <a:pos x="32" y="47"/>
                      </a:cxn>
                      <a:cxn ang="0">
                        <a:pos x="25" y="49"/>
                      </a:cxn>
                      <a:cxn ang="0">
                        <a:pos x="31" y="58"/>
                      </a:cxn>
                      <a:cxn ang="0">
                        <a:pos x="36" y="51"/>
                      </a:cxn>
                      <a:cxn ang="0">
                        <a:pos x="35" y="37"/>
                      </a:cxn>
                      <a:cxn ang="0">
                        <a:pos x="26" y="35"/>
                      </a:cxn>
                      <a:cxn ang="0">
                        <a:pos x="21" y="27"/>
                      </a:cxn>
                      <a:cxn ang="0">
                        <a:pos x="14" y="27"/>
                      </a:cxn>
                      <a:cxn ang="0">
                        <a:pos x="13" y="23"/>
                      </a:cxn>
                      <a:cxn ang="0">
                        <a:pos x="18" y="14"/>
                      </a:cxn>
                      <a:cxn ang="0">
                        <a:pos x="13" y="0"/>
                      </a:cxn>
                      <a:cxn ang="0">
                        <a:pos x="8" y="7"/>
                      </a:cxn>
                      <a:cxn ang="0">
                        <a:pos x="2" y="15"/>
                      </a:cxn>
                      <a:cxn ang="0">
                        <a:pos x="6" y="25"/>
                      </a:cxn>
                      <a:cxn ang="0">
                        <a:pos x="6" y="32"/>
                      </a:cxn>
                    </a:cxnLst>
                    <a:pathLst>
                      <a:path w="94" h="174">
                        <a:moveTo>
                          <a:pt x="14" y="96"/>
                        </a:moveTo>
                        <a:cubicBezTo>
                          <a:pt x="11" y="109"/>
                          <a:pt x="15" y="120"/>
                          <a:pt x="26" y="128"/>
                        </a:cubicBezTo>
                        <a:cubicBezTo>
                          <a:pt x="34" y="120"/>
                          <a:pt x="35" y="119"/>
                          <a:pt x="32" y="108"/>
                        </a:cubicBezTo>
                        <a:cubicBezTo>
                          <a:pt x="35" y="92"/>
                          <a:pt x="39" y="92"/>
                          <a:pt x="52" y="100"/>
                        </a:cubicBezTo>
                        <a:cubicBezTo>
                          <a:pt x="59" y="110"/>
                          <a:pt x="49" y="114"/>
                          <a:pt x="46" y="124"/>
                        </a:cubicBezTo>
                        <a:cubicBezTo>
                          <a:pt x="50" y="137"/>
                          <a:pt x="57" y="129"/>
                          <a:pt x="66" y="126"/>
                        </a:cubicBezTo>
                        <a:cubicBezTo>
                          <a:pt x="77" y="129"/>
                          <a:pt x="79" y="131"/>
                          <a:pt x="76" y="142"/>
                        </a:cubicBezTo>
                        <a:cubicBezTo>
                          <a:pt x="67" y="139"/>
                          <a:pt x="65" y="141"/>
                          <a:pt x="58" y="148"/>
                        </a:cubicBezTo>
                        <a:cubicBezTo>
                          <a:pt x="60" y="160"/>
                          <a:pt x="62" y="170"/>
                          <a:pt x="74" y="174"/>
                        </a:cubicBezTo>
                        <a:cubicBezTo>
                          <a:pt x="77" y="165"/>
                          <a:pt x="74" y="157"/>
                          <a:pt x="84" y="154"/>
                        </a:cubicBezTo>
                        <a:cubicBezTo>
                          <a:pt x="91" y="143"/>
                          <a:pt x="94" y="122"/>
                          <a:pt x="82" y="112"/>
                        </a:cubicBezTo>
                        <a:cubicBezTo>
                          <a:pt x="77" y="108"/>
                          <a:pt x="66" y="108"/>
                          <a:pt x="60" y="106"/>
                        </a:cubicBezTo>
                        <a:cubicBezTo>
                          <a:pt x="65" y="92"/>
                          <a:pt x="66" y="87"/>
                          <a:pt x="50" y="82"/>
                        </a:cubicBezTo>
                        <a:cubicBezTo>
                          <a:pt x="48" y="82"/>
                          <a:pt x="37" y="86"/>
                          <a:pt x="34" y="82"/>
                        </a:cubicBezTo>
                        <a:cubicBezTo>
                          <a:pt x="32" y="79"/>
                          <a:pt x="30" y="70"/>
                          <a:pt x="30" y="70"/>
                        </a:cubicBezTo>
                        <a:cubicBezTo>
                          <a:pt x="32" y="54"/>
                          <a:pt x="32" y="52"/>
                          <a:pt x="42" y="42"/>
                        </a:cubicBezTo>
                        <a:cubicBezTo>
                          <a:pt x="41" y="30"/>
                          <a:pt x="45" y="5"/>
                          <a:pt x="30" y="0"/>
                        </a:cubicBezTo>
                        <a:cubicBezTo>
                          <a:pt x="14" y="4"/>
                          <a:pt x="16" y="4"/>
                          <a:pt x="18" y="22"/>
                        </a:cubicBezTo>
                        <a:cubicBezTo>
                          <a:pt x="16" y="39"/>
                          <a:pt x="15" y="35"/>
                          <a:pt x="4" y="46"/>
                        </a:cubicBezTo>
                        <a:cubicBezTo>
                          <a:pt x="0" y="59"/>
                          <a:pt x="5" y="67"/>
                          <a:pt x="14" y="76"/>
                        </a:cubicBezTo>
                        <a:cubicBezTo>
                          <a:pt x="15" y="80"/>
                          <a:pt x="17" y="93"/>
                          <a:pt x="14" y="9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05" name="Freeform 33"/>
                  <p:cNvSpPr/>
                  <p:nvPr/>
                </p:nvSpPr>
                <p:spPr>
                  <a:xfrm>
                    <a:off x="1909" y="508"/>
                    <a:ext cx="14" cy="17"/>
                  </a:xfrm>
                  <a:custGeom>
                    <a:avLst/>
                    <a:gdLst/>
                    <a:ahLst/>
                    <a:cxnLst>
                      <a:cxn ang="0">
                        <a:pos x="3" y="8"/>
                      </a:cxn>
                      <a:cxn ang="0">
                        <a:pos x="5" y="0"/>
                      </a:cxn>
                      <a:cxn ang="0">
                        <a:pos x="9" y="5"/>
                      </a:cxn>
                      <a:cxn ang="0">
                        <a:pos x="10" y="8"/>
                      </a:cxn>
                      <a:cxn ang="0">
                        <a:pos x="12" y="9"/>
                      </a:cxn>
                      <a:cxn ang="0">
                        <a:pos x="14" y="13"/>
                      </a:cxn>
                      <a:cxn ang="0">
                        <a:pos x="8" y="17"/>
                      </a:cxn>
                      <a:cxn ang="0">
                        <a:pos x="3" y="8"/>
                      </a:cxn>
                    </a:cxnLst>
                    <a:pathLst>
                      <a:path w="32" h="50">
                        <a:moveTo>
                          <a:pt x="6" y="24"/>
                        </a:moveTo>
                        <a:cubicBezTo>
                          <a:pt x="0" y="15"/>
                          <a:pt x="3" y="6"/>
                          <a:pt x="12" y="0"/>
                        </a:cubicBezTo>
                        <a:cubicBezTo>
                          <a:pt x="23" y="3"/>
                          <a:pt x="23" y="5"/>
                          <a:pt x="20" y="16"/>
                        </a:cubicBezTo>
                        <a:cubicBezTo>
                          <a:pt x="21" y="19"/>
                          <a:pt x="20" y="22"/>
                          <a:pt x="22" y="24"/>
                        </a:cubicBezTo>
                        <a:cubicBezTo>
                          <a:pt x="23" y="26"/>
                          <a:pt x="27" y="24"/>
                          <a:pt x="28" y="26"/>
                        </a:cubicBezTo>
                        <a:cubicBezTo>
                          <a:pt x="30" y="29"/>
                          <a:pt x="32" y="38"/>
                          <a:pt x="32" y="38"/>
                        </a:cubicBezTo>
                        <a:cubicBezTo>
                          <a:pt x="29" y="46"/>
                          <a:pt x="26" y="47"/>
                          <a:pt x="18" y="50"/>
                        </a:cubicBezTo>
                        <a:cubicBezTo>
                          <a:pt x="12" y="41"/>
                          <a:pt x="18" y="24"/>
                          <a:pt x="6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06" name="Freeform 34"/>
                  <p:cNvSpPr/>
                  <p:nvPr/>
                </p:nvSpPr>
                <p:spPr>
                  <a:xfrm>
                    <a:off x="1881" y="512"/>
                    <a:ext cx="19" cy="17"/>
                  </a:xfrm>
                  <a:custGeom>
                    <a:avLst/>
                    <a:gdLst/>
                    <a:ahLst/>
                    <a:cxnLst>
                      <a:cxn ang="0">
                        <a:pos x="0" y="15"/>
                      </a:cxn>
                      <a:cxn ang="0">
                        <a:pos x="10" y="7"/>
                      </a:cxn>
                      <a:cxn ang="0">
                        <a:pos x="16" y="0"/>
                      </a:cxn>
                      <a:cxn ang="0">
                        <a:pos x="11" y="10"/>
                      </a:cxn>
                      <a:cxn ang="0">
                        <a:pos x="1" y="17"/>
                      </a:cxn>
                      <a:cxn ang="0">
                        <a:pos x="0" y="15"/>
                      </a:cxn>
                    </a:cxnLst>
                    <a:pathLst>
                      <a:path w="43" h="50">
                        <a:moveTo>
                          <a:pt x="0" y="44"/>
                        </a:moveTo>
                        <a:cubicBezTo>
                          <a:pt x="6" y="38"/>
                          <a:pt x="18" y="29"/>
                          <a:pt x="22" y="20"/>
                        </a:cubicBezTo>
                        <a:cubicBezTo>
                          <a:pt x="27" y="10"/>
                          <a:pt x="25" y="4"/>
                          <a:pt x="36" y="0"/>
                        </a:cubicBezTo>
                        <a:cubicBezTo>
                          <a:pt x="43" y="11"/>
                          <a:pt x="36" y="24"/>
                          <a:pt x="24" y="28"/>
                        </a:cubicBezTo>
                        <a:cubicBezTo>
                          <a:pt x="21" y="38"/>
                          <a:pt x="12" y="47"/>
                          <a:pt x="2" y="50"/>
                        </a:cubicBezTo>
                        <a:cubicBezTo>
                          <a:pt x="1" y="48"/>
                          <a:pt x="0" y="44"/>
                          <a:pt x="0" y="4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07" name="Freeform 35"/>
                  <p:cNvSpPr/>
                  <p:nvPr/>
                </p:nvSpPr>
                <p:spPr>
                  <a:xfrm>
                    <a:off x="2930" y="489"/>
                    <a:ext cx="299" cy="179"/>
                  </a:xfrm>
                  <a:custGeom>
                    <a:avLst/>
                    <a:gdLst/>
                    <a:ahLst/>
                    <a:cxnLst>
                      <a:cxn ang="0">
                        <a:pos x="13" y="178"/>
                      </a:cxn>
                      <a:cxn ang="0">
                        <a:pos x="15" y="159"/>
                      </a:cxn>
                      <a:cxn ang="0">
                        <a:pos x="14" y="156"/>
                      </a:cxn>
                      <a:cxn ang="0">
                        <a:pos x="10" y="139"/>
                      </a:cxn>
                      <a:cxn ang="0">
                        <a:pos x="3" y="137"/>
                      </a:cxn>
                      <a:cxn ang="0">
                        <a:pos x="0" y="122"/>
                      </a:cxn>
                      <a:cxn ang="0">
                        <a:pos x="8" y="115"/>
                      </a:cxn>
                      <a:cxn ang="0">
                        <a:pos x="4" y="105"/>
                      </a:cxn>
                      <a:cxn ang="0">
                        <a:pos x="1" y="102"/>
                      </a:cxn>
                      <a:cxn ang="0">
                        <a:pos x="18" y="76"/>
                      </a:cxn>
                      <a:cxn ang="0">
                        <a:pos x="28" y="61"/>
                      </a:cxn>
                      <a:cxn ang="0">
                        <a:pos x="27" y="45"/>
                      </a:cxn>
                      <a:cxn ang="0">
                        <a:pos x="15" y="27"/>
                      </a:cxn>
                      <a:cxn ang="0">
                        <a:pos x="13" y="20"/>
                      </a:cxn>
                      <a:cxn ang="0">
                        <a:pos x="17" y="23"/>
                      </a:cxn>
                      <a:cxn ang="0">
                        <a:pos x="30" y="22"/>
                      </a:cxn>
                      <a:cxn ang="0">
                        <a:pos x="41" y="7"/>
                      </a:cxn>
                      <a:cxn ang="0">
                        <a:pos x="52" y="0"/>
                      </a:cxn>
                      <a:cxn ang="0">
                        <a:pos x="56" y="1"/>
                      </a:cxn>
                      <a:cxn ang="0">
                        <a:pos x="58" y="6"/>
                      </a:cxn>
                      <a:cxn ang="0">
                        <a:pos x="62" y="3"/>
                      </a:cxn>
                      <a:cxn ang="0">
                        <a:pos x="70" y="5"/>
                      </a:cxn>
                      <a:cxn ang="0">
                        <a:pos x="74" y="6"/>
                      </a:cxn>
                      <a:cxn ang="0">
                        <a:pos x="90" y="9"/>
                      </a:cxn>
                      <a:cxn ang="0">
                        <a:pos x="98" y="15"/>
                      </a:cxn>
                      <a:cxn ang="0">
                        <a:pos x="106" y="11"/>
                      </a:cxn>
                      <a:cxn ang="0">
                        <a:pos x="110" y="9"/>
                      </a:cxn>
                      <a:cxn ang="0">
                        <a:pos x="124" y="9"/>
                      </a:cxn>
                      <a:cxn ang="0">
                        <a:pos x="134" y="20"/>
                      </a:cxn>
                      <a:cxn ang="0">
                        <a:pos x="147" y="38"/>
                      </a:cxn>
                      <a:cxn ang="0">
                        <a:pos x="156" y="45"/>
                      </a:cxn>
                      <a:cxn ang="0">
                        <a:pos x="163" y="43"/>
                      </a:cxn>
                      <a:cxn ang="0">
                        <a:pos x="171" y="41"/>
                      </a:cxn>
                      <a:cxn ang="0">
                        <a:pos x="184" y="45"/>
                      </a:cxn>
                      <a:cxn ang="0">
                        <a:pos x="190" y="52"/>
                      </a:cxn>
                      <a:cxn ang="0">
                        <a:pos x="196" y="57"/>
                      </a:cxn>
                      <a:cxn ang="0">
                        <a:pos x="202" y="71"/>
                      </a:cxn>
                      <a:cxn ang="0">
                        <a:pos x="204" y="76"/>
                      </a:cxn>
                      <a:cxn ang="0">
                        <a:pos x="206" y="80"/>
                      </a:cxn>
                      <a:cxn ang="0">
                        <a:pos x="197" y="90"/>
                      </a:cxn>
                      <a:cxn ang="0">
                        <a:pos x="204" y="90"/>
                      </a:cxn>
                      <a:cxn ang="0">
                        <a:pos x="217" y="99"/>
                      </a:cxn>
                      <a:cxn ang="0">
                        <a:pos x="231" y="100"/>
                      </a:cxn>
                      <a:cxn ang="0">
                        <a:pos x="241" y="107"/>
                      </a:cxn>
                      <a:cxn ang="0">
                        <a:pos x="243" y="110"/>
                      </a:cxn>
                      <a:cxn ang="0">
                        <a:pos x="243" y="112"/>
                      </a:cxn>
                      <a:cxn ang="0">
                        <a:pos x="250" y="110"/>
                      </a:cxn>
                      <a:cxn ang="0">
                        <a:pos x="254" y="109"/>
                      </a:cxn>
                      <a:cxn ang="0">
                        <a:pos x="279" y="118"/>
                      </a:cxn>
                      <a:cxn ang="0">
                        <a:pos x="284" y="127"/>
                      </a:cxn>
                      <a:cxn ang="0">
                        <a:pos x="295" y="128"/>
                      </a:cxn>
                      <a:cxn ang="0">
                        <a:pos x="299" y="137"/>
                      </a:cxn>
                      <a:cxn ang="0">
                        <a:pos x="286" y="164"/>
                      </a:cxn>
                      <a:cxn ang="0">
                        <a:pos x="276" y="179"/>
                      </a:cxn>
                    </a:cxnLst>
                    <a:pathLst>
                      <a:path w="471" h="281">
                        <a:moveTo>
                          <a:pt x="21" y="280"/>
                        </a:moveTo>
                        <a:cubicBezTo>
                          <a:pt x="32" y="281"/>
                          <a:pt x="25" y="253"/>
                          <a:pt x="24" y="250"/>
                        </a:cubicBezTo>
                        <a:cubicBezTo>
                          <a:pt x="23" y="248"/>
                          <a:pt x="22" y="245"/>
                          <a:pt x="22" y="245"/>
                        </a:cubicBezTo>
                        <a:cubicBezTo>
                          <a:pt x="21" y="243"/>
                          <a:pt x="20" y="221"/>
                          <a:pt x="16" y="218"/>
                        </a:cubicBezTo>
                        <a:cubicBezTo>
                          <a:pt x="13" y="216"/>
                          <a:pt x="4" y="215"/>
                          <a:pt x="4" y="215"/>
                        </a:cubicBezTo>
                        <a:cubicBezTo>
                          <a:pt x="0" y="207"/>
                          <a:pt x="3" y="200"/>
                          <a:pt x="0" y="191"/>
                        </a:cubicBezTo>
                        <a:cubicBezTo>
                          <a:pt x="2" y="185"/>
                          <a:pt x="7" y="186"/>
                          <a:pt x="12" y="180"/>
                        </a:cubicBezTo>
                        <a:cubicBezTo>
                          <a:pt x="14" y="172"/>
                          <a:pt x="14" y="169"/>
                          <a:pt x="6" y="165"/>
                        </a:cubicBezTo>
                        <a:cubicBezTo>
                          <a:pt x="4" y="163"/>
                          <a:pt x="2" y="162"/>
                          <a:pt x="2" y="160"/>
                        </a:cubicBezTo>
                        <a:cubicBezTo>
                          <a:pt x="2" y="150"/>
                          <a:pt x="16" y="123"/>
                          <a:pt x="28" y="120"/>
                        </a:cubicBezTo>
                        <a:cubicBezTo>
                          <a:pt x="32" y="111"/>
                          <a:pt x="40" y="105"/>
                          <a:pt x="44" y="96"/>
                        </a:cubicBezTo>
                        <a:cubicBezTo>
                          <a:pt x="39" y="83"/>
                          <a:pt x="38" y="85"/>
                          <a:pt x="42" y="70"/>
                        </a:cubicBezTo>
                        <a:cubicBezTo>
                          <a:pt x="38" y="60"/>
                          <a:pt x="34" y="48"/>
                          <a:pt x="24" y="43"/>
                        </a:cubicBezTo>
                        <a:cubicBezTo>
                          <a:pt x="18" y="36"/>
                          <a:pt x="10" y="37"/>
                          <a:pt x="20" y="32"/>
                        </a:cubicBezTo>
                        <a:cubicBezTo>
                          <a:pt x="27" y="34"/>
                          <a:pt x="26" y="32"/>
                          <a:pt x="26" y="36"/>
                        </a:cubicBezTo>
                        <a:cubicBezTo>
                          <a:pt x="34" y="41"/>
                          <a:pt x="39" y="39"/>
                          <a:pt x="48" y="35"/>
                        </a:cubicBezTo>
                        <a:cubicBezTo>
                          <a:pt x="45" y="22"/>
                          <a:pt x="48" y="14"/>
                          <a:pt x="64" y="11"/>
                        </a:cubicBezTo>
                        <a:cubicBezTo>
                          <a:pt x="71" y="8"/>
                          <a:pt x="75" y="3"/>
                          <a:pt x="82" y="0"/>
                        </a:cubicBezTo>
                        <a:cubicBezTo>
                          <a:pt x="84" y="1"/>
                          <a:pt x="88" y="0"/>
                          <a:pt x="88" y="2"/>
                        </a:cubicBezTo>
                        <a:cubicBezTo>
                          <a:pt x="90" y="12"/>
                          <a:pt x="75" y="13"/>
                          <a:pt x="92" y="9"/>
                        </a:cubicBezTo>
                        <a:cubicBezTo>
                          <a:pt x="94" y="8"/>
                          <a:pt x="96" y="5"/>
                          <a:pt x="98" y="5"/>
                        </a:cubicBezTo>
                        <a:cubicBezTo>
                          <a:pt x="102" y="4"/>
                          <a:pt x="106" y="7"/>
                          <a:pt x="110" y="8"/>
                        </a:cubicBezTo>
                        <a:cubicBezTo>
                          <a:pt x="112" y="8"/>
                          <a:pt x="116" y="9"/>
                          <a:pt x="116" y="9"/>
                        </a:cubicBezTo>
                        <a:cubicBezTo>
                          <a:pt x="122" y="16"/>
                          <a:pt x="129" y="13"/>
                          <a:pt x="141" y="14"/>
                        </a:cubicBezTo>
                        <a:cubicBezTo>
                          <a:pt x="143" y="21"/>
                          <a:pt x="147" y="22"/>
                          <a:pt x="155" y="24"/>
                        </a:cubicBezTo>
                        <a:cubicBezTo>
                          <a:pt x="159" y="22"/>
                          <a:pt x="163" y="20"/>
                          <a:pt x="167" y="17"/>
                        </a:cubicBezTo>
                        <a:cubicBezTo>
                          <a:pt x="169" y="16"/>
                          <a:pt x="173" y="14"/>
                          <a:pt x="173" y="14"/>
                        </a:cubicBezTo>
                        <a:cubicBezTo>
                          <a:pt x="195" y="26"/>
                          <a:pt x="175" y="20"/>
                          <a:pt x="195" y="14"/>
                        </a:cubicBezTo>
                        <a:cubicBezTo>
                          <a:pt x="207" y="17"/>
                          <a:pt x="201" y="26"/>
                          <a:pt x="211" y="32"/>
                        </a:cubicBezTo>
                        <a:cubicBezTo>
                          <a:pt x="214" y="38"/>
                          <a:pt x="224" y="55"/>
                          <a:pt x="231" y="59"/>
                        </a:cubicBezTo>
                        <a:cubicBezTo>
                          <a:pt x="241" y="70"/>
                          <a:pt x="235" y="67"/>
                          <a:pt x="245" y="70"/>
                        </a:cubicBezTo>
                        <a:cubicBezTo>
                          <a:pt x="249" y="69"/>
                          <a:pt x="253" y="69"/>
                          <a:pt x="257" y="68"/>
                        </a:cubicBezTo>
                        <a:cubicBezTo>
                          <a:pt x="261" y="67"/>
                          <a:pt x="270" y="65"/>
                          <a:pt x="270" y="65"/>
                        </a:cubicBezTo>
                        <a:cubicBezTo>
                          <a:pt x="278" y="66"/>
                          <a:pt x="283" y="67"/>
                          <a:pt x="290" y="71"/>
                        </a:cubicBezTo>
                        <a:cubicBezTo>
                          <a:pt x="304" y="88"/>
                          <a:pt x="282" y="62"/>
                          <a:pt x="300" y="81"/>
                        </a:cubicBezTo>
                        <a:cubicBezTo>
                          <a:pt x="302" y="84"/>
                          <a:pt x="308" y="90"/>
                          <a:pt x="308" y="90"/>
                        </a:cubicBezTo>
                        <a:cubicBezTo>
                          <a:pt x="311" y="98"/>
                          <a:pt x="315" y="103"/>
                          <a:pt x="318" y="111"/>
                        </a:cubicBezTo>
                        <a:cubicBezTo>
                          <a:pt x="319" y="114"/>
                          <a:pt x="321" y="117"/>
                          <a:pt x="322" y="120"/>
                        </a:cubicBezTo>
                        <a:cubicBezTo>
                          <a:pt x="323" y="122"/>
                          <a:pt x="324" y="125"/>
                          <a:pt x="324" y="125"/>
                        </a:cubicBezTo>
                        <a:cubicBezTo>
                          <a:pt x="321" y="132"/>
                          <a:pt x="313" y="134"/>
                          <a:pt x="310" y="142"/>
                        </a:cubicBezTo>
                        <a:cubicBezTo>
                          <a:pt x="313" y="151"/>
                          <a:pt x="317" y="146"/>
                          <a:pt x="322" y="141"/>
                        </a:cubicBezTo>
                        <a:cubicBezTo>
                          <a:pt x="341" y="143"/>
                          <a:pt x="339" y="142"/>
                          <a:pt x="342" y="155"/>
                        </a:cubicBezTo>
                        <a:cubicBezTo>
                          <a:pt x="351" y="150"/>
                          <a:pt x="355" y="152"/>
                          <a:pt x="364" y="157"/>
                        </a:cubicBezTo>
                        <a:cubicBezTo>
                          <a:pt x="369" y="162"/>
                          <a:pt x="372" y="166"/>
                          <a:pt x="380" y="168"/>
                        </a:cubicBezTo>
                        <a:cubicBezTo>
                          <a:pt x="381" y="169"/>
                          <a:pt x="383" y="171"/>
                          <a:pt x="382" y="172"/>
                        </a:cubicBezTo>
                        <a:cubicBezTo>
                          <a:pt x="380" y="176"/>
                          <a:pt x="368" y="172"/>
                          <a:pt x="382" y="176"/>
                        </a:cubicBezTo>
                        <a:cubicBezTo>
                          <a:pt x="386" y="175"/>
                          <a:pt x="390" y="173"/>
                          <a:pt x="394" y="172"/>
                        </a:cubicBezTo>
                        <a:cubicBezTo>
                          <a:pt x="396" y="172"/>
                          <a:pt x="400" y="171"/>
                          <a:pt x="400" y="171"/>
                        </a:cubicBezTo>
                        <a:cubicBezTo>
                          <a:pt x="413" y="177"/>
                          <a:pt x="427" y="179"/>
                          <a:pt x="439" y="185"/>
                        </a:cubicBezTo>
                        <a:cubicBezTo>
                          <a:pt x="441" y="190"/>
                          <a:pt x="445" y="194"/>
                          <a:pt x="447" y="199"/>
                        </a:cubicBezTo>
                        <a:cubicBezTo>
                          <a:pt x="453" y="198"/>
                          <a:pt x="460" y="195"/>
                          <a:pt x="465" y="201"/>
                        </a:cubicBezTo>
                        <a:cubicBezTo>
                          <a:pt x="468" y="205"/>
                          <a:pt x="471" y="215"/>
                          <a:pt x="471" y="215"/>
                        </a:cubicBezTo>
                        <a:cubicBezTo>
                          <a:pt x="468" y="231"/>
                          <a:pt x="469" y="248"/>
                          <a:pt x="451" y="258"/>
                        </a:cubicBezTo>
                        <a:cubicBezTo>
                          <a:pt x="447" y="262"/>
                          <a:pt x="437" y="275"/>
                          <a:pt x="435" y="281"/>
                        </a:cubicBezTo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08" name="Freeform 36"/>
                  <p:cNvSpPr/>
                  <p:nvPr/>
                </p:nvSpPr>
                <p:spPr>
                  <a:xfrm>
                    <a:off x="2534" y="242"/>
                    <a:ext cx="420" cy="283"/>
                  </a:xfrm>
                  <a:custGeom>
                    <a:avLst/>
                    <a:gdLst/>
                    <a:ahLst/>
                    <a:cxnLst>
                      <a:cxn ang="0">
                        <a:pos x="173" y="2"/>
                      </a:cxn>
                      <a:cxn ang="0">
                        <a:pos x="214" y="11"/>
                      </a:cxn>
                      <a:cxn ang="0">
                        <a:pos x="235" y="13"/>
                      </a:cxn>
                      <a:cxn ang="0">
                        <a:pos x="247" y="44"/>
                      </a:cxn>
                      <a:cxn ang="0">
                        <a:pos x="250" y="30"/>
                      </a:cxn>
                      <a:cxn ang="0">
                        <a:pos x="259" y="23"/>
                      </a:cxn>
                      <a:cxn ang="0">
                        <a:pos x="274" y="42"/>
                      </a:cxn>
                      <a:cxn ang="0">
                        <a:pos x="291" y="33"/>
                      </a:cxn>
                      <a:cxn ang="0">
                        <a:pos x="301" y="29"/>
                      </a:cxn>
                      <a:cxn ang="0">
                        <a:pos x="325" y="1"/>
                      </a:cxn>
                      <a:cxn ang="0">
                        <a:pos x="341" y="23"/>
                      </a:cxn>
                      <a:cxn ang="0">
                        <a:pos x="341" y="44"/>
                      </a:cxn>
                      <a:cxn ang="0">
                        <a:pos x="337" y="53"/>
                      </a:cxn>
                      <a:cxn ang="0">
                        <a:pos x="327" y="54"/>
                      </a:cxn>
                      <a:cxn ang="0">
                        <a:pos x="325" y="62"/>
                      </a:cxn>
                      <a:cxn ang="0">
                        <a:pos x="342" y="76"/>
                      </a:cxn>
                      <a:cxn ang="0">
                        <a:pos x="335" y="108"/>
                      </a:cxn>
                      <a:cxn ang="0">
                        <a:pos x="354" y="139"/>
                      </a:cxn>
                      <a:cxn ang="0">
                        <a:pos x="365" y="151"/>
                      </a:cxn>
                      <a:cxn ang="0">
                        <a:pos x="354" y="151"/>
                      </a:cxn>
                      <a:cxn ang="0">
                        <a:pos x="318" y="127"/>
                      </a:cxn>
                      <a:cxn ang="0">
                        <a:pos x="289" y="135"/>
                      </a:cxn>
                      <a:cxn ang="0">
                        <a:pos x="252" y="148"/>
                      </a:cxn>
                      <a:cxn ang="0">
                        <a:pos x="274" y="194"/>
                      </a:cxn>
                      <a:cxn ang="0">
                        <a:pos x="303" y="205"/>
                      </a:cxn>
                      <a:cxn ang="0">
                        <a:pos x="315" y="184"/>
                      </a:cxn>
                      <a:cxn ang="0">
                        <a:pos x="330" y="191"/>
                      </a:cxn>
                      <a:cxn ang="0">
                        <a:pos x="327" y="211"/>
                      </a:cxn>
                      <a:cxn ang="0">
                        <a:pos x="342" y="225"/>
                      </a:cxn>
                      <a:cxn ang="0">
                        <a:pos x="358" y="221"/>
                      </a:cxn>
                      <a:cxn ang="0">
                        <a:pos x="394" y="270"/>
                      </a:cxn>
                      <a:cxn ang="0">
                        <a:pos x="402" y="277"/>
                      </a:cxn>
                      <a:cxn ang="0">
                        <a:pos x="373" y="272"/>
                      </a:cxn>
                      <a:cxn ang="0">
                        <a:pos x="354" y="254"/>
                      </a:cxn>
                      <a:cxn ang="0">
                        <a:pos x="332" y="238"/>
                      </a:cxn>
                      <a:cxn ang="0">
                        <a:pos x="300" y="222"/>
                      </a:cxn>
                      <a:cxn ang="0">
                        <a:pos x="262" y="217"/>
                      </a:cxn>
                      <a:cxn ang="0">
                        <a:pos x="216" y="199"/>
                      </a:cxn>
                      <a:cxn ang="0">
                        <a:pos x="197" y="170"/>
                      </a:cxn>
                      <a:cxn ang="0">
                        <a:pos x="184" y="155"/>
                      </a:cxn>
                      <a:cxn ang="0">
                        <a:pos x="163" y="144"/>
                      </a:cxn>
                      <a:cxn ang="0">
                        <a:pos x="146" y="124"/>
                      </a:cxn>
                      <a:cxn ang="0">
                        <a:pos x="151" y="139"/>
                      </a:cxn>
                      <a:cxn ang="0">
                        <a:pos x="178" y="166"/>
                      </a:cxn>
                      <a:cxn ang="0">
                        <a:pos x="180" y="176"/>
                      </a:cxn>
                      <a:cxn ang="0">
                        <a:pos x="168" y="167"/>
                      </a:cxn>
                      <a:cxn ang="0">
                        <a:pos x="151" y="156"/>
                      </a:cxn>
                      <a:cxn ang="0">
                        <a:pos x="134" y="135"/>
                      </a:cxn>
                      <a:cxn ang="0">
                        <a:pos x="114" y="116"/>
                      </a:cxn>
                      <a:cxn ang="0">
                        <a:pos x="90" y="105"/>
                      </a:cxn>
                      <a:cxn ang="0">
                        <a:pos x="66" y="80"/>
                      </a:cxn>
                      <a:cxn ang="0">
                        <a:pos x="28" y="22"/>
                      </a:cxn>
                      <a:cxn ang="0">
                        <a:pos x="15" y="13"/>
                      </a:cxn>
                      <a:cxn ang="0">
                        <a:pos x="20" y="7"/>
                      </a:cxn>
                      <a:cxn ang="0">
                        <a:pos x="44" y="23"/>
                      </a:cxn>
                    </a:cxnLst>
                    <a:pathLst>
                      <a:path w="984" h="844">
                        <a:moveTo>
                          <a:pt x="82" y="38"/>
                        </a:moveTo>
                        <a:lnTo>
                          <a:pt x="406" y="6"/>
                        </a:lnTo>
                        <a:cubicBezTo>
                          <a:pt x="497" y="22"/>
                          <a:pt x="465" y="0"/>
                          <a:pt x="474" y="54"/>
                        </a:cubicBezTo>
                        <a:cubicBezTo>
                          <a:pt x="492" y="48"/>
                          <a:pt x="484" y="40"/>
                          <a:pt x="502" y="34"/>
                        </a:cubicBezTo>
                        <a:cubicBezTo>
                          <a:pt x="510" y="37"/>
                          <a:pt x="517" y="46"/>
                          <a:pt x="526" y="46"/>
                        </a:cubicBezTo>
                        <a:cubicBezTo>
                          <a:pt x="534" y="46"/>
                          <a:pt x="550" y="38"/>
                          <a:pt x="550" y="38"/>
                        </a:cubicBezTo>
                        <a:cubicBezTo>
                          <a:pt x="556" y="55"/>
                          <a:pt x="552" y="60"/>
                          <a:pt x="542" y="74"/>
                        </a:cubicBezTo>
                        <a:cubicBezTo>
                          <a:pt x="555" y="114"/>
                          <a:pt x="550" y="102"/>
                          <a:pt x="578" y="130"/>
                        </a:cubicBezTo>
                        <a:cubicBezTo>
                          <a:pt x="584" y="148"/>
                          <a:pt x="590" y="148"/>
                          <a:pt x="606" y="138"/>
                        </a:cubicBezTo>
                        <a:cubicBezTo>
                          <a:pt x="600" y="119"/>
                          <a:pt x="594" y="107"/>
                          <a:pt x="586" y="90"/>
                        </a:cubicBezTo>
                        <a:cubicBezTo>
                          <a:pt x="583" y="82"/>
                          <a:pt x="578" y="66"/>
                          <a:pt x="578" y="66"/>
                        </a:cubicBezTo>
                        <a:cubicBezTo>
                          <a:pt x="585" y="44"/>
                          <a:pt x="597" y="56"/>
                          <a:pt x="606" y="70"/>
                        </a:cubicBezTo>
                        <a:cubicBezTo>
                          <a:pt x="609" y="86"/>
                          <a:pt x="608" y="117"/>
                          <a:pt x="626" y="90"/>
                        </a:cubicBezTo>
                        <a:cubicBezTo>
                          <a:pt x="648" y="97"/>
                          <a:pt x="646" y="104"/>
                          <a:pt x="642" y="126"/>
                        </a:cubicBezTo>
                        <a:cubicBezTo>
                          <a:pt x="650" y="150"/>
                          <a:pt x="665" y="141"/>
                          <a:pt x="682" y="130"/>
                        </a:cubicBezTo>
                        <a:cubicBezTo>
                          <a:pt x="689" y="108"/>
                          <a:pt x="673" y="124"/>
                          <a:pt x="682" y="98"/>
                        </a:cubicBezTo>
                        <a:cubicBezTo>
                          <a:pt x="683" y="94"/>
                          <a:pt x="690" y="96"/>
                          <a:pt x="694" y="94"/>
                        </a:cubicBezTo>
                        <a:cubicBezTo>
                          <a:pt x="698" y="92"/>
                          <a:pt x="702" y="89"/>
                          <a:pt x="706" y="86"/>
                        </a:cubicBezTo>
                        <a:cubicBezTo>
                          <a:pt x="717" y="54"/>
                          <a:pt x="688" y="54"/>
                          <a:pt x="742" y="46"/>
                        </a:cubicBezTo>
                        <a:cubicBezTo>
                          <a:pt x="748" y="27"/>
                          <a:pt x="741" y="9"/>
                          <a:pt x="762" y="2"/>
                        </a:cubicBezTo>
                        <a:cubicBezTo>
                          <a:pt x="788" y="11"/>
                          <a:pt x="777" y="38"/>
                          <a:pt x="802" y="46"/>
                        </a:cubicBezTo>
                        <a:cubicBezTo>
                          <a:pt x="831" y="36"/>
                          <a:pt x="805" y="63"/>
                          <a:pt x="798" y="70"/>
                        </a:cubicBezTo>
                        <a:cubicBezTo>
                          <a:pt x="789" y="96"/>
                          <a:pt x="787" y="96"/>
                          <a:pt x="802" y="118"/>
                        </a:cubicBezTo>
                        <a:cubicBezTo>
                          <a:pt x="801" y="122"/>
                          <a:pt x="801" y="127"/>
                          <a:pt x="798" y="130"/>
                        </a:cubicBezTo>
                        <a:cubicBezTo>
                          <a:pt x="794" y="133"/>
                          <a:pt x="784" y="129"/>
                          <a:pt x="782" y="134"/>
                        </a:cubicBezTo>
                        <a:cubicBezTo>
                          <a:pt x="780" y="142"/>
                          <a:pt x="790" y="158"/>
                          <a:pt x="790" y="158"/>
                        </a:cubicBezTo>
                        <a:cubicBezTo>
                          <a:pt x="786" y="161"/>
                          <a:pt x="783" y="165"/>
                          <a:pt x="778" y="166"/>
                        </a:cubicBezTo>
                        <a:cubicBezTo>
                          <a:pt x="774" y="167"/>
                          <a:pt x="769" y="159"/>
                          <a:pt x="766" y="162"/>
                        </a:cubicBezTo>
                        <a:cubicBezTo>
                          <a:pt x="758" y="170"/>
                          <a:pt x="794" y="182"/>
                          <a:pt x="794" y="182"/>
                        </a:cubicBezTo>
                        <a:cubicBezTo>
                          <a:pt x="804" y="211"/>
                          <a:pt x="775" y="190"/>
                          <a:pt x="762" y="186"/>
                        </a:cubicBezTo>
                        <a:cubicBezTo>
                          <a:pt x="767" y="194"/>
                          <a:pt x="773" y="202"/>
                          <a:pt x="778" y="210"/>
                        </a:cubicBezTo>
                        <a:cubicBezTo>
                          <a:pt x="783" y="218"/>
                          <a:pt x="802" y="226"/>
                          <a:pt x="802" y="226"/>
                        </a:cubicBezTo>
                        <a:cubicBezTo>
                          <a:pt x="813" y="242"/>
                          <a:pt x="804" y="245"/>
                          <a:pt x="810" y="262"/>
                        </a:cubicBezTo>
                        <a:cubicBezTo>
                          <a:pt x="803" y="282"/>
                          <a:pt x="793" y="301"/>
                          <a:pt x="786" y="322"/>
                        </a:cubicBezTo>
                        <a:cubicBezTo>
                          <a:pt x="783" y="330"/>
                          <a:pt x="778" y="346"/>
                          <a:pt x="778" y="346"/>
                        </a:cubicBezTo>
                        <a:cubicBezTo>
                          <a:pt x="785" y="366"/>
                          <a:pt x="817" y="394"/>
                          <a:pt x="830" y="414"/>
                        </a:cubicBezTo>
                        <a:cubicBezTo>
                          <a:pt x="835" y="422"/>
                          <a:pt x="841" y="430"/>
                          <a:pt x="846" y="438"/>
                        </a:cubicBezTo>
                        <a:cubicBezTo>
                          <a:pt x="849" y="442"/>
                          <a:pt x="854" y="450"/>
                          <a:pt x="854" y="450"/>
                        </a:cubicBezTo>
                        <a:cubicBezTo>
                          <a:pt x="853" y="457"/>
                          <a:pt x="855" y="466"/>
                          <a:pt x="850" y="470"/>
                        </a:cubicBezTo>
                        <a:cubicBezTo>
                          <a:pt x="844" y="475"/>
                          <a:pt x="831" y="451"/>
                          <a:pt x="830" y="450"/>
                        </a:cubicBezTo>
                        <a:cubicBezTo>
                          <a:pt x="811" y="431"/>
                          <a:pt x="789" y="421"/>
                          <a:pt x="774" y="398"/>
                        </a:cubicBezTo>
                        <a:cubicBezTo>
                          <a:pt x="769" y="379"/>
                          <a:pt x="766" y="371"/>
                          <a:pt x="746" y="378"/>
                        </a:cubicBezTo>
                        <a:cubicBezTo>
                          <a:pt x="717" y="368"/>
                          <a:pt x="730" y="368"/>
                          <a:pt x="706" y="374"/>
                        </a:cubicBezTo>
                        <a:cubicBezTo>
                          <a:pt x="688" y="402"/>
                          <a:pt x="699" y="395"/>
                          <a:pt x="678" y="402"/>
                        </a:cubicBezTo>
                        <a:cubicBezTo>
                          <a:pt x="654" y="386"/>
                          <a:pt x="650" y="390"/>
                          <a:pt x="618" y="394"/>
                        </a:cubicBezTo>
                        <a:cubicBezTo>
                          <a:pt x="607" y="411"/>
                          <a:pt x="601" y="426"/>
                          <a:pt x="590" y="442"/>
                        </a:cubicBezTo>
                        <a:cubicBezTo>
                          <a:pt x="600" y="471"/>
                          <a:pt x="593" y="459"/>
                          <a:pt x="606" y="478"/>
                        </a:cubicBezTo>
                        <a:cubicBezTo>
                          <a:pt x="593" y="518"/>
                          <a:pt x="622" y="548"/>
                          <a:pt x="642" y="578"/>
                        </a:cubicBezTo>
                        <a:cubicBezTo>
                          <a:pt x="651" y="591"/>
                          <a:pt x="651" y="601"/>
                          <a:pt x="666" y="606"/>
                        </a:cubicBezTo>
                        <a:cubicBezTo>
                          <a:pt x="680" y="627"/>
                          <a:pt x="691" y="623"/>
                          <a:pt x="710" y="610"/>
                        </a:cubicBezTo>
                        <a:cubicBezTo>
                          <a:pt x="729" y="616"/>
                          <a:pt x="729" y="606"/>
                          <a:pt x="734" y="590"/>
                        </a:cubicBezTo>
                        <a:cubicBezTo>
                          <a:pt x="735" y="577"/>
                          <a:pt x="731" y="562"/>
                          <a:pt x="738" y="550"/>
                        </a:cubicBezTo>
                        <a:cubicBezTo>
                          <a:pt x="742" y="543"/>
                          <a:pt x="762" y="542"/>
                          <a:pt x="762" y="542"/>
                        </a:cubicBezTo>
                        <a:cubicBezTo>
                          <a:pt x="783" y="547"/>
                          <a:pt x="786" y="552"/>
                          <a:pt x="774" y="570"/>
                        </a:cubicBezTo>
                        <a:cubicBezTo>
                          <a:pt x="779" y="590"/>
                          <a:pt x="790" y="605"/>
                          <a:pt x="770" y="618"/>
                        </a:cubicBezTo>
                        <a:cubicBezTo>
                          <a:pt x="769" y="622"/>
                          <a:pt x="764" y="626"/>
                          <a:pt x="766" y="630"/>
                        </a:cubicBezTo>
                        <a:cubicBezTo>
                          <a:pt x="768" y="634"/>
                          <a:pt x="775" y="634"/>
                          <a:pt x="778" y="638"/>
                        </a:cubicBezTo>
                        <a:cubicBezTo>
                          <a:pt x="788" y="651"/>
                          <a:pt x="786" y="660"/>
                          <a:pt x="802" y="670"/>
                        </a:cubicBezTo>
                        <a:cubicBezTo>
                          <a:pt x="810" y="667"/>
                          <a:pt x="818" y="665"/>
                          <a:pt x="826" y="662"/>
                        </a:cubicBezTo>
                        <a:cubicBezTo>
                          <a:pt x="830" y="661"/>
                          <a:pt x="838" y="658"/>
                          <a:pt x="838" y="658"/>
                        </a:cubicBezTo>
                        <a:cubicBezTo>
                          <a:pt x="857" y="664"/>
                          <a:pt x="864" y="680"/>
                          <a:pt x="870" y="698"/>
                        </a:cubicBezTo>
                        <a:cubicBezTo>
                          <a:pt x="859" y="731"/>
                          <a:pt x="887" y="794"/>
                          <a:pt x="922" y="806"/>
                        </a:cubicBezTo>
                        <a:cubicBezTo>
                          <a:pt x="938" y="801"/>
                          <a:pt x="941" y="792"/>
                          <a:pt x="958" y="798"/>
                        </a:cubicBezTo>
                        <a:cubicBezTo>
                          <a:pt x="984" y="837"/>
                          <a:pt x="928" y="784"/>
                          <a:pt x="942" y="826"/>
                        </a:cubicBezTo>
                        <a:cubicBezTo>
                          <a:pt x="936" y="844"/>
                          <a:pt x="930" y="844"/>
                          <a:pt x="914" y="834"/>
                        </a:cubicBezTo>
                        <a:cubicBezTo>
                          <a:pt x="903" y="817"/>
                          <a:pt x="890" y="821"/>
                          <a:pt x="874" y="810"/>
                        </a:cubicBezTo>
                        <a:cubicBezTo>
                          <a:pt x="851" y="776"/>
                          <a:pt x="882" y="816"/>
                          <a:pt x="854" y="794"/>
                        </a:cubicBezTo>
                        <a:cubicBezTo>
                          <a:pt x="843" y="785"/>
                          <a:pt x="840" y="768"/>
                          <a:pt x="830" y="758"/>
                        </a:cubicBezTo>
                        <a:cubicBezTo>
                          <a:pt x="824" y="739"/>
                          <a:pt x="817" y="724"/>
                          <a:pt x="798" y="718"/>
                        </a:cubicBezTo>
                        <a:cubicBezTo>
                          <a:pt x="791" y="696"/>
                          <a:pt x="800" y="712"/>
                          <a:pt x="778" y="710"/>
                        </a:cubicBezTo>
                        <a:cubicBezTo>
                          <a:pt x="767" y="709"/>
                          <a:pt x="746" y="702"/>
                          <a:pt x="746" y="702"/>
                        </a:cubicBezTo>
                        <a:cubicBezTo>
                          <a:pt x="729" y="691"/>
                          <a:pt x="720" y="674"/>
                          <a:pt x="702" y="662"/>
                        </a:cubicBezTo>
                        <a:cubicBezTo>
                          <a:pt x="694" y="665"/>
                          <a:pt x="687" y="673"/>
                          <a:pt x="678" y="674"/>
                        </a:cubicBezTo>
                        <a:cubicBezTo>
                          <a:pt x="657" y="677"/>
                          <a:pt x="630" y="657"/>
                          <a:pt x="614" y="646"/>
                        </a:cubicBezTo>
                        <a:cubicBezTo>
                          <a:pt x="600" y="637"/>
                          <a:pt x="580" y="639"/>
                          <a:pt x="566" y="630"/>
                        </a:cubicBezTo>
                        <a:cubicBezTo>
                          <a:pt x="546" y="617"/>
                          <a:pt x="525" y="607"/>
                          <a:pt x="506" y="594"/>
                        </a:cubicBezTo>
                        <a:cubicBezTo>
                          <a:pt x="513" y="572"/>
                          <a:pt x="509" y="551"/>
                          <a:pt x="490" y="538"/>
                        </a:cubicBezTo>
                        <a:cubicBezTo>
                          <a:pt x="485" y="522"/>
                          <a:pt x="476" y="515"/>
                          <a:pt x="462" y="506"/>
                        </a:cubicBezTo>
                        <a:cubicBezTo>
                          <a:pt x="441" y="474"/>
                          <a:pt x="469" y="513"/>
                          <a:pt x="442" y="486"/>
                        </a:cubicBezTo>
                        <a:cubicBezTo>
                          <a:pt x="436" y="480"/>
                          <a:pt x="436" y="468"/>
                          <a:pt x="430" y="462"/>
                        </a:cubicBezTo>
                        <a:cubicBezTo>
                          <a:pt x="427" y="459"/>
                          <a:pt x="422" y="459"/>
                          <a:pt x="418" y="458"/>
                        </a:cubicBezTo>
                        <a:cubicBezTo>
                          <a:pt x="407" y="447"/>
                          <a:pt x="382" y="430"/>
                          <a:pt x="382" y="430"/>
                        </a:cubicBezTo>
                        <a:cubicBezTo>
                          <a:pt x="371" y="413"/>
                          <a:pt x="358" y="399"/>
                          <a:pt x="346" y="382"/>
                        </a:cubicBezTo>
                        <a:cubicBezTo>
                          <a:pt x="344" y="378"/>
                          <a:pt x="345" y="373"/>
                          <a:pt x="342" y="370"/>
                        </a:cubicBezTo>
                        <a:cubicBezTo>
                          <a:pt x="339" y="367"/>
                          <a:pt x="334" y="367"/>
                          <a:pt x="330" y="366"/>
                        </a:cubicBezTo>
                        <a:cubicBezTo>
                          <a:pt x="322" y="390"/>
                          <a:pt x="342" y="398"/>
                          <a:pt x="354" y="414"/>
                        </a:cubicBezTo>
                        <a:cubicBezTo>
                          <a:pt x="368" y="432"/>
                          <a:pt x="372" y="446"/>
                          <a:pt x="390" y="458"/>
                        </a:cubicBezTo>
                        <a:cubicBezTo>
                          <a:pt x="409" y="487"/>
                          <a:pt x="399" y="475"/>
                          <a:pt x="418" y="494"/>
                        </a:cubicBezTo>
                        <a:cubicBezTo>
                          <a:pt x="423" y="510"/>
                          <a:pt x="428" y="517"/>
                          <a:pt x="442" y="526"/>
                        </a:cubicBezTo>
                        <a:cubicBezTo>
                          <a:pt x="450" y="550"/>
                          <a:pt x="432" y="533"/>
                          <a:pt x="422" y="526"/>
                        </a:cubicBezTo>
                        <a:cubicBezTo>
                          <a:pt x="399" y="492"/>
                          <a:pt x="430" y="532"/>
                          <a:pt x="402" y="510"/>
                        </a:cubicBezTo>
                        <a:cubicBezTo>
                          <a:pt x="398" y="507"/>
                          <a:pt x="397" y="501"/>
                          <a:pt x="394" y="498"/>
                        </a:cubicBezTo>
                        <a:cubicBezTo>
                          <a:pt x="391" y="495"/>
                          <a:pt x="386" y="493"/>
                          <a:pt x="382" y="490"/>
                        </a:cubicBezTo>
                        <a:cubicBezTo>
                          <a:pt x="377" y="474"/>
                          <a:pt x="370" y="471"/>
                          <a:pt x="354" y="466"/>
                        </a:cubicBezTo>
                        <a:cubicBezTo>
                          <a:pt x="344" y="452"/>
                          <a:pt x="340" y="447"/>
                          <a:pt x="346" y="430"/>
                        </a:cubicBezTo>
                        <a:cubicBezTo>
                          <a:pt x="338" y="418"/>
                          <a:pt x="314" y="402"/>
                          <a:pt x="314" y="402"/>
                        </a:cubicBezTo>
                        <a:cubicBezTo>
                          <a:pt x="306" y="390"/>
                          <a:pt x="298" y="378"/>
                          <a:pt x="290" y="366"/>
                        </a:cubicBezTo>
                        <a:cubicBezTo>
                          <a:pt x="284" y="357"/>
                          <a:pt x="273" y="354"/>
                          <a:pt x="266" y="346"/>
                        </a:cubicBezTo>
                        <a:cubicBezTo>
                          <a:pt x="263" y="342"/>
                          <a:pt x="262" y="337"/>
                          <a:pt x="258" y="334"/>
                        </a:cubicBezTo>
                        <a:cubicBezTo>
                          <a:pt x="243" y="324"/>
                          <a:pt x="225" y="324"/>
                          <a:pt x="210" y="314"/>
                        </a:cubicBezTo>
                        <a:cubicBezTo>
                          <a:pt x="201" y="300"/>
                          <a:pt x="194" y="291"/>
                          <a:pt x="178" y="286"/>
                        </a:cubicBezTo>
                        <a:cubicBezTo>
                          <a:pt x="160" y="260"/>
                          <a:pt x="192" y="247"/>
                          <a:pt x="154" y="238"/>
                        </a:cubicBezTo>
                        <a:cubicBezTo>
                          <a:pt x="111" y="209"/>
                          <a:pt x="106" y="149"/>
                          <a:pt x="90" y="102"/>
                        </a:cubicBezTo>
                        <a:cubicBezTo>
                          <a:pt x="86" y="90"/>
                          <a:pt x="76" y="73"/>
                          <a:pt x="66" y="66"/>
                        </a:cubicBezTo>
                        <a:cubicBezTo>
                          <a:pt x="58" y="60"/>
                          <a:pt x="42" y="50"/>
                          <a:pt x="42" y="50"/>
                        </a:cubicBezTo>
                        <a:cubicBezTo>
                          <a:pt x="39" y="46"/>
                          <a:pt x="38" y="41"/>
                          <a:pt x="34" y="38"/>
                        </a:cubicBezTo>
                        <a:cubicBezTo>
                          <a:pt x="27" y="34"/>
                          <a:pt x="10" y="30"/>
                          <a:pt x="10" y="30"/>
                        </a:cubicBezTo>
                        <a:cubicBezTo>
                          <a:pt x="0" y="1"/>
                          <a:pt x="31" y="17"/>
                          <a:pt x="46" y="22"/>
                        </a:cubicBezTo>
                        <a:cubicBezTo>
                          <a:pt x="65" y="51"/>
                          <a:pt x="61" y="41"/>
                          <a:pt x="86" y="58"/>
                        </a:cubicBezTo>
                        <a:cubicBezTo>
                          <a:pt x="94" y="70"/>
                          <a:pt x="94" y="93"/>
                          <a:pt x="102" y="70"/>
                        </a:cubicBezTo>
                        <a:cubicBezTo>
                          <a:pt x="95" y="49"/>
                          <a:pt x="82" y="62"/>
                          <a:pt x="82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09" name="Freeform 37"/>
                  <p:cNvSpPr/>
                  <p:nvPr/>
                </p:nvSpPr>
                <p:spPr>
                  <a:xfrm>
                    <a:off x="2405" y="445"/>
                    <a:ext cx="15" cy="16"/>
                  </a:xfrm>
                  <a:custGeom>
                    <a:avLst/>
                    <a:gdLst/>
                    <a:ahLst/>
                    <a:cxnLst>
                      <a:cxn ang="0">
                        <a:pos x="3" y="9"/>
                      </a:cxn>
                      <a:cxn ang="0">
                        <a:pos x="4" y="16"/>
                      </a:cxn>
                      <a:cxn ang="0">
                        <a:pos x="3" y="9"/>
                      </a:cxn>
                    </a:cxnLst>
                    <a:pathLst>
                      <a:path w="36" h="48">
                        <a:moveTo>
                          <a:pt x="6" y="28"/>
                        </a:moveTo>
                        <a:cubicBezTo>
                          <a:pt x="25" y="0"/>
                          <a:pt x="36" y="31"/>
                          <a:pt x="10" y="48"/>
                        </a:cubicBezTo>
                        <a:cubicBezTo>
                          <a:pt x="0" y="34"/>
                          <a:pt x="0" y="40"/>
                          <a:pt x="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10" name="Freeform 38"/>
                  <p:cNvSpPr/>
                  <p:nvPr/>
                </p:nvSpPr>
                <p:spPr>
                  <a:xfrm>
                    <a:off x="2393" y="439"/>
                    <a:ext cx="16" cy="12"/>
                  </a:xfrm>
                  <a:custGeom>
                    <a:avLst/>
                    <a:gdLst/>
                    <a:ahLst/>
                    <a:cxnLst>
                      <a:cxn ang="0">
                        <a:pos x="0" y="2"/>
                      </a:cxn>
                      <a:cxn ang="0">
                        <a:pos x="5" y="0"/>
                      </a:cxn>
                      <a:cxn ang="0">
                        <a:pos x="16" y="6"/>
                      </a:cxn>
                      <a:cxn ang="0">
                        <a:pos x="4" y="6"/>
                      </a:cxn>
                      <a:cxn ang="0">
                        <a:pos x="0" y="2"/>
                      </a:cxn>
                    </a:cxnLst>
                    <a:pathLst>
                      <a:path w="36" h="37">
                        <a:moveTo>
                          <a:pt x="0" y="5"/>
                        </a:moveTo>
                        <a:cubicBezTo>
                          <a:pt x="4" y="4"/>
                          <a:pt x="8" y="0"/>
                          <a:pt x="12" y="1"/>
                        </a:cubicBezTo>
                        <a:cubicBezTo>
                          <a:pt x="21" y="4"/>
                          <a:pt x="36" y="17"/>
                          <a:pt x="36" y="17"/>
                        </a:cubicBezTo>
                        <a:cubicBezTo>
                          <a:pt x="29" y="37"/>
                          <a:pt x="22" y="26"/>
                          <a:pt x="8" y="17"/>
                        </a:cubicBezTo>
                        <a:cubicBezTo>
                          <a:pt x="5" y="13"/>
                          <a:pt x="0" y="5"/>
                          <a:pt x="0" y="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11" name="Freeform 39"/>
                  <p:cNvSpPr/>
                  <p:nvPr/>
                </p:nvSpPr>
                <p:spPr>
                  <a:xfrm>
                    <a:off x="2878" y="406"/>
                    <a:ext cx="73" cy="33"/>
                  </a:xfrm>
                  <a:custGeom>
                    <a:avLst/>
                    <a:gdLst/>
                    <a:ahLst/>
                    <a:cxnLst>
                      <a:cxn ang="0">
                        <a:pos x="0" y="17"/>
                      </a:cxn>
                      <a:cxn ang="0">
                        <a:pos x="12" y="9"/>
                      </a:cxn>
                      <a:cxn ang="0">
                        <a:pos x="24" y="7"/>
                      </a:cxn>
                      <a:cxn ang="0">
                        <a:pos x="34" y="3"/>
                      </a:cxn>
                      <a:cxn ang="0">
                        <a:pos x="27" y="9"/>
                      </a:cxn>
                      <a:cxn ang="0">
                        <a:pos x="53" y="17"/>
                      </a:cxn>
                      <a:cxn ang="0">
                        <a:pos x="69" y="22"/>
                      </a:cxn>
                      <a:cxn ang="0">
                        <a:pos x="50" y="26"/>
                      </a:cxn>
                      <a:cxn ang="0">
                        <a:pos x="38" y="20"/>
                      </a:cxn>
                      <a:cxn ang="0">
                        <a:pos x="33" y="18"/>
                      </a:cxn>
                      <a:cxn ang="0">
                        <a:pos x="10" y="14"/>
                      </a:cxn>
                      <a:cxn ang="0">
                        <a:pos x="0" y="17"/>
                      </a:cxn>
                    </a:cxnLst>
                    <a:pathLst>
                      <a:path w="170" h="96">
                        <a:moveTo>
                          <a:pt x="0" y="49"/>
                        </a:moveTo>
                        <a:cubicBezTo>
                          <a:pt x="5" y="33"/>
                          <a:pt x="12" y="30"/>
                          <a:pt x="28" y="25"/>
                        </a:cubicBezTo>
                        <a:cubicBezTo>
                          <a:pt x="20" y="0"/>
                          <a:pt x="42" y="16"/>
                          <a:pt x="56" y="21"/>
                        </a:cubicBezTo>
                        <a:cubicBezTo>
                          <a:pt x="56" y="21"/>
                          <a:pt x="77" y="6"/>
                          <a:pt x="80" y="9"/>
                        </a:cubicBezTo>
                        <a:cubicBezTo>
                          <a:pt x="85" y="14"/>
                          <a:pt x="71" y="23"/>
                          <a:pt x="64" y="25"/>
                        </a:cubicBezTo>
                        <a:cubicBezTo>
                          <a:pt x="82" y="37"/>
                          <a:pt x="103" y="42"/>
                          <a:pt x="124" y="49"/>
                        </a:cubicBezTo>
                        <a:cubicBezTo>
                          <a:pt x="136" y="53"/>
                          <a:pt x="160" y="65"/>
                          <a:pt x="160" y="65"/>
                        </a:cubicBezTo>
                        <a:cubicBezTo>
                          <a:pt x="170" y="96"/>
                          <a:pt x="134" y="83"/>
                          <a:pt x="116" y="77"/>
                        </a:cubicBezTo>
                        <a:cubicBezTo>
                          <a:pt x="109" y="57"/>
                          <a:pt x="116" y="66"/>
                          <a:pt x="88" y="57"/>
                        </a:cubicBezTo>
                        <a:cubicBezTo>
                          <a:pt x="84" y="56"/>
                          <a:pt x="76" y="53"/>
                          <a:pt x="76" y="53"/>
                        </a:cubicBezTo>
                        <a:cubicBezTo>
                          <a:pt x="57" y="34"/>
                          <a:pt x="53" y="37"/>
                          <a:pt x="24" y="41"/>
                        </a:cubicBezTo>
                        <a:cubicBezTo>
                          <a:pt x="9" y="51"/>
                          <a:pt x="17" y="49"/>
                          <a:pt x="0" y="4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12" name="Freeform 40"/>
                  <p:cNvSpPr/>
                  <p:nvPr/>
                </p:nvSpPr>
                <p:spPr>
                  <a:xfrm>
                    <a:off x="2955" y="433"/>
                    <a:ext cx="59" cy="1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22" y="1"/>
                      </a:cxn>
                      <a:cxn ang="0">
                        <a:pos x="38" y="8"/>
                      </a:cxn>
                      <a:cxn ang="0">
                        <a:pos x="48" y="7"/>
                      </a:cxn>
                      <a:cxn ang="0">
                        <a:pos x="46" y="15"/>
                      </a:cxn>
                      <a:cxn ang="0">
                        <a:pos x="27" y="14"/>
                      </a:cxn>
                      <a:cxn ang="0">
                        <a:pos x="0" y="12"/>
                      </a:cxn>
                      <a:cxn ang="0">
                        <a:pos x="12" y="7"/>
                      </a:cxn>
                      <a:cxn ang="0">
                        <a:pos x="0" y="0"/>
                      </a:cxn>
                    </a:cxnLst>
                    <a:pathLst>
                      <a:path w="138" h="44">
                        <a:moveTo>
                          <a:pt x="0" y="0"/>
                        </a:moveTo>
                        <a:cubicBezTo>
                          <a:pt x="19" y="3"/>
                          <a:pt x="35" y="10"/>
                          <a:pt x="52" y="4"/>
                        </a:cubicBezTo>
                        <a:cubicBezTo>
                          <a:pt x="87" y="11"/>
                          <a:pt x="61" y="15"/>
                          <a:pt x="88" y="24"/>
                        </a:cubicBezTo>
                        <a:cubicBezTo>
                          <a:pt x="96" y="23"/>
                          <a:pt x="104" y="19"/>
                          <a:pt x="112" y="20"/>
                        </a:cubicBezTo>
                        <a:cubicBezTo>
                          <a:pt x="138" y="23"/>
                          <a:pt x="118" y="41"/>
                          <a:pt x="108" y="44"/>
                        </a:cubicBezTo>
                        <a:cubicBezTo>
                          <a:pt x="78" y="34"/>
                          <a:pt x="92" y="34"/>
                          <a:pt x="64" y="40"/>
                        </a:cubicBezTo>
                        <a:cubicBezTo>
                          <a:pt x="41" y="37"/>
                          <a:pt x="22" y="41"/>
                          <a:pt x="0" y="36"/>
                        </a:cubicBezTo>
                        <a:cubicBezTo>
                          <a:pt x="6" y="11"/>
                          <a:pt x="7" y="27"/>
                          <a:pt x="28" y="20"/>
                        </a:cubicBezTo>
                        <a:cubicBezTo>
                          <a:pt x="17" y="13"/>
                          <a:pt x="0" y="13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13" name="Freeform 41"/>
                  <p:cNvSpPr/>
                  <p:nvPr/>
                </p:nvSpPr>
                <p:spPr>
                  <a:xfrm>
                    <a:off x="2924" y="441"/>
                    <a:ext cx="24" cy="14"/>
                  </a:xfrm>
                  <a:custGeom>
                    <a:avLst/>
                    <a:gdLst/>
                    <a:ahLst/>
                    <a:cxnLst>
                      <a:cxn ang="0">
                        <a:pos x="7" y="8"/>
                      </a:cxn>
                      <a:cxn ang="0">
                        <a:pos x="16" y="4"/>
                      </a:cxn>
                      <a:cxn ang="0">
                        <a:pos x="7" y="8"/>
                      </a:cxn>
                    </a:cxnLst>
                    <a:pathLst>
                      <a:path w="57" h="42">
                        <a:moveTo>
                          <a:pt x="17" y="25"/>
                        </a:moveTo>
                        <a:cubicBezTo>
                          <a:pt x="0" y="0"/>
                          <a:pt x="21" y="9"/>
                          <a:pt x="37" y="13"/>
                        </a:cubicBezTo>
                        <a:cubicBezTo>
                          <a:pt x="57" y="42"/>
                          <a:pt x="30" y="25"/>
                          <a:pt x="1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14" name="Freeform 42"/>
                  <p:cNvSpPr/>
                  <p:nvPr/>
                </p:nvSpPr>
                <p:spPr>
                  <a:xfrm>
                    <a:off x="2908" y="398"/>
                    <a:ext cx="16" cy="18"/>
                  </a:xfrm>
                  <a:custGeom>
                    <a:avLst/>
                    <a:gdLst/>
                    <a:ahLst/>
                    <a:cxnLst>
                      <a:cxn ang="0">
                        <a:pos x="8" y="11"/>
                      </a:cxn>
                      <a:cxn ang="0">
                        <a:pos x="8" y="0"/>
                      </a:cxn>
                      <a:cxn ang="0">
                        <a:pos x="8" y="11"/>
                      </a:cxn>
                    </a:cxnLst>
                    <a:pathLst>
                      <a:path w="39" h="52">
                        <a:moveTo>
                          <a:pt x="19" y="32"/>
                        </a:moveTo>
                        <a:cubicBezTo>
                          <a:pt x="13" y="14"/>
                          <a:pt x="0" y="13"/>
                          <a:pt x="19" y="0"/>
                        </a:cubicBezTo>
                        <a:cubicBezTo>
                          <a:pt x="23" y="5"/>
                          <a:pt x="39" y="52"/>
                          <a:pt x="19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15" name="Freeform 43"/>
                  <p:cNvSpPr/>
                  <p:nvPr/>
                </p:nvSpPr>
                <p:spPr>
                  <a:xfrm>
                    <a:off x="3035" y="452"/>
                    <a:ext cx="19" cy="27"/>
                  </a:xfrm>
                  <a:custGeom>
                    <a:avLst/>
                    <a:gdLst/>
                    <a:ahLst/>
                    <a:cxnLst>
                      <a:cxn ang="0">
                        <a:pos x="2" y="3"/>
                      </a:cxn>
                      <a:cxn ang="0">
                        <a:pos x="9" y="11"/>
                      </a:cxn>
                      <a:cxn ang="0">
                        <a:pos x="10" y="17"/>
                      </a:cxn>
                      <a:cxn ang="0">
                        <a:pos x="16" y="18"/>
                      </a:cxn>
                      <a:cxn ang="0">
                        <a:pos x="10" y="25"/>
                      </a:cxn>
                      <a:cxn ang="0">
                        <a:pos x="0" y="7"/>
                      </a:cxn>
                      <a:cxn ang="0">
                        <a:pos x="2" y="3"/>
                      </a:cxn>
                    </a:cxnLst>
                    <a:pathLst>
                      <a:path w="44" h="80">
                        <a:moveTo>
                          <a:pt x="4" y="9"/>
                        </a:moveTo>
                        <a:cubicBezTo>
                          <a:pt x="9" y="17"/>
                          <a:pt x="18" y="24"/>
                          <a:pt x="20" y="33"/>
                        </a:cubicBezTo>
                        <a:cubicBezTo>
                          <a:pt x="21" y="38"/>
                          <a:pt x="21" y="45"/>
                          <a:pt x="24" y="49"/>
                        </a:cubicBezTo>
                        <a:cubicBezTo>
                          <a:pt x="27" y="52"/>
                          <a:pt x="32" y="52"/>
                          <a:pt x="36" y="53"/>
                        </a:cubicBezTo>
                        <a:cubicBezTo>
                          <a:pt x="41" y="68"/>
                          <a:pt x="44" y="80"/>
                          <a:pt x="24" y="73"/>
                        </a:cubicBezTo>
                        <a:cubicBezTo>
                          <a:pt x="19" y="55"/>
                          <a:pt x="11" y="37"/>
                          <a:pt x="0" y="21"/>
                        </a:cubicBezTo>
                        <a:cubicBezTo>
                          <a:pt x="4" y="4"/>
                          <a:pt x="4" y="0"/>
                          <a:pt x="4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16" name="Freeform 44"/>
                  <p:cNvSpPr/>
                  <p:nvPr/>
                </p:nvSpPr>
                <p:spPr>
                  <a:xfrm>
                    <a:off x="2696" y="247"/>
                    <a:ext cx="205" cy="41"/>
                  </a:xfrm>
                  <a:custGeom>
                    <a:avLst/>
                    <a:gdLst/>
                    <a:ahLst/>
                    <a:cxnLst>
                      <a:cxn ang="0">
                        <a:pos x="140" y="1"/>
                      </a:cxn>
                      <a:cxn ang="0">
                        <a:pos x="147" y="5"/>
                      </a:cxn>
                      <a:cxn ang="0">
                        <a:pos x="149" y="0"/>
                      </a:cxn>
                      <a:cxn ang="0">
                        <a:pos x="168" y="0"/>
                      </a:cxn>
                      <a:cxn ang="0">
                        <a:pos x="182" y="11"/>
                      </a:cxn>
                      <a:cxn ang="0">
                        <a:pos x="202" y="6"/>
                      </a:cxn>
                      <a:cxn ang="0">
                        <a:pos x="199" y="19"/>
                      </a:cxn>
                      <a:cxn ang="0">
                        <a:pos x="189" y="29"/>
                      </a:cxn>
                      <a:cxn ang="0">
                        <a:pos x="187" y="19"/>
                      </a:cxn>
                      <a:cxn ang="0">
                        <a:pos x="182" y="20"/>
                      </a:cxn>
                      <a:cxn ang="0">
                        <a:pos x="177" y="19"/>
                      </a:cxn>
                      <a:cxn ang="0">
                        <a:pos x="167" y="13"/>
                      </a:cxn>
                      <a:cxn ang="0">
                        <a:pos x="145" y="24"/>
                      </a:cxn>
                      <a:cxn ang="0">
                        <a:pos x="128" y="28"/>
                      </a:cxn>
                      <a:cxn ang="0">
                        <a:pos x="135" y="37"/>
                      </a:cxn>
                      <a:cxn ang="0">
                        <a:pos x="119" y="40"/>
                      </a:cxn>
                      <a:cxn ang="0">
                        <a:pos x="107" y="39"/>
                      </a:cxn>
                      <a:cxn ang="0">
                        <a:pos x="112" y="37"/>
                      </a:cxn>
                      <a:cxn ang="0">
                        <a:pos x="109" y="26"/>
                      </a:cxn>
                      <a:cxn ang="0">
                        <a:pos x="107" y="20"/>
                      </a:cxn>
                      <a:cxn ang="0">
                        <a:pos x="100" y="15"/>
                      </a:cxn>
                      <a:cxn ang="0">
                        <a:pos x="90" y="17"/>
                      </a:cxn>
                      <a:cxn ang="0">
                        <a:pos x="85" y="17"/>
                      </a:cxn>
                      <a:cxn ang="0">
                        <a:pos x="78" y="16"/>
                      </a:cxn>
                      <a:cxn ang="0">
                        <a:pos x="53" y="1"/>
                      </a:cxn>
                      <a:cxn ang="0">
                        <a:pos x="37" y="9"/>
                      </a:cxn>
                      <a:cxn ang="0">
                        <a:pos x="1" y="0"/>
                      </a:cxn>
                      <a:cxn ang="0">
                        <a:pos x="140" y="1"/>
                      </a:cxn>
                    </a:cxnLst>
                    <a:pathLst>
                      <a:path w="323" h="64">
                        <a:moveTo>
                          <a:pt x="220" y="1"/>
                        </a:moveTo>
                        <a:cubicBezTo>
                          <a:pt x="215" y="12"/>
                          <a:pt x="225" y="17"/>
                          <a:pt x="231" y="8"/>
                        </a:cubicBezTo>
                        <a:cubicBezTo>
                          <a:pt x="235" y="0"/>
                          <a:pt x="229" y="7"/>
                          <a:pt x="235" y="0"/>
                        </a:cubicBezTo>
                        <a:lnTo>
                          <a:pt x="265" y="0"/>
                        </a:lnTo>
                        <a:cubicBezTo>
                          <a:pt x="277" y="6"/>
                          <a:pt x="276" y="11"/>
                          <a:pt x="287" y="17"/>
                        </a:cubicBezTo>
                        <a:cubicBezTo>
                          <a:pt x="308" y="11"/>
                          <a:pt x="293" y="7"/>
                          <a:pt x="319" y="10"/>
                        </a:cubicBezTo>
                        <a:cubicBezTo>
                          <a:pt x="323" y="19"/>
                          <a:pt x="321" y="22"/>
                          <a:pt x="314" y="29"/>
                        </a:cubicBezTo>
                        <a:cubicBezTo>
                          <a:pt x="312" y="39"/>
                          <a:pt x="313" y="50"/>
                          <a:pt x="298" y="46"/>
                        </a:cubicBezTo>
                        <a:cubicBezTo>
                          <a:pt x="297" y="40"/>
                          <a:pt x="298" y="34"/>
                          <a:pt x="295" y="29"/>
                        </a:cubicBezTo>
                        <a:cubicBezTo>
                          <a:pt x="294" y="27"/>
                          <a:pt x="290" y="31"/>
                          <a:pt x="287" y="31"/>
                        </a:cubicBezTo>
                        <a:cubicBezTo>
                          <a:pt x="284" y="31"/>
                          <a:pt x="282" y="30"/>
                          <a:pt x="279" y="29"/>
                        </a:cubicBezTo>
                        <a:cubicBezTo>
                          <a:pt x="274" y="27"/>
                          <a:pt x="263" y="21"/>
                          <a:pt x="263" y="21"/>
                        </a:cubicBezTo>
                        <a:cubicBezTo>
                          <a:pt x="249" y="23"/>
                          <a:pt x="241" y="31"/>
                          <a:pt x="228" y="38"/>
                        </a:cubicBezTo>
                        <a:cubicBezTo>
                          <a:pt x="220" y="41"/>
                          <a:pt x="209" y="42"/>
                          <a:pt x="201" y="44"/>
                        </a:cubicBezTo>
                        <a:cubicBezTo>
                          <a:pt x="193" y="54"/>
                          <a:pt x="200" y="53"/>
                          <a:pt x="212" y="57"/>
                        </a:cubicBezTo>
                        <a:cubicBezTo>
                          <a:pt x="200" y="62"/>
                          <a:pt x="199" y="57"/>
                          <a:pt x="188" y="63"/>
                        </a:cubicBezTo>
                        <a:cubicBezTo>
                          <a:pt x="181" y="62"/>
                          <a:pt x="174" y="64"/>
                          <a:pt x="169" y="61"/>
                        </a:cubicBezTo>
                        <a:cubicBezTo>
                          <a:pt x="166" y="59"/>
                          <a:pt x="175" y="59"/>
                          <a:pt x="177" y="57"/>
                        </a:cubicBezTo>
                        <a:cubicBezTo>
                          <a:pt x="181" y="48"/>
                          <a:pt x="149" y="28"/>
                          <a:pt x="171" y="40"/>
                        </a:cubicBezTo>
                        <a:cubicBezTo>
                          <a:pt x="184" y="55"/>
                          <a:pt x="184" y="36"/>
                          <a:pt x="169" y="31"/>
                        </a:cubicBezTo>
                        <a:cubicBezTo>
                          <a:pt x="167" y="27"/>
                          <a:pt x="167" y="22"/>
                          <a:pt x="158" y="23"/>
                        </a:cubicBezTo>
                        <a:cubicBezTo>
                          <a:pt x="153" y="23"/>
                          <a:pt x="142" y="27"/>
                          <a:pt x="142" y="27"/>
                        </a:cubicBezTo>
                        <a:cubicBezTo>
                          <a:pt x="136" y="39"/>
                          <a:pt x="143" y="31"/>
                          <a:pt x="134" y="27"/>
                        </a:cubicBezTo>
                        <a:cubicBezTo>
                          <a:pt x="130" y="25"/>
                          <a:pt x="126" y="25"/>
                          <a:pt x="123" y="25"/>
                        </a:cubicBezTo>
                        <a:cubicBezTo>
                          <a:pt x="117" y="11"/>
                          <a:pt x="100" y="6"/>
                          <a:pt x="83" y="2"/>
                        </a:cubicBezTo>
                        <a:cubicBezTo>
                          <a:pt x="70" y="4"/>
                          <a:pt x="69" y="9"/>
                          <a:pt x="59" y="14"/>
                        </a:cubicBezTo>
                        <a:cubicBezTo>
                          <a:pt x="45" y="14"/>
                          <a:pt x="0" y="12"/>
                          <a:pt x="1" y="0"/>
                        </a:cubicBezTo>
                        <a:lnTo>
                          <a:pt x="220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17" name="Freeform 45"/>
                  <p:cNvSpPr/>
                  <p:nvPr/>
                </p:nvSpPr>
                <p:spPr>
                  <a:xfrm>
                    <a:off x="2515" y="246"/>
                    <a:ext cx="190" cy="20"/>
                  </a:xfrm>
                  <a:custGeom>
                    <a:avLst/>
                    <a:gdLst/>
                    <a:ahLst/>
                    <a:cxnLst>
                      <a:cxn ang="0">
                        <a:pos x="67" y="20"/>
                      </a:cxn>
                      <a:cxn ang="0">
                        <a:pos x="19" y="1"/>
                      </a:cxn>
                      <a:cxn ang="0">
                        <a:pos x="181" y="0"/>
                      </a:cxn>
                      <a:cxn ang="0">
                        <a:pos x="187" y="9"/>
                      </a:cxn>
                      <a:cxn ang="0">
                        <a:pos x="167" y="10"/>
                      </a:cxn>
                      <a:cxn ang="0">
                        <a:pos x="67" y="20"/>
                      </a:cxn>
                    </a:cxnLst>
                    <a:pathLst>
                      <a:path w="300" h="31">
                        <a:moveTo>
                          <a:pt x="105" y="31"/>
                        </a:moveTo>
                        <a:cubicBezTo>
                          <a:pt x="83" y="19"/>
                          <a:pt x="0" y="6"/>
                          <a:pt x="30" y="1"/>
                        </a:cubicBezTo>
                        <a:lnTo>
                          <a:pt x="285" y="0"/>
                        </a:lnTo>
                        <a:cubicBezTo>
                          <a:pt x="296" y="4"/>
                          <a:pt x="300" y="5"/>
                          <a:pt x="296" y="14"/>
                        </a:cubicBezTo>
                        <a:cubicBezTo>
                          <a:pt x="285" y="11"/>
                          <a:pt x="276" y="16"/>
                          <a:pt x="264" y="16"/>
                        </a:cubicBezTo>
                        <a:lnTo>
                          <a:pt x="105" y="3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18" name="Freeform 46"/>
                  <p:cNvSpPr/>
                  <p:nvPr/>
                </p:nvSpPr>
                <p:spPr>
                  <a:xfrm>
                    <a:off x="2096" y="275"/>
                    <a:ext cx="18" cy="10"/>
                  </a:xfrm>
                  <a:custGeom>
                    <a:avLst/>
                    <a:gdLst/>
                    <a:ahLst/>
                    <a:cxnLst>
                      <a:cxn ang="0">
                        <a:pos x="0" y="9"/>
                      </a:cxn>
                      <a:cxn ang="0">
                        <a:pos x="5" y="10"/>
                      </a:cxn>
                      <a:cxn ang="0">
                        <a:pos x="0" y="9"/>
                      </a:cxn>
                    </a:cxnLst>
                    <a:pathLst>
                      <a:path w="41" h="29">
                        <a:moveTo>
                          <a:pt x="0" y="25"/>
                        </a:moveTo>
                        <a:cubicBezTo>
                          <a:pt x="10" y="11"/>
                          <a:pt x="41" y="0"/>
                          <a:pt x="12" y="29"/>
                        </a:cubicBezTo>
                        <a:cubicBezTo>
                          <a:pt x="8" y="28"/>
                          <a:pt x="0" y="25"/>
                          <a:pt x="0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19" name="Freeform 47"/>
                  <p:cNvSpPr/>
                  <p:nvPr/>
                </p:nvSpPr>
                <p:spPr>
                  <a:xfrm>
                    <a:off x="1606" y="246"/>
                    <a:ext cx="436" cy="152"/>
                  </a:xfrm>
                  <a:custGeom>
                    <a:avLst/>
                    <a:gdLst/>
                    <a:ahLst/>
                    <a:cxnLst>
                      <a:cxn ang="0">
                        <a:pos x="73" y="1"/>
                      </a:cxn>
                      <a:cxn ang="0">
                        <a:pos x="436" y="0"/>
                      </a:cxn>
                      <a:cxn ang="0">
                        <a:pos x="416" y="54"/>
                      </a:cxn>
                      <a:cxn ang="0">
                        <a:pos x="397" y="68"/>
                      </a:cxn>
                      <a:cxn ang="0">
                        <a:pos x="392" y="70"/>
                      </a:cxn>
                      <a:cxn ang="0">
                        <a:pos x="375" y="73"/>
                      </a:cxn>
                      <a:cxn ang="0">
                        <a:pos x="361" y="88"/>
                      </a:cxn>
                      <a:cxn ang="0">
                        <a:pos x="362" y="99"/>
                      </a:cxn>
                      <a:cxn ang="0">
                        <a:pos x="364" y="107"/>
                      </a:cxn>
                      <a:cxn ang="0">
                        <a:pos x="366" y="113"/>
                      </a:cxn>
                      <a:cxn ang="0">
                        <a:pos x="362" y="122"/>
                      </a:cxn>
                      <a:cxn ang="0">
                        <a:pos x="351" y="120"/>
                      </a:cxn>
                      <a:cxn ang="0">
                        <a:pos x="342" y="129"/>
                      </a:cxn>
                      <a:cxn ang="0">
                        <a:pos x="347" y="105"/>
                      </a:cxn>
                      <a:cxn ang="0">
                        <a:pos x="338" y="100"/>
                      </a:cxn>
                      <a:cxn ang="0">
                        <a:pos x="344" y="93"/>
                      </a:cxn>
                      <a:cxn ang="0">
                        <a:pos x="342" y="89"/>
                      </a:cxn>
                      <a:cxn ang="0">
                        <a:pos x="320" y="94"/>
                      </a:cxn>
                      <a:cxn ang="0">
                        <a:pos x="317" y="85"/>
                      </a:cxn>
                      <a:cxn ang="0">
                        <a:pos x="297" y="94"/>
                      </a:cxn>
                      <a:cxn ang="0">
                        <a:pos x="320" y="103"/>
                      </a:cxn>
                      <a:cxn ang="0">
                        <a:pos x="305" y="117"/>
                      </a:cxn>
                      <a:cxn ang="0">
                        <a:pos x="311" y="126"/>
                      </a:cxn>
                      <a:cxn ang="0">
                        <a:pos x="315" y="138"/>
                      </a:cxn>
                      <a:cxn ang="0">
                        <a:pos x="309" y="139"/>
                      </a:cxn>
                      <a:cxn ang="0">
                        <a:pos x="314" y="144"/>
                      </a:cxn>
                      <a:cxn ang="0">
                        <a:pos x="307" y="152"/>
                      </a:cxn>
                      <a:cxn ang="0">
                        <a:pos x="0" y="149"/>
                      </a:cxn>
                      <a:cxn ang="0">
                        <a:pos x="73" y="1"/>
                      </a:cxn>
                    </a:cxnLst>
                    <a:pathLst>
                      <a:path w="436" h="152">
                        <a:moveTo>
                          <a:pt x="73" y="1"/>
                        </a:moveTo>
                        <a:lnTo>
                          <a:pt x="436" y="0"/>
                        </a:lnTo>
                        <a:cubicBezTo>
                          <a:pt x="430" y="15"/>
                          <a:pt x="429" y="42"/>
                          <a:pt x="416" y="54"/>
                        </a:cubicBezTo>
                        <a:cubicBezTo>
                          <a:pt x="410" y="60"/>
                          <a:pt x="405" y="63"/>
                          <a:pt x="397" y="68"/>
                        </a:cubicBezTo>
                        <a:cubicBezTo>
                          <a:pt x="396" y="69"/>
                          <a:pt x="392" y="70"/>
                          <a:pt x="392" y="70"/>
                        </a:cubicBezTo>
                        <a:cubicBezTo>
                          <a:pt x="377" y="63"/>
                          <a:pt x="385" y="68"/>
                          <a:pt x="375" y="73"/>
                        </a:cubicBezTo>
                        <a:cubicBezTo>
                          <a:pt x="371" y="82"/>
                          <a:pt x="371" y="83"/>
                          <a:pt x="361" y="88"/>
                        </a:cubicBezTo>
                        <a:cubicBezTo>
                          <a:pt x="359" y="92"/>
                          <a:pt x="364" y="93"/>
                          <a:pt x="362" y="99"/>
                        </a:cubicBezTo>
                        <a:cubicBezTo>
                          <a:pt x="363" y="102"/>
                          <a:pt x="364" y="105"/>
                          <a:pt x="364" y="107"/>
                        </a:cubicBezTo>
                        <a:cubicBezTo>
                          <a:pt x="365" y="109"/>
                          <a:pt x="366" y="111"/>
                          <a:pt x="366" y="113"/>
                        </a:cubicBezTo>
                        <a:cubicBezTo>
                          <a:pt x="365" y="115"/>
                          <a:pt x="364" y="120"/>
                          <a:pt x="362" y="122"/>
                        </a:cubicBezTo>
                        <a:cubicBezTo>
                          <a:pt x="359" y="123"/>
                          <a:pt x="354" y="119"/>
                          <a:pt x="351" y="120"/>
                        </a:cubicBezTo>
                        <a:cubicBezTo>
                          <a:pt x="347" y="129"/>
                          <a:pt x="352" y="127"/>
                          <a:pt x="342" y="129"/>
                        </a:cubicBezTo>
                        <a:cubicBezTo>
                          <a:pt x="340" y="123"/>
                          <a:pt x="345" y="111"/>
                          <a:pt x="347" y="105"/>
                        </a:cubicBezTo>
                        <a:cubicBezTo>
                          <a:pt x="347" y="100"/>
                          <a:pt x="338" y="102"/>
                          <a:pt x="338" y="100"/>
                        </a:cubicBezTo>
                        <a:cubicBezTo>
                          <a:pt x="338" y="98"/>
                          <a:pt x="344" y="95"/>
                          <a:pt x="344" y="93"/>
                        </a:cubicBezTo>
                        <a:cubicBezTo>
                          <a:pt x="344" y="92"/>
                          <a:pt x="344" y="89"/>
                          <a:pt x="342" y="89"/>
                        </a:cubicBezTo>
                        <a:cubicBezTo>
                          <a:pt x="339" y="89"/>
                          <a:pt x="324" y="94"/>
                          <a:pt x="320" y="94"/>
                        </a:cubicBezTo>
                        <a:cubicBezTo>
                          <a:pt x="317" y="86"/>
                          <a:pt x="328" y="88"/>
                          <a:pt x="317" y="85"/>
                        </a:cubicBezTo>
                        <a:cubicBezTo>
                          <a:pt x="311" y="91"/>
                          <a:pt x="306" y="93"/>
                          <a:pt x="297" y="94"/>
                        </a:cubicBezTo>
                        <a:cubicBezTo>
                          <a:pt x="300" y="104"/>
                          <a:pt x="307" y="101"/>
                          <a:pt x="320" y="103"/>
                        </a:cubicBezTo>
                        <a:cubicBezTo>
                          <a:pt x="318" y="109"/>
                          <a:pt x="311" y="111"/>
                          <a:pt x="305" y="117"/>
                        </a:cubicBezTo>
                        <a:lnTo>
                          <a:pt x="311" y="126"/>
                        </a:lnTo>
                        <a:lnTo>
                          <a:pt x="315" y="138"/>
                        </a:lnTo>
                        <a:lnTo>
                          <a:pt x="309" y="139"/>
                        </a:lnTo>
                        <a:lnTo>
                          <a:pt x="314" y="144"/>
                        </a:lnTo>
                        <a:lnTo>
                          <a:pt x="307" y="152"/>
                        </a:lnTo>
                        <a:lnTo>
                          <a:pt x="0" y="149"/>
                        </a:lnTo>
                        <a:lnTo>
                          <a:pt x="73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20" name="Freeform 48"/>
                  <p:cNvSpPr/>
                  <p:nvPr/>
                </p:nvSpPr>
                <p:spPr>
                  <a:xfrm>
                    <a:off x="2043" y="241"/>
                    <a:ext cx="20" cy="55"/>
                  </a:xfrm>
                  <a:custGeom>
                    <a:avLst/>
                    <a:gdLst/>
                    <a:ahLst/>
                    <a:cxnLst>
                      <a:cxn ang="0">
                        <a:pos x="2" y="52"/>
                      </a:cxn>
                      <a:cxn ang="0">
                        <a:pos x="6" y="36"/>
                      </a:cxn>
                      <a:cxn ang="0">
                        <a:pos x="7" y="23"/>
                      </a:cxn>
                      <a:cxn ang="0">
                        <a:pos x="5" y="13"/>
                      </a:cxn>
                      <a:cxn ang="0">
                        <a:pos x="7" y="4"/>
                      </a:cxn>
                      <a:cxn ang="0">
                        <a:pos x="9" y="0"/>
                      </a:cxn>
                      <a:cxn ang="0">
                        <a:pos x="13" y="10"/>
                      </a:cxn>
                      <a:cxn ang="0">
                        <a:pos x="20" y="33"/>
                      </a:cxn>
                      <a:cxn ang="0">
                        <a:pos x="13" y="36"/>
                      </a:cxn>
                      <a:cxn ang="0">
                        <a:pos x="10" y="42"/>
                      </a:cxn>
                      <a:cxn ang="0">
                        <a:pos x="9" y="44"/>
                      </a:cxn>
                      <a:cxn ang="0">
                        <a:pos x="11" y="45"/>
                      </a:cxn>
                      <a:cxn ang="0">
                        <a:pos x="13" y="49"/>
                      </a:cxn>
                      <a:cxn ang="0">
                        <a:pos x="6" y="49"/>
                      </a:cxn>
                      <a:cxn ang="0">
                        <a:pos x="3" y="53"/>
                      </a:cxn>
                      <a:cxn ang="0">
                        <a:pos x="1" y="51"/>
                      </a:cxn>
                      <a:cxn ang="0">
                        <a:pos x="2" y="52"/>
                      </a:cxn>
                    </a:cxnLst>
                    <a:pathLst>
                      <a:path w="47" h="165">
                        <a:moveTo>
                          <a:pt x="5" y="156"/>
                        </a:moveTo>
                        <a:cubicBezTo>
                          <a:pt x="0" y="141"/>
                          <a:pt x="1" y="118"/>
                          <a:pt x="15" y="108"/>
                        </a:cubicBezTo>
                        <a:cubicBezTo>
                          <a:pt x="16" y="95"/>
                          <a:pt x="17" y="81"/>
                          <a:pt x="17" y="68"/>
                        </a:cubicBezTo>
                        <a:cubicBezTo>
                          <a:pt x="17" y="58"/>
                          <a:pt x="11" y="40"/>
                          <a:pt x="11" y="40"/>
                        </a:cubicBezTo>
                        <a:cubicBezTo>
                          <a:pt x="14" y="20"/>
                          <a:pt x="11" y="29"/>
                          <a:pt x="17" y="12"/>
                        </a:cubicBezTo>
                        <a:cubicBezTo>
                          <a:pt x="18" y="8"/>
                          <a:pt x="21" y="0"/>
                          <a:pt x="21" y="0"/>
                        </a:cubicBezTo>
                        <a:cubicBezTo>
                          <a:pt x="38" y="6"/>
                          <a:pt x="33" y="7"/>
                          <a:pt x="31" y="30"/>
                        </a:cubicBezTo>
                        <a:cubicBezTo>
                          <a:pt x="38" y="52"/>
                          <a:pt x="40" y="76"/>
                          <a:pt x="47" y="98"/>
                        </a:cubicBezTo>
                        <a:cubicBezTo>
                          <a:pt x="44" y="116"/>
                          <a:pt x="45" y="113"/>
                          <a:pt x="31" y="108"/>
                        </a:cubicBezTo>
                        <a:cubicBezTo>
                          <a:pt x="25" y="118"/>
                          <a:pt x="28" y="112"/>
                          <a:pt x="23" y="126"/>
                        </a:cubicBezTo>
                        <a:cubicBezTo>
                          <a:pt x="22" y="128"/>
                          <a:pt x="21" y="132"/>
                          <a:pt x="21" y="132"/>
                        </a:cubicBezTo>
                        <a:cubicBezTo>
                          <a:pt x="23" y="133"/>
                          <a:pt x="26" y="132"/>
                          <a:pt x="27" y="134"/>
                        </a:cubicBezTo>
                        <a:cubicBezTo>
                          <a:pt x="29" y="137"/>
                          <a:pt x="31" y="146"/>
                          <a:pt x="31" y="146"/>
                        </a:cubicBezTo>
                        <a:cubicBezTo>
                          <a:pt x="27" y="165"/>
                          <a:pt x="23" y="155"/>
                          <a:pt x="13" y="148"/>
                        </a:cubicBezTo>
                        <a:cubicBezTo>
                          <a:pt x="11" y="152"/>
                          <a:pt x="11" y="160"/>
                          <a:pt x="7" y="160"/>
                        </a:cubicBezTo>
                        <a:cubicBezTo>
                          <a:pt x="5" y="160"/>
                          <a:pt x="4" y="156"/>
                          <a:pt x="3" y="154"/>
                        </a:cubicBezTo>
                        <a:cubicBezTo>
                          <a:pt x="3" y="153"/>
                          <a:pt x="4" y="155"/>
                          <a:pt x="5" y="15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21" name="Freeform 49"/>
                  <p:cNvSpPr/>
                  <p:nvPr/>
                </p:nvSpPr>
                <p:spPr>
                  <a:xfrm>
                    <a:off x="2031" y="287"/>
                    <a:ext cx="59" cy="34"/>
                  </a:xfrm>
                  <a:custGeom>
                    <a:avLst/>
                    <a:gdLst/>
                    <a:ahLst/>
                    <a:cxnLst>
                      <a:cxn ang="0">
                        <a:pos x="11" y="20"/>
                      </a:cxn>
                      <a:cxn ang="0">
                        <a:pos x="13" y="14"/>
                      </a:cxn>
                      <a:cxn ang="0">
                        <a:pos x="21" y="11"/>
                      </a:cxn>
                      <a:cxn ang="0">
                        <a:pos x="23" y="15"/>
                      </a:cxn>
                      <a:cxn ang="0">
                        <a:pos x="28" y="16"/>
                      </a:cxn>
                      <a:cxn ang="0">
                        <a:pos x="34" y="18"/>
                      </a:cxn>
                      <a:cxn ang="0">
                        <a:pos x="50" y="11"/>
                      </a:cxn>
                      <a:cxn ang="0">
                        <a:pos x="56" y="6"/>
                      </a:cxn>
                      <a:cxn ang="0">
                        <a:pos x="59" y="4"/>
                      </a:cxn>
                      <a:cxn ang="0">
                        <a:pos x="45" y="16"/>
                      </a:cxn>
                      <a:cxn ang="0">
                        <a:pos x="36" y="22"/>
                      </a:cxn>
                      <a:cxn ang="0">
                        <a:pos x="28" y="27"/>
                      </a:cxn>
                      <a:cxn ang="0">
                        <a:pos x="21" y="34"/>
                      </a:cxn>
                      <a:cxn ang="0">
                        <a:pos x="11" y="29"/>
                      </a:cxn>
                      <a:cxn ang="0">
                        <a:pos x="9" y="29"/>
                      </a:cxn>
                      <a:cxn ang="0">
                        <a:pos x="9" y="32"/>
                      </a:cxn>
                      <a:cxn ang="0">
                        <a:pos x="0" y="32"/>
                      </a:cxn>
                      <a:cxn ang="0">
                        <a:pos x="4" y="26"/>
                      </a:cxn>
                      <a:cxn ang="0">
                        <a:pos x="11" y="20"/>
                      </a:cxn>
                    </a:cxnLst>
                    <a:pathLst>
                      <a:path w="138" h="103">
                        <a:moveTo>
                          <a:pt x="26" y="61"/>
                        </a:moveTo>
                        <a:cubicBezTo>
                          <a:pt x="29" y="53"/>
                          <a:pt x="33" y="51"/>
                          <a:pt x="30" y="43"/>
                        </a:cubicBezTo>
                        <a:cubicBezTo>
                          <a:pt x="33" y="27"/>
                          <a:pt x="37" y="24"/>
                          <a:pt x="50" y="33"/>
                        </a:cubicBezTo>
                        <a:cubicBezTo>
                          <a:pt x="51" y="37"/>
                          <a:pt x="53" y="41"/>
                          <a:pt x="54" y="45"/>
                        </a:cubicBezTo>
                        <a:cubicBezTo>
                          <a:pt x="55" y="49"/>
                          <a:pt x="66" y="49"/>
                          <a:pt x="66" y="49"/>
                        </a:cubicBezTo>
                        <a:cubicBezTo>
                          <a:pt x="75" y="43"/>
                          <a:pt x="77" y="45"/>
                          <a:pt x="80" y="55"/>
                        </a:cubicBezTo>
                        <a:cubicBezTo>
                          <a:pt x="92" y="47"/>
                          <a:pt x="101" y="37"/>
                          <a:pt x="116" y="33"/>
                        </a:cubicBezTo>
                        <a:cubicBezTo>
                          <a:pt x="125" y="19"/>
                          <a:pt x="120" y="24"/>
                          <a:pt x="130" y="17"/>
                        </a:cubicBezTo>
                        <a:cubicBezTo>
                          <a:pt x="134" y="11"/>
                          <a:pt x="134" y="0"/>
                          <a:pt x="138" y="11"/>
                        </a:cubicBezTo>
                        <a:cubicBezTo>
                          <a:pt x="135" y="31"/>
                          <a:pt x="126" y="45"/>
                          <a:pt x="106" y="49"/>
                        </a:cubicBezTo>
                        <a:cubicBezTo>
                          <a:pt x="97" y="55"/>
                          <a:pt x="93" y="61"/>
                          <a:pt x="84" y="67"/>
                        </a:cubicBezTo>
                        <a:cubicBezTo>
                          <a:pt x="80" y="79"/>
                          <a:pt x="79" y="79"/>
                          <a:pt x="66" y="81"/>
                        </a:cubicBezTo>
                        <a:cubicBezTo>
                          <a:pt x="60" y="90"/>
                          <a:pt x="57" y="97"/>
                          <a:pt x="48" y="103"/>
                        </a:cubicBezTo>
                        <a:cubicBezTo>
                          <a:pt x="42" y="94"/>
                          <a:pt x="37" y="93"/>
                          <a:pt x="26" y="89"/>
                        </a:cubicBezTo>
                        <a:cubicBezTo>
                          <a:pt x="24" y="88"/>
                          <a:pt x="20" y="87"/>
                          <a:pt x="20" y="87"/>
                        </a:cubicBezTo>
                        <a:cubicBezTo>
                          <a:pt x="10" y="90"/>
                          <a:pt x="14" y="94"/>
                          <a:pt x="22" y="97"/>
                        </a:cubicBezTo>
                        <a:cubicBezTo>
                          <a:pt x="14" y="103"/>
                          <a:pt x="9" y="100"/>
                          <a:pt x="0" y="97"/>
                        </a:cubicBezTo>
                        <a:cubicBezTo>
                          <a:pt x="2" y="87"/>
                          <a:pt x="1" y="82"/>
                          <a:pt x="10" y="79"/>
                        </a:cubicBezTo>
                        <a:cubicBezTo>
                          <a:pt x="15" y="63"/>
                          <a:pt x="14" y="69"/>
                          <a:pt x="26" y="6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22" name="Freeform 50"/>
                  <p:cNvSpPr/>
                  <p:nvPr/>
                </p:nvSpPr>
                <p:spPr>
                  <a:xfrm>
                    <a:off x="1968" y="319"/>
                    <a:ext cx="80" cy="72"/>
                  </a:xfrm>
                  <a:custGeom>
                    <a:avLst/>
                    <a:gdLst/>
                    <a:ahLst/>
                    <a:cxnLst>
                      <a:cxn ang="0">
                        <a:pos x="67" y="8"/>
                      </a:cxn>
                      <a:cxn ang="0">
                        <a:pos x="68" y="2"/>
                      </a:cxn>
                      <a:cxn ang="0">
                        <a:pos x="72" y="0"/>
                      </a:cxn>
                      <a:cxn ang="0">
                        <a:pos x="77" y="8"/>
                      </a:cxn>
                      <a:cxn ang="0">
                        <a:pos x="80" y="14"/>
                      </a:cxn>
                      <a:cxn ang="0">
                        <a:pos x="76" y="20"/>
                      </a:cxn>
                      <a:cxn ang="0">
                        <a:pos x="72" y="26"/>
                      </a:cxn>
                      <a:cxn ang="0">
                        <a:pos x="69" y="42"/>
                      </a:cxn>
                      <a:cxn ang="0">
                        <a:pos x="61" y="46"/>
                      </a:cxn>
                      <a:cxn ang="0">
                        <a:pos x="51" y="46"/>
                      </a:cxn>
                      <a:cxn ang="0">
                        <a:pos x="48" y="42"/>
                      </a:cxn>
                      <a:cxn ang="0">
                        <a:pos x="43" y="49"/>
                      </a:cxn>
                      <a:cxn ang="0">
                        <a:pos x="38" y="50"/>
                      </a:cxn>
                      <a:cxn ang="0">
                        <a:pos x="34" y="44"/>
                      </a:cxn>
                      <a:cxn ang="0">
                        <a:pos x="25" y="48"/>
                      </a:cxn>
                      <a:cxn ang="0">
                        <a:pos x="32" y="48"/>
                      </a:cxn>
                      <a:cxn ang="0">
                        <a:pos x="33" y="54"/>
                      </a:cxn>
                      <a:cxn ang="0">
                        <a:pos x="25" y="56"/>
                      </a:cxn>
                      <a:cxn ang="0">
                        <a:pos x="14" y="56"/>
                      </a:cxn>
                      <a:cxn ang="0">
                        <a:pos x="15" y="52"/>
                      </a:cxn>
                      <a:cxn ang="0">
                        <a:pos x="20" y="48"/>
                      </a:cxn>
                      <a:cxn ang="0">
                        <a:pos x="14" y="50"/>
                      </a:cxn>
                      <a:cxn ang="0">
                        <a:pos x="11" y="56"/>
                      </a:cxn>
                      <a:cxn ang="0">
                        <a:pos x="13" y="64"/>
                      </a:cxn>
                      <a:cxn ang="0">
                        <a:pos x="6" y="67"/>
                      </a:cxn>
                      <a:cxn ang="0">
                        <a:pos x="0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6" y="51"/>
                      </a:cxn>
                      <a:cxn ang="0">
                        <a:pos x="14" y="45"/>
                      </a:cxn>
                      <a:cxn ang="0">
                        <a:pos x="19" y="40"/>
                      </a:cxn>
                      <a:cxn ang="0">
                        <a:pos x="31" y="39"/>
                      </a:cxn>
                      <a:cxn ang="0">
                        <a:pos x="36" y="38"/>
                      </a:cxn>
                      <a:cxn ang="0">
                        <a:pos x="49" y="26"/>
                      </a:cxn>
                      <a:cxn ang="0">
                        <a:pos x="51" y="31"/>
                      </a:cxn>
                      <a:cxn ang="0">
                        <a:pos x="56" y="26"/>
                      </a:cxn>
                      <a:cxn ang="0">
                        <a:pos x="64" y="18"/>
                      </a:cxn>
                      <a:cxn ang="0">
                        <a:pos x="66" y="14"/>
                      </a:cxn>
                      <a:cxn ang="0">
                        <a:pos x="63" y="13"/>
                      </a:cxn>
                      <a:cxn ang="0">
                        <a:pos x="65" y="11"/>
                      </a:cxn>
                      <a:cxn ang="0">
                        <a:pos x="67" y="8"/>
                      </a:cxn>
                    </a:cxnLst>
                    <a:pathLst>
                      <a:path w="188" h="214">
                        <a:moveTo>
                          <a:pt x="158" y="24"/>
                        </a:moveTo>
                        <a:cubicBezTo>
                          <a:pt x="156" y="18"/>
                          <a:pt x="160" y="6"/>
                          <a:pt x="160" y="6"/>
                        </a:cubicBezTo>
                        <a:cubicBezTo>
                          <a:pt x="167" y="16"/>
                          <a:pt x="167" y="8"/>
                          <a:pt x="170" y="0"/>
                        </a:cubicBezTo>
                        <a:cubicBezTo>
                          <a:pt x="181" y="4"/>
                          <a:pt x="179" y="14"/>
                          <a:pt x="182" y="24"/>
                        </a:cubicBezTo>
                        <a:cubicBezTo>
                          <a:pt x="184" y="30"/>
                          <a:pt x="188" y="42"/>
                          <a:pt x="188" y="42"/>
                        </a:cubicBezTo>
                        <a:cubicBezTo>
                          <a:pt x="183" y="56"/>
                          <a:pt x="188" y="52"/>
                          <a:pt x="178" y="58"/>
                        </a:cubicBezTo>
                        <a:cubicBezTo>
                          <a:pt x="174" y="63"/>
                          <a:pt x="170" y="76"/>
                          <a:pt x="170" y="76"/>
                        </a:cubicBezTo>
                        <a:cubicBezTo>
                          <a:pt x="169" y="100"/>
                          <a:pt x="173" y="110"/>
                          <a:pt x="162" y="126"/>
                        </a:cubicBezTo>
                        <a:cubicBezTo>
                          <a:pt x="150" y="118"/>
                          <a:pt x="155" y="132"/>
                          <a:pt x="144" y="136"/>
                        </a:cubicBezTo>
                        <a:cubicBezTo>
                          <a:pt x="135" y="134"/>
                          <a:pt x="129" y="135"/>
                          <a:pt x="120" y="138"/>
                        </a:cubicBezTo>
                        <a:cubicBezTo>
                          <a:pt x="114" y="129"/>
                          <a:pt x="122" y="127"/>
                          <a:pt x="112" y="124"/>
                        </a:cubicBezTo>
                        <a:cubicBezTo>
                          <a:pt x="108" y="130"/>
                          <a:pt x="108" y="142"/>
                          <a:pt x="102" y="146"/>
                        </a:cubicBezTo>
                        <a:cubicBezTo>
                          <a:pt x="98" y="148"/>
                          <a:pt x="90" y="150"/>
                          <a:pt x="90" y="150"/>
                        </a:cubicBezTo>
                        <a:cubicBezTo>
                          <a:pt x="87" y="141"/>
                          <a:pt x="89" y="135"/>
                          <a:pt x="80" y="132"/>
                        </a:cubicBezTo>
                        <a:cubicBezTo>
                          <a:pt x="68" y="134"/>
                          <a:pt x="65" y="134"/>
                          <a:pt x="58" y="144"/>
                        </a:cubicBezTo>
                        <a:cubicBezTo>
                          <a:pt x="66" y="150"/>
                          <a:pt x="68" y="147"/>
                          <a:pt x="76" y="142"/>
                        </a:cubicBezTo>
                        <a:cubicBezTo>
                          <a:pt x="81" y="146"/>
                          <a:pt x="85" y="155"/>
                          <a:pt x="78" y="160"/>
                        </a:cubicBezTo>
                        <a:cubicBezTo>
                          <a:pt x="75" y="162"/>
                          <a:pt x="62" y="165"/>
                          <a:pt x="58" y="166"/>
                        </a:cubicBezTo>
                        <a:cubicBezTo>
                          <a:pt x="48" y="173"/>
                          <a:pt x="44" y="173"/>
                          <a:pt x="34" y="166"/>
                        </a:cubicBezTo>
                        <a:cubicBezTo>
                          <a:pt x="35" y="162"/>
                          <a:pt x="34" y="158"/>
                          <a:pt x="36" y="154"/>
                        </a:cubicBezTo>
                        <a:cubicBezTo>
                          <a:pt x="38" y="150"/>
                          <a:pt x="55" y="146"/>
                          <a:pt x="46" y="144"/>
                        </a:cubicBezTo>
                        <a:cubicBezTo>
                          <a:pt x="42" y="143"/>
                          <a:pt x="34" y="148"/>
                          <a:pt x="34" y="148"/>
                        </a:cubicBezTo>
                        <a:cubicBezTo>
                          <a:pt x="32" y="155"/>
                          <a:pt x="28" y="159"/>
                          <a:pt x="26" y="166"/>
                        </a:cubicBezTo>
                        <a:cubicBezTo>
                          <a:pt x="36" y="182"/>
                          <a:pt x="36" y="173"/>
                          <a:pt x="30" y="190"/>
                        </a:cubicBezTo>
                        <a:cubicBezTo>
                          <a:pt x="28" y="196"/>
                          <a:pt x="14" y="200"/>
                          <a:pt x="14" y="200"/>
                        </a:cubicBezTo>
                        <a:cubicBezTo>
                          <a:pt x="5" y="214"/>
                          <a:pt x="11" y="210"/>
                          <a:pt x="0" y="214"/>
                        </a:cubicBezTo>
                        <a:cubicBezTo>
                          <a:pt x="2" y="202"/>
                          <a:pt x="5" y="198"/>
                          <a:pt x="8" y="188"/>
                        </a:cubicBezTo>
                        <a:cubicBezTo>
                          <a:pt x="6" y="178"/>
                          <a:pt x="3" y="173"/>
                          <a:pt x="0" y="164"/>
                        </a:cubicBezTo>
                        <a:cubicBezTo>
                          <a:pt x="3" y="156"/>
                          <a:pt x="7" y="157"/>
                          <a:pt x="14" y="152"/>
                        </a:cubicBezTo>
                        <a:cubicBezTo>
                          <a:pt x="18" y="141"/>
                          <a:pt x="23" y="140"/>
                          <a:pt x="32" y="134"/>
                        </a:cubicBezTo>
                        <a:cubicBezTo>
                          <a:pt x="37" y="127"/>
                          <a:pt x="37" y="123"/>
                          <a:pt x="44" y="118"/>
                        </a:cubicBezTo>
                        <a:cubicBezTo>
                          <a:pt x="64" y="121"/>
                          <a:pt x="55" y="122"/>
                          <a:pt x="72" y="116"/>
                        </a:cubicBezTo>
                        <a:cubicBezTo>
                          <a:pt x="76" y="115"/>
                          <a:pt x="84" y="112"/>
                          <a:pt x="84" y="112"/>
                        </a:cubicBezTo>
                        <a:cubicBezTo>
                          <a:pt x="105" y="119"/>
                          <a:pt x="97" y="84"/>
                          <a:pt x="114" y="78"/>
                        </a:cubicBezTo>
                        <a:cubicBezTo>
                          <a:pt x="117" y="87"/>
                          <a:pt x="110" y="89"/>
                          <a:pt x="120" y="92"/>
                        </a:cubicBezTo>
                        <a:cubicBezTo>
                          <a:pt x="125" y="85"/>
                          <a:pt x="125" y="81"/>
                          <a:pt x="132" y="76"/>
                        </a:cubicBezTo>
                        <a:cubicBezTo>
                          <a:pt x="138" y="68"/>
                          <a:pt x="146" y="65"/>
                          <a:pt x="150" y="54"/>
                        </a:cubicBezTo>
                        <a:cubicBezTo>
                          <a:pt x="151" y="50"/>
                          <a:pt x="154" y="42"/>
                          <a:pt x="154" y="42"/>
                        </a:cubicBezTo>
                        <a:cubicBezTo>
                          <a:pt x="152" y="41"/>
                          <a:pt x="148" y="40"/>
                          <a:pt x="148" y="38"/>
                        </a:cubicBezTo>
                        <a:cubicBezTo>
                          <a:pt x="148" y="36"/>
                          <a:pt x="161" y="33"/>
                          <a:pt x="152" y="32"/>
                        </a:cubicBezTo>
                        <a:lnTo>
                          <a:pt x="158" y="2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23" name="Freeform 51"/>
                  <p:cNvSpPr/>
                  <p:nvPr/>
                </p:nvSpPr>
                <p:spPr>
                  <a:xfrm>
                    <a:off x="2021" y="340"/>
                    <a:ext cx="6" cy="4"/>
                  </a:xfrm>
                  <a:custGeom>
                    <a:avLst/>
                    <a:gdLst/>
                    <a:ahLst/>
                    <a:cxnLst>
                      <a:cxn ang="0">
                        <a:pos x="0" y="3"/>
                      </a:cxn>
                      <a:cxn ang="0">
                        <a:pos x="2" y="4"/>
                      </a:cxn>
                      <a:cxn ang="0">
                        <a:pos x="0" y="3"/>
                      </a:cxn>
                    </a:cxnLst>
                    <a:pathLst>
                      <a:path w="13" h="13">
                        <a:moveTo>
                          <a:pt x="0" y="9"/>
                        </a:moveTo>
                        <a:cubicBezTo>
                          <a:pt x="6" y="0"/>
                          <a:pt x="13" y="7"/>
                          <a:pt x="4" y="13"/>
                        </a:cubicBezTo>
                        <a:cubicBezTo>
                          <a:pt x="0" y="6"/>
                          <a:pt x="0" y="5"/>
                          <a:pt x="0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24" name="Freeform 52"/>
                  <p:cNvSpPr/>
                  <p:nvPr/>
                </p:nvSpPr>
                <p:spPr>
                  <a:xfrm>
                    <a:off x="1573" y="389"/>
                    <a:ext cx="347" cy="189"/>
                  </a:xfrm>
                  <a:custGeom>
                    <a:avLst/>
                    <a:gdLst/>
                    <a:ahLst/>
                    <a:cxnLst>
                      <a:cxn ang="0">
                        <a:pos x="347" y="9"/>
                      </a:cxn>
                      <a:cxn ang="0">
                        <a:pos x="332" y="26"/>
                      </a:cxn>
                      <a:cxn ang="0">
                        <a:pos x="320" y="41"/>
                      </a:cxn>
                      <a:cxn ang="0">
                        <a:pos x="309" y="48"/>
                      </a:cxn>
                      <a:cxn ang="0">
                        <a:pos x="271" y="60"/>
                      </a:cxn>
                      <a:cxn ang="0">
                        <a:pos x="270" y="70"/>
                      </a:cxn>
                      <a:cxn ang="0">
                        <a:pos x="258" y="77"/>
                      </a:cxn>
                      <a:cxn ang="0">
                        <a:pos x="265" y="60"/>
                      </a:cxn>
                      <a:cxn ang="0">
                        <a:pos x="246" y="63"/>
                      </a:cxn>
                      <a:cxn ang="0">
                        <a:pos x="238" y="73"/>
                      </a:cxn>
                      <a:cxn ang="0">
                        <a:pos x="255" y="94"/>
                      </a:cxn>
                      <a:cxn ang="0">
                        <a:pos x="254" y="123"/>
                      </a:cxn>
                      <a:cxn ang="0">
                        <a:pos x="232" y="136"/>
                      </a:cxn>
                      <a:cxn ang="0">
                        <a:pos x="223" y="129"/>
                      </a:cxn>
                      <a:cxn ang="0">
                        <a:pos x="206" y="117"/>
                      </a:cxn>
                      <a:cxn ang="0">
                        <a:pos x="197" y="117"/>
                      </a:cxn>
                      <a:cxn ang="0">
                        <a:pos x="192" y="132"/>
                      </a:cxn>
                      <a:cxn ang="0">
                        <a:pos x="214" y="155"/>
                      </a:cxn>
                      <a:cxn ang="0">
                        <a:pos x="218" y="176"/>
                      </a:cxn>
                      <a:cxn ang="0">
                        <a:pos x="225" y="188"/>
                      </a:cxn>
                      <a:cxn ang="0">
                        <a:pos x="210" y="182"/>
                      </a:cxn>
                      <a:cxn ang="0">
                        <a:pos x="201" y="174"/>
                      </a:cxn>
                      <a:cxn ang="0">
                        <a:pos x="180" y="142"/>
                      </a:cxn>
                      <a:cxn ang="0">
                        <a:pos x="182" y="104"/>
                      </a:cxn>
                      <a:cxn ang="0">
                        <a:pos x="180" y="90"/>
                      </a:cxn>
                      <a:cxn ang="0">
                        <a:pos x="176" y="92"/>
                      </a:cxn>
                      <a:cxn ang="0">
                        <a:pos x="165" y="89"/>
                      </a:cxn>
                      <a:cxn ang="0">
                        <a:pos x="154" y="57"/>
                      </a:cxn>
                      <a:cxn ang="0">
                        <a:pos x="141" y="56"/>
                      </a:cxn>
                      <a:cxn ang="0">
                        <a:pos x="123" y="58"/>
                      </a:cxn>
                      <a:cxn ang="0">
                        <a:pos x="103" y="78"/>
                      </a:cxn>
                      <a:cxn ang="0">
                        <a:pos x="84" y="90"/>
                      </a:cxn>
                      <a:cxn ang="0">
                        <a:pos x="79" y="92"/>
                      </a:cxn>
                      <a:cxn ang="0">
                        <a:pos x="68" y="110"/>
                      </a:cxn>
                      <a:cxn ang="0">
                        <a:pos x="65" y="119"/>
                      </a:cxn>
                      <a:cxn ang="0">
                        <a:pos x="55" y="135"/>
                      </a:cxn>
                      <a:cxn ang="0">
                        <a:pos x="40" y="131"/>
                      </a:cxn>
                      <a:cxn ang="0">
                        <a:pos x="28" y="86"/>
                      </a:cxn>
                      <a:cxn ang="0">
                        <a:pos x="31" y="52"/>
                      </a:cxn>
                      <a:cxn ang="0">
                        <a:pos x="19" y="60"/>
                      </a:cxn>
                      <a:cxn ang="0">
                        <a:pos x="9" y="50"/>
                      </a:cxn>
                      <a:cxn ang="0">
                        <a:pos x="10" y="46"/>
                      </a:cxn>
                      <a:cxn ang="0">
                        <a:pos x="0" y="31"/>
                      </a:cxn>
                      <a:cxn ang="0">
                        <a:pos x="341" y="2"/>
                      </a:cxn>
                    </a:cxnLst>
                    <a:pathLst>
                      <a:path w="812" h="564">
                        <a:moveTo>
                          <a:pt x="798" y="6"/>
                        </a:moveTo>
                        <a:cubicBezTo>
                          <a:pt x="801" y="15"/>
                          <a:pt x="809" y="16"/>
                          <a:pt x="812" y="26"/>
                        </a:cubicBezTo>
                        <a:cubicBezTo>
                          <a:pt x="809" y="36"/>
                          <a:pt x="801" y="41"/>
                          <a:pt x="796" y="50"/>
                        </a:cubicBezTo>
                        <a:cubicBezTo>
                          <a:pt x="791" y="61"/>
                          <a:pt x="788" y="71"/>
                          <a:pt x="778" y="78"/>
                        </a:cubicBezTo>
                        <a:cubicBezTo>
                          <a:pt x="773" y="85"/>
                          <a:pt x="771" y="88"/>
                          <a:pt x="774" y="96"/>
                        </a:cubicBezTo>
                        <a:cubicBezTo>
                          <a:pt x="767" y="107"/>
                          <a:pt x="758" y="114"/>
                          <a:pt x="748" y="122"/>
                        </a:cubicBezTo>
                        <a:cubicBezTo>
                          <a:pt x="744" y="125"/>
                          <a:pt x="736" y="130"/>
                          <a:pt x="736" y="130"/>
                        </a:cubicBezTo>
                        <a:cubicBezTo>
                          <a:pt x="740" y="141"/>
                          <a:pt x="731" y="140"/>
                          <a:pt x="722" y="142"/>
                        </a:cubicBezTo>
                        <a:cubicBezTo>
                          <a:pt x="716" y="148"/>
                          <a:pt x="712" y="151"/>
                          <a:pt x="704" y="154"/>
                        </a:cubicBezTo>
                        <a:cubicBezTo>
                          <a:pt x="686" y="150"/>
                          <a:pt x="650" y="169"/>
                          <a:pt x="634" y="180"/>
                        </a:cubicBezTo>
                        <a:cubicBezTo>
                          <a:pt x="636" y="189"/>
                          <a:pt x="631" y="193"/>
                          <a:pt x="640" y="196"/>
                        </a:cubicBezTo>
                        <a:cubicBezTo>
                          <a:pt x="643" y="205"/>
                          <a:pt x="640" y="207"/>
                          <a:pt x="632" y="210"/>
                        </a:cubicBezTo>
                        <a:cubicBezTo>
                          <a:pt x="626" y="219"/>
                          <a:pt x="623" y="226"/>
                          <a:pt x="614" y="232"/>
                        </a:cubicBezTo>
                        <a:cubicBezTo>
                          <a:pt x="611" y="231"/>
                          <a:pt x="606" y="233"/>
                          <a:pt x="604" y="230"/>
                        </a:cubicBezTo>
                        <a:cubicBezTo>
                          <a:pt x="599" y="220"/>
                          <a:pt x="610" y="199"/>
                          <a:pt x="620" y="196"/>
                        </a:cubicBezTo>
                        <a:cubicBezTo>
                          <a:pt x="623" y="187"/>
                          <a:pt x="617" y="187"/>
                          <a:pt x="620" y="178"/>
                        </a:cubicBezTo>
                        <a:cubicBezTo>
                          <a:pt x="617" y="164"/>
                          <a:pt x="609" y="168"/>
                          <a:pt x="598" y="172"/>
                        </a:cubicBezTo>
                        <a:cubicBezTo>
                          <a:pt x="592" y="180"/>
                          <a:pt x="585" y="185"/>
                          <a:pt x="576" y="188"/>
                        </a:cubicBezTo>
                        <a:cubicBezTo>
                          <a:pt x="572" y="194"/>
                          <a:pt x="568" y="200"/>
                          <a:pt x="564" y="206"/>
                        </a:cubicBezTo>
                        <a:cubicBezTo>
                          <a:pt x="561" y="210"/>
                          <a:pt x="556" y="218"/>
                          <a:pt x="556" y="218"/>
                        </a:cubicBezTo>
                        <a:cubicBezTo>
                          <a:pt x="558" y="234"/>
                          <a:pt x="559" y="243"/>
                          <a:pt x="572" y="252"/>
                        </a:cubicBezTo>
                        <a:cubicBezTo>
                          <a:pt x="579" y="262"/>
                          <a:pt x="586" y="273"/>
                          <a:pt x="596" y="280"/>
                        </a:cubicBezTo>
                        <a:cubicBezTo>
                          <a:pt x="598" y="286"/>
                          <a:pt x="602" y="298"/>
                          <a:pt x="602" y="298"/>
                        </a:cubicBezTo>
                        <a:cubicBezTo>
                          <a:pt x="601" y="308"/>
                          <a:pt x="599" y="361"/>
                          <a:pt x="594" y="368"/>
                        </a:cubicBezTo>
                        <a:cubicBezTo>
                          <a:pt x="590" y="374"/>
                          <a:pt x="576" y="378"/>
                          <a:pt x="570" y="382"/>
                        </a:cubicBezTo>
                        <a:cubicBezTo>
                          <a:pt x="563" y="393"/>
                          <a:pt x="550" y="396"/>
                          <a:pt x="542" y="406"/>
                        </a:cubicBezTo>
                        <a:cubicBezTo>
                          <a:pt x="536" y="413"/>
                          <a:pt x="539" y="417"/>
                          <a:pt x="530" y="420"/>
                        </a:cubicBezTo>
                        <a:cubicBezTo>
                          <a:pt x="526" y="408"/>
                          <a:pt x="538" y="391"/>
                          <a:pt x="522" y="386"/>
                        </a:cubicBezTo>
                        <a:cubicBezTo>
                          <a:pt x="516" y="377"/>
                          <a:pt x="510" y="364"/>
                          <a:pt x="502" y="356"/>
                        </a:cubicBezTo>
                        <a:cubicBezTo>
                          <a:pt x="497" y="341"/>
                          <a:pt x="505" y="360"/>
                          <a:pt x="482" y="348"/>
                        </a:cubicBezTo>
                        <a:cubicBezTo>
                          <a:pt x="478" y="346"/>
                          <a:pt x="478" y="339"/>
                          <a:pt x="474" y="336"/>
                        </a:cubicBezTo>
                        <a:cubicBezTo>
                          <a:pt x="470" y="323"/>
                          <a:pt x="466" y="342"/>
                          <a:pt x="462" y="348"/>
                        </a:cubicBezTo>
                        <a:cubicBezTo>
                          <a:pt x="460" y="358"/>
                          <a:pt x="456" y="363"/>
                          <a:pt x="454" y="374"/>
                        </a:cubicBezTo>
                        <a:cubicBezTo>
                          <a:pt x="457" y="383"/>
                          <a:pt x="455" y="387"/>
                          <a:pt x="450" y="394"/>
                        </a:cubicBezTo>
                        <a:cubicBezTo>
                          <a:pt x="454" y="399"/>
                          <a:pt x="464" y="411"/>
                          <a:pt x="466" y="418"/>
                        </a:cubicBezTo>
                        <a:cubicBezTo>
                          <a:pt x="474" y="443"/>
                          <a:pt x="472" y="458"/>
                          <a:pt x="500" y="464"/>
                        </a:cubicBezTo>
                        <a:cubicBezTo>
                          <a:pt x="507" y="469"/>
                          <a:pt x="510" y="474"/>
                          <a:pt x="516" y="480"/>
                        </a:cubicBezTo>
                        <a:cubicBezTo>
                          <a:pt x="511" y="494"/>
                          <a:pt x="513" y="509"/>
                          <a:pt x="510" y="524"/>
                        </a:cubicBezTo>
                        <a:cubicBezTo>
                          <a:pt x="512" y="537"/>
                          <a:pt x="511" y="541"/>
                          <a:pt x="522" y="548"/>
                        </a:cubicBezTo>
                        <a:cubicBezTo>
                          <a:pt x="523" y="552"/>
                          <a:pt x="525" y="556"/>
                          <a:pt x="526" y="560"/>
                        </a:cubicBezTo>
                        <a:cubicBezTo>
                          <a:pt x="527" y="564"/>
                          <a:pt x="514" y="556"/>
                          <a:pt x="514" y="556"/>
                        </a:cubicBezTo>
                        <a:cubicBezTo>
                          <a:pt x="502" y="564"/>
                          <a:pt x="501" y="551"/>
                          <a:pt x="492" y="544"/>
                        </a:cubicBezTo>
                        <a:cubicBezTo>
                          <a:pt x="488" y="541"/>
                          <a:pt x="480" y="536"/>
                          <a:pt x="480" y="536"/>
                        </a:cubicBezTo>
                        <a:cubicBezTo>
                          <a:pt x="471" y="522"/>
                          <a:pt x="474" y="529"/>
                          <a:pt x="470" y="518"/>
                        </a:cubicBezTo>
                        <a:cubicBezTo>
                          <a:pt x="467" y="491"/>
                          <a:pt x="461" y="446"/>
                          <a:pt x="436" y="430"/>
                        </a:cubicBezTo>
                        <a:cubicBezTo>
                          <a:pt x="428" y="433"/>
                          <a:pt x="425" y="433"/>
                          <a:pt x="422" y="424"/>
                        </a:cubicBezTo>
                        <a:cubicBezTo>
                          <a:pt x="427" y="404"/>
                          <a:pt x="432" y="383"/>
                          <a:pt x="438" y="364"/>
                        </a:cubicBezTo>
                        <a:cubicBezTo>
                          <a:pt x="436" y="343"/>
                          <a:pt x="431" y="330"/>
                          <a:pt x="426" y="310"/>
                        </a:cubicBezTo>
                        <a:cubicBezTo>
                          <a:pt x="429" y="302"/>
                          <a:pt x="425" y="300"/>
                          <a:pt x="422" y="292"/>
                        </a:cubicBezTo>
                        <a:cubicBezTo>
                          <a:pt x="424" y="282"/>
                          <a:pt x="428" y="277"/>
                          <a:pt x="422" y="268"/>
                        </a:cubicBezTo>
                        <a:cubicBezTo>
                          <a:pt x="420" y="269"/>
                          <a:pt x="418" y="269"/>
                          <a:pt x="416" y="270"/>
                        </a:cubicBezTo>
                        <a:cubicBezTo>
                          <a:pt x="414" y="272"/>
                          <a:pt x="414" y="275"/>
                          <a:pt x="412" y="276"/>
                        </a:cubicBezTo>
                        <a:cubicBezTo>
                          <a:pt x="408" y="278"/>
                          <a:pt x="400" y="280"/>
                          <a:pt x="400" y="280"/>
                        </a:cubicBezTo>
                        <a:cubicBezTo>
                          <a:pt x="394" y="274"/>
                          <a:pt x="389" y="274"/>
                          <a:pt x="386" y="266"/>
                        </a:cubicBezTo>
                        <a:cubicBezTo>
                          <a:pt x="391" y="251"/>
                          <a:pt x="379" y="206"/>
                          <a:pt x="364" y="196"/>
                        </a:cubicBezTo>
                        <a:cubicBezTo>
                          <a:pt x="357" y="186"/>
                          <a:pt x="358" y="182"/>
                          <a:pt x="360" y="170"/>
                        </a:cubicBezTo>
                        <a:cubicBezTo>
                          <a:pt x="358" y="160"/>
                          <a:pt x="356" y="147"/>
                          <a:pt x="346" y="144"/>
                        </a:cubicBezTo>
                        <a:cubicBezTo>
                          <a:pt x="343" y="154"/>
                          <a:pt x="338" y="160"/>
                          <a:pt x="330" y="166"/>
                        </a:cubicBezTo>
                        <a:cubicBezTo>
                          <a:pt x="323" y="164"/>
                          <a:pt x="308" y="160"/>
                          <a:pt x="308" y="160"/>
                        </a:cubicBezTo>
                        <a:cubicBezTo>
                          <a:pt x="296" y="162"/>
                          <a:pt x="297" y="166"/>
                          <a:pt x="288" y="172"/>
                        </a:cubicBezTo>
                        <a:cubicBezTo>
                          <a:pt x="284" y="185"/>
                          <a:pt x="282" y="191"/>
                          <a:pt x="268" y="196"/>
                        </a:cubicBezTo>
                        <a:cubicBezTo>
                          <a:pt x="264" y="200"/>
                          <a:pt x="243" y="231"/>
                          <a:pt x="242" y="232"/>
                        </a:cubicBezTo>
                        <a:cubicBezTo>
                          <a:pt x="231" y="239"/>
                          <a:pt x="215" y="247"/>
                          <a:pt x="206" y="256"/>
                        </a:cubicBezTo>
                        <a:cubicBezTo>
                          <a:pt x="202" y="260"/>
                          <a:pt x="200" y="265"/>
                          <a:pt x="196" y="268"/>
                        </a:cubicBezTo>
                        <a:cubicBezTo>
                          <a:pt x="194" y="269"/>
                          <a:pt x="192" y="269"/>
                          <a:pt x="190" y="270"/>
                        </a:cubicBezTo>
                        <a:cubicBezTo>
                          <a:pt x="188" y="271"/>
                          <a:pt x="186" y="272"/>
                          <a:pt x="184" y="274"/>
                        </a:cubicBezTo>
                        <a:cubicBezTo>
                          <a:pt x="180" y="278"/>
                          <a:pt x="172" y="286"/>
                          <a:pt x="172" y="286"/>
                        </a:cubicBezTo>
                        <a:cubicBezTo>
                          <a:pt x="167" y="300"/>
                          <a:pt x="165" y="314"/>
                          <a:pt x="160" y="328"/>
                        </a:cubicBezTo>
                        <a:cubicBezTo>
                          <a:pt x="158" y="335"/>
                          <a:pt x="156" y="341"/>
                          <a:pt x="154" y="348"/>
                        </a:cubicBezTo>
                        <a:cubicBezTo>
                          <a:pt x="153" y="350"/>
                          <a:pt x="152" y="354"/>
                          <a:pt x="152" y="354"/>
                        </a:cubicBezTo>
                        <a:cubicBezTo>
                          <a:pt x="152" y="359"/>
                          <a:pt x="156" y="384"/>
                          <a:pt x="146" y="392"/>
                        </a:cubicBezTo>
                        <a:cubicBezTo>
                          <a:pt x="141" y="397"/>
                          <a:pt x="128" y="404"/>
                          <a:pt x="128" y="404"/>
                        </a:cubicBezTo>
                        <a:cubicBezTo>
                          <a:pt x="125" y="412"/>
                          <a:pt x="122" y="421"/>
                          <a:pt x="114" y="424"/>
                        </a:cubicBezTo>
                        <a:cubicBezTo>
                          <a:pt x="100" y="419"/>
                          <a:pt x="97" y="405"/>
                          <a:pt x="94" y="392"/>
                        </a:cubicBezTo>
                        <a:cubicBezTo>
                          <a:pt x="86" y="362"/>
                          <a:pt x="82" y="332"/>
                          <a:pt x="72" y="302"/>
                        </a:cubicBezTo>
                        <a:cubicBezTo>
                          <a:pt x="71" y="281"/>
                          <a:pt x="70" y="275"/>
                          <a:pt x="66" y="258"/>
                        </a:cubicBezTo>
                        <a:cubicBezTo>
                          <a:pt x="66" y="251"/>
                          <a:pt x="68" y="219"/>
                          <a:pt x="64" y="208"/>
                        </a:cubicBezTo>
                        <a:cubicBezTo>
                          <a:pt x="70" y="191"/>
                          <a:pt x="66" y="173"/>
                          <a:pt x="72" y="156"/>
                        </a:cubicBezTo>
                        <a:cubicBezTo>
                          <a:pt x="66" y="139"/>
                          <a:pt x="60" y="168"/>
                          <a:pt x="56" y="172"/>
                        </a:cubicBezTo>
                        <a:cubicBezTo>
                          <a:pt x="53" y="175"/>
                          <a:pt x="44" y="180"/>
                          <a:pt x="44" y="180"/>
                        </a:cubicBezTo>
                        <a:cubicBezTo>
                          <a:pt x="35" y="177"/>
                          <a:pt x="28" y="173"/>
                          <a:pt x="24" y="162"/>
                        </a:cubicBezTo>
                        <a:cubicBezTo>
                          <a:pt x="23" y="158"/>
                          <a:pt x="20" y="150"/>
                          <a:pt x="20" y="150"/>
                        </a:cubicBezTo>
                        <a:cubicBezTo>
                          <a:pt x="30" y="148"/>
                          <a:pt x="30" y="143"/>
                          <a:pt x="38" y="138"/>
                        </a:cubicBezTo>
                        <a:cubicBezTo>
                          <a:pt x="35" y="128"/>
                          <a:pt x="31" y="133"/>
                          <a:pt x="24" y="138"/>
                        </a:cubicBezTo>
                        <a:cubicBezTo>
                          <a:pt x="15" y="135"/>
                          <a:pt x="15" y="132"/>
                          <a:pt x="18" y="124"/>
                        </a:cubicBezTo>
                        <a:cubicBezTo>
                          <a:pt x="11" y="114"/>
                          <a:pt x="9" y="101"/>
                          <a:pt x="0" y="92"/>
                        </a:cubicBezTo>
                        <a:lnTo>
                          <a:pt x="76" y="0"/>
                        </a:lnTo>
                        <a:lnTo>
                          <a:pt x="798" y="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25" name="Freeform 53"/>
                  <p:cNvSpPr/>
                  <p:nvPr/>
                </p:nvSpPr>
                <p:spPr>
                  <a:xfrm>
                    <a:off x="1634" y="519"/>
                    <a:ext cx="19" cy="29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8" y="1"/>
                      </a:cxn>
                      <a:cxn ang="0">
                        <a:pos x="16" y="11"/>
                      </a:cxn>
                      <a:cxn ang="0">
                        <a:pos x="8" y="29"/>
                      </a:cxn>
                      <a:cxn ang="0">
                        <a:pos x="0" y="24"/>
                      </a:cxn>
                      <a:cxn ang="0">
                        <a:pos x="3" y="4"/>
                      </a:cxn>
                    </a:cxnLst>
                    <a:pathLst>
                      <a:path w="43" h="85">
                        <a:moveTo>
                          <a:pt x="7" y="11"/>
                        </a:moveTo>
                        <a:cubicBezTo>
                          <a:pt x="4" y="2"/>
                          <a:pt x="9" y="0"/>
                          <a:pt x="17" y="3"/>
                        </a:cubicBezTo>
                        <a:cubicBezTo>
                          <a:pt x="24" y="13"/>
                          <a:pt x="28" y="24"/>
                          <a:pt x="37" y="33"/>
                        </a:cubicBezTo>
                        <a:cubicBezTo>
                          <a:pt x="43" y="52"/>
                          <a:pt x="40" y="78"/>
                          <a:pt x="19" y="85"/>
                        </a:cubicBezTo>
                        <a:cubicBezTo>
                          <a:pt x="6" y="81"/>
                          <a:pt x="5" y="81"/>
                          <a:pt x="1" y="69"/>
                        </a:cubicBezTo>
                        <a:cubicBezTo>
                          <a:pt x="2" y="66"/>
                          <a:pt x="0" y="4"/>
                          <a:pt x="7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26" name="Freeform 54"/>
                  <p:cNvSpPr/>
                  <p:nvPr/>
                </p:nvSpPr>
                <p:spPr>
                  <a:xfrm>
                    <a:off x="1900" y="421"/>
                    <a:ext cx="18" cy="24"/>
                  </a:xfrm>
                  <a:custGeom>
                    <a:avLst/>
                    <a:gdLst/>
                    <a:ahLst/>
                    <a:cxnLst>
                      <a:cxn ang="0">
                        <a:pos x="5" y="9"/>
                      </a:cxn>
                      <a:cxn ang="0">
                        <a:pos x="12" y="1"/>
                      </a:cxn>
                      <a:cxn ang="0">
                        <a:pos x="18" y="1"/>
                      </a:cxn>
                      <a:cxn ang="0">
                        <a:pos x="16" y="8"/>
                      </a:cxn>
                      <a:cxn ang="0">
                        <a:pos x="5" y="24"/>
                      </a:cxn>
                      <a:cxn ang="0">
                        <a:pos x="3" y="19"/>
                      </a:cxn>
                      <a:cxn ang="0">
                        <a:pos x="1" y="12"/>
                      </a:cxn>
                      <a:cxn ang="0">
                        <a:pos x="5" y="9"/>
                      </a:cxn>
                    </a:cxnLst>
                    <a:pathLst>
                      <a:path w="44" h="74">
                        <a:moveTo>
                          <a:pt x="13" y="28"/>
                        </a:moveTo>
                        <a:cubicBezTo>
                          <a:pt x="15" y="13"/>
                          <a:pt x="14" y="7"/>
                          <a:pt x="29" y="2"/>
                        </a:cubicBezTo>
                        <a:cubicBezTo>
                          <a:pt x="34" y="3"/>
                          <a:pt x="40" y="0"/>
                          <a:pt x="43" y="4"/>
                        </a:cubicBezTo>
                        <a:cubicBezTo>
                          <a:pt x="44" y="6"/>
                          <a:pt x="41" y="21"/>
                          <a:pt x="39" y="26"/>
                        </a:cubicBezTo>
                        <a:cubicBezTo>
                          <a:pt x="31" y="43"/>
                          <a:pt x="30" y="63"/>
                          <a:pt x="13" y="74"/>
                        </a:cubicBezTo>
                        <a:cubicBezTo>
                          <a:pt x="4" y="71"/>
                          <a:pt x="4" y="68"/>
                          <a:pt x="7" y="60"/>
                        </a:cubicBezTo>
                        <a:cubicBezTo>
                          <a:pt x="5" y="50"/>
                          <a:pt x="0" y="46"/>
                          <a:pt x="3" y="36"/>
                        </a:cubicBezTo>
                        <a:cubicBezTo>
                          <a:pt x="4" y="32"/>
                          <a:pt x="8" y="23"/>
                          <a:pt x="1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27" name="Freeform 55"/>
                  <p:cNvSpPr/>
                  <p:nvPr/>
                </p:nvSpPr>
                <p:spPr>
                  <a:xfrm>
                    <a:off x="1951" y="409"/>
                    <a:ext cx="9" cy="10"/>
                  </a:xfrm>
                  <a:custGeom>
                    <a:avLst/>
                    <a:gdLst/>
                    <a:ahLst/>
                    <a:cxnLst>
                      <a:cxn ang="0">
                        <a:pos x="3" y="5"/>
                      </a:cxn>
                      <a:cxn ang="0">
                        <a:pos x="2" y="10"/>
                      </a:cxn>
                      <a:cxn ang="0">
                        <a:pos x="3" y="5"/>
                      </a:cxn>
                    </a:cxnLst>
                    <a:pathLst>
                      <a:path w="20" h="30">
                        <a:moveTo>
                          <a:pt x="7" y="16"/>
                        </a:moveTo>
                        <a:cubicBezTo>
                          <a:pt x="18" y="0"/>
                          <a:pt x="20" y="20"/>
                          <a:pt x="5" y="30"/>
                        </a:cubicBezTo>
                        <a:cubicBezTo>
                          <a:pt x="0" y="23"/>
                          <a:pt x="1" y="22"/>
                          <a:pt x="7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28" name="Freeform 56"/>
                  <p:cNvSpPr/>
                  <p:nvPr/>
                </p:nvSpPr>
                <p:spPr>
                  <a:xfrm>
                    <a:off x="1021" y="314"/>
                    <a:ext cx="433" cy="354"/>
                  </a:xfrm>
                  <a:custGeom>
                    <a:avLst/>
                    <a:gdLst/>
                    <a:ahLst/>
                    <a:cxnLst>
                      <a:cxn ang="0">
                        <a:pos x="305" y="295"/>
                      </a:cxn>
                      <a:cxn ang="0">
                        <a:pos x="309" y="287"/>
                      </a:cxn>
                      <a:cxn ang="0">
                        <a:pos x="317" y="262"/>
                      </a:cxn>
                      <a:cxn ang="0">
                        <a:pos x="196" y="182"/>
                      </a:cxn>
                      <a:cxn ang="0">
                        <a:pos x="179" y="220"/>
                      </a:cxn>
                      <a:cxn ang="0">
                        <a:pos x="192" y="353"/>
                      </a:cxn>
                      <a:cxn ang="0">
                        <a:pos x="179" y="314"/>
                      </a:cxn>
                      <a:cxn ang="0">
                        <a:pos x="154" y="279"/>
                      </a:cxn>
                      <a:cxn ang="0">
                        <a:pos x="156" y="262"/>
                      </a:cxn>
                      <a:cxn ang="0">
                        <a:pos x="157" y="250"/>
                      </a:cxn>
                      <a:cxn ang="0">
                        <a:pos x="140" y="238"/>
                      </a:cxn>
                      <a:cxn ang="0">
                        <a:pos x="123" y="220"/>
                      </a:cxn>
                      <a:cxn ang="0">
                        <a:pos x="94" y="225"/>
                      </a:cxn>
                      <a:cxn ang="0">
                        <a:pos x="80" y="232"/>
                      </a:cxn>
                      <a:cxn ang="0">
                        <a:pos x="50" y="232"/>
                      </a:cxn>
                      <a:cxn ang="0">
                        <a:pos x="14" y="198"/>
                      </a:cxn>
                      <a:cxn ang="0">
                        <a:pos x="7" y="187"/>
                      </a:cxn>
                      <a:cxn ang="0">
                        <a:pos x="0" y="168"/>
                      </a:cxn>
                      <a:cxn ang="0">
                        <a:pos x="15" y="135"/>
                      </a:cxn>
                      <a:cxn ang="0">
                        <a:pos x="20" y="115"/>
                      </a:cxn>
                      <a:cxn ang="0">
                        <a:pos x="32" y="91"/>
                      </a:cxn>
                      <a:cxn ang="0">
                        <a:pos x="51" y="74"/>
                      </a:cxn>
                      <a:cxn ang="0">
                        <a:pos x="106" y="43"/>
                      </a:cxn>
                      <a:cxn ang="0">
                        <a:pos x="140" y="19"/>
                      </a:cxn>
                      <a:cxn ang="0">
                        <a:pos x="164" y="4"/>
                      </a:cxn>
                      <a:cxn ang="0">
                        <a:pos x="230" y="1"/>
                      </a:cxn>
                      <a:cxn ang="0">
                        <a:pos x="253" y="0"/>
                      </a:cxn>
                      <a:cxn ang="0">
                        <a:pos x="244" y="22"/>
                      </a:cxn>
                      <a:cxn ang="0">
                        <a:pos x="281" y="53"/>
                      </a:cxn>
                      <a:cxn ang="0">
                        <a:pos x="316" y="47"/>
                      </a:cxn>
                      <a:cxn ang="0">
                        <a:pos x="336" y="52"/>
                      </a:cxn>
                      <a:cxn ang="0">
                        <a:pos x="355" y="62"/>
                      </a:cxn>
                      <a:cxn ang="0">
                        <a:pos x="363" y="119"/>
                      </a:cxn>
                      <a:cxn ang="0">
                        <a:pos x="363" y="153"/>
                      </a:cxn>
                      <a:cxn ang="0">
                        <a:pos x="380" y="180"/>
                      </a:cxn>
                      <a:cxn ang="0">
                        <a:pos x="410" y="191"/>
                      </a:cxn>
                      <a:cxn ang="0">
                        <a:pos x="432" y="187"/>
                      </a:cxn>
                      <a:cxn ang="0">
                        <a:pos x="422" y="216"/>
                      </a:cxn>
                      <a:cxn ang="0">
                        <a:pos x="380" y="259"/>
                      </a:cxn>
                      <a:cxn ang="0">
                        <a:pos x="348" y="308"/>
                      </a:cxn>
                      <a:cxn ang="0">
                        <a:pos x="353" y="323"/>
                      </a:cxn>
                      <a:cxn ang="0">
                        <a:pos x="276" y="353"/>
                      </a:cxn>
                    </a:cxnLst>
                    <a:pathLst>
                      <a:path w="682" h="557">
                        <a:moveTo>
                          <a:pt x="435" y="556"/>
                        </a:moveTo>
                        <a:lnTo>
                          <a:pt x="481" y="464"/>
                        </a:lnTo>
                        <a:lnTo>
                          <a:pt x="473" y="449"/>
                        </a:lnTo>
                        <a:lnTo>
                          <a:pt x="486" y="451"/>
                        </a:lnTo>
                        <a:lnTo>
                          <a:pt x="495" y="441"/>
                        </a:lnTo>
                        <a:lnTo>
                          <a:pt x="500" y="413"/>
                        </a:lnTo>
                        <a:lnTo>
                          <a:pt x="500" y="371"/>
                        </a:lnTo>
                        <a:lnTo>
                          <a:pt x="309" y="287"/>
                        </a:lnTo>
                        <a:lnTo>
                          <a:pt x="296" y="308"/>
                        </a:lnTo>
                        <a:lnTo>
                          <a:pt x="282" y="346"/>
                        </a:lnTo>
                        <a:lnTo>
                          <a:pt x="396" y="557"/>
                        </a:lnTo>
                        <a:lnTo>
                          <a:pt x="303" y="556"/>
                        </a:lnTo>
                        <a:lnTo>
                          <a:pt x="304" y="536"/>
                        </a:lnTo>
                        <a:cubicBezTo>
                          <a:pt x="284" y="520"/>
                          <a:pt x="296" y="510"/>
                          <a:pt x="282" y="494"/>
                        </a:cubicBezTo>
                        <a:cubicBezTo>
                          <a:pt x="276" y="475"/>
                          <a:pt x="267" y="468"/>
                          <a:pt x="253" y="451"/>
                        </a:cubicBezTo>
                        <a:cubicBezTo>
                          <a:pt x="249" y="447"/>
                          <a:pt x="245" y="443"/>
                          <a:pt x="242" y="439"/>
                        </a:cubicBezTo>
                        <a:lnTo>
                          <a:pt x="237" y="432"/>
                        </a:lnTo>
                        <a:cubicBezTo>
                          <a:pt x="237" y="432"/>
                          <a:pt x="245" y="413"/>
                          <a:pt x="245" y="413"/>
                        </a:cubicBezTo>
                        <a:cubicBezTo>
                          <a:pt x="247" y="409"/>
                          <a:pt x="250" y="401"/>
                          <a:pt x="250" y="401"/>
                        </a:cubicBezTo>
                        <a:cubicBezTo>
                          <a:pt x="249" y="399"/>
                          <a:pt x="247" y="397"/>
                          <a:pt x="247" y="394"/>
                        </a:cubicBezTo>
                        <a:cubicBezTo>
                          <a:pt x="248" y="390"/>
                          <a:pt x="253" y="382"/>
                          <a:pt x="253" y="382"/>
                        </a:cubicBezTo>
                        <a:cubicBezTo>
                          <a:pt x="243" y="370"/>
                          <a:pt x="237" y="371"/>
                          <a:pt x="220" y="375"/>
                        </a:cubicBezTo>
                        <a:cubicBezTo>
                          <a:pt x="217" y="371"/>
                          <a:pt x="210" y="369"/>
                          <a:pt x="207" y="365"/>
                        </a:cubicBezTo>
                        <a:cubicBezTo>
                          <a:pt x="185" y="337"/>
                          <a:pt x="216" y="363"/>
                          <a:pt x="194" y="346"/>
                        </a:cubicBezTo>
                        <a:cubicBezTo>
                          <a:pt x="167" y="349"/>
                          <a:pt x="179" y="346"/>
                          <a:pt x="156" y="352"/>
                        </a:cubicBezTo>
                        <a:cubicBezTo>
                          <a:pt x="153" y="353"/>
                          <a:pt x="148" y="354"/>
                          <a:pt x="148" y="354"/>
                        </a:cubicBezTo>
                        <a:cubicBezTo>
                          <a:pt x="146" y="356"/>
                          <a:pt x="145" y="359"/>
                          <a:pt x="142" y="361"/>
                        </a:cubicBezTo>
                        <a:cubicBezTo>
                          <a:pt x="138" y="363"/>
                          <a:pt x="126" y="365"/>
                          <a:pt x="126" y="365"/>
                        </a:cubicBezTo>
                        <a:cubicBezTo>
                          <a:pt x="105" y="354"/>
                          <a:pt x="116" y="355"/>
                          <a:pt x="94" y="361"/>
                        </a:cubicBezTo>
                        <a:cubicBezTo>
                          <a:pt x="89" y="362"/>
                          <a:pt x="78" y="365"/>
                          <a:pt x="78" y="365"/>
                        </a:cubicBezTo>
                        <a:cubicBezTo>
                          <a:pt x="62" y="383"/>
                          <a:pt x="46" y="346"/>
                          <a:pt x="35" y="337"/>
                        </a:cubicBezTo>
                        <a:cubicBezTo>
                          <a:pt x="32" y="330"/>
                          <a:pt x="24" y="320"/>
                          <a:pt x="22" y="312"/>
                        </a:cubicBezTo>
                        <a:cubicBezTo>
                          <a:pt x="20" y="308"/>
                          <a:pt x="22" y="303"/>
                          <a:pt x="19" y="300"/>
                        </a:cubicBezTo>
                        <a:cubicBezTo>
                          <a:pt x="17" y="297"/>
                          <a:pt x="13" y="297"/>
                          <a:pt x="11" y="295"/>
                        </a:cubicBezTo>
                        <a:cubicBezTo>
                          <a:pt x="3" y="277"/>
                          <a:pt x="15" y="306"/>
                          <a:pt x="5" y="276"/>
                        </a:cubicBezTo>
                        <a:cubicBezTo>
                          <a:pt x="4" y="272"/>
                          <a:pt x="0" y="264"/>
                          <a:pt x="0" y="264"/>
                        </a:cubicBezTo>
                        <a:cubicBezTo>
                          <a:pt x="3" y="253"/>
                          <a:pt x="2" y="248"/>
                          <a:pt x="13" y="243"/>
                        </a:cubicBezTo>
                        <a:cubicBezTo>
                          <a:pt x="20" y="221"/>
                          <a:pt x="17" y="231"/>
                          <a:pt x="24" y="213"/>
                        </a:cubicBezTo>
                        <a:cubicBezTo>
                          <a:pt x="26" y="209"/>
                          <a:pt x="30" y="200"/>
                          <a:pt x="30" y="200"/>
                        </a:cubicBezTo>
                        <a:cubicBezTo>
                          <a:pt x="26" y="192"/>
                          <a:pt x="24" y="191"/>
                          <a:pt x="32" y="181"/>
                        </a:cubicBezTo>
                        <a:cubicBezTo>
                          <a:pt x="36" y="177"/>
                          <a:pt x="43" y="169"/>
                          <a:pt x="43" y="169"/>
                        </a:cubicBezTo>
                        <a:cubicBezTo>
                          <a:pt x="37" y="155"/>
                          <a:pt x="36" y="153"/>
                          <a:pt x="51" y="143"/>
                        </a:cubicBezTo>
                        <a:cubicBezTo>
                          <a:pt x="56" y="140"/>
                          <a:pt x="67" y="135"/>
                          <a:pt x="67" y="135"/>
                        </a:cubicBezTo>
                        <a:cubicBezTo>
                          <a:pt x="73" y="129"/>
                          <a:pt x="75" y="122"/>
                          <a:pt x="81" y="116"/>
                        </a:cubicBezTo>
                        <a:cubicBezTo>
                          <a:pt x="89" y="107"/>
                          <a:pt x="102" y="105"/>
                          <a:pt x="113" y="99"/>
                        </a:cubicBezTo>
                        <a:cubicBezTo>
                          <a:pt x="125" y="85"/>
                          <a:pt x="149" y="76"/>
                          <a:pt x="167" y="67"/>
                        </a:cubicBezTo>
                        <a:cubicBezTo>
                          <a:pt x="174" y="59"/>
                          <a:pt x="175" y="50"/>
                          <a:pt x="188" y="46"/>
                        </a:cubicBezTo>
                        <a:cubicBezTo>
                          <a:pt x="198" y="39"/>
                          <a:pt x="208" y="36"/>
                          <a:pt x="220" y="30"/>
                        </a:cubicBezTo>
                        <a:cubicBezTo>
                          <a:pt x="223" y="28"/>
                          <a:pt x="228" y="25"/>
                          <a:pt x="228" y="25"/>
                        </a:cubicBezTo>
                        <a:cubicBezTo>
                          <a:pt x="237" y="16"/>
                          <a:pt x="245" y="10"/>
                          <a:pt x="258" y="6"/>
                        </a:cubicBezTo>
                        <a:cubicBezTo>
                          <a:pt x="269" y="31"/>
                          <a:pt x="301" y="6"/>
                          <a:pt x="320" y="4"/>
                        </a:cubicBezTo>
                        <a:cubicBezTo>
                          <a:pt x="334" y="3"/>
                          <a:pt x="349" y="3"/>
                          <a:pt x="363" y="2"/>
                        </a:cubicBezTo>
                        <a:cubicBezTo>
                          <a:pt x="369" y="3"/>
                          <a:pt x="376" y="5"/>
                          <a:pt x="382" y="4"/>
                        </a:cubicBezTo>
                        <a:cubicBezTo>
                          <a:pt x="387" y="4"/>
                          <a:pt x="398" y="0"/>
                          <a:pt x="398" y="0"/>
                        </a:cubicBezTo>
                        <a:cubicBezTo>
                          <a:pt x="415" y="8"/>
                          <a:pt x="406" y="16"/>
                          <a:pt x="400" y="30"/>
                        </a:cubicBezTo>
                        <a:cubicBezTo>
                          <a:pt x="398" y="34"/>
                          <a:pt x="384" y="34"/>
                          <a:pt x="384" y="34"/>
                        </a:cubicBezTo>
                        <a:cubicBezTo>
                          <a:pt x="379" y="47"/>
                          <a:pt x="398" y="51"/>
                          <a:pt x="411" y="55"/>
                        </a:cubicBezTo>
                        <a:cubicBezTo>
                          <a:pt x="419" y="72"/>
                          <a:pt x="421" y="79"/>
                          <a:pt x="443" y="84"/>
                        </a:cubicBezTo>
                        <a:cubicBezTo>
                          <a:pt x="461" y="71"/>
                          <a:pt x="435" y="65"/>
                          <a:pt x="468" y="57"/>
                        </a:cubicBezTo>
                        <a:cubicBezTo>
                          <a:pt x="482" y="61"/>
                          <a:pt x="485" y="70"/>
                          <a:pt x="497" y="74"/>
                        </a:cubicBezTo>
                        <a:cubicBezTo>
                          <a:pt x="505" y="76"/>
                          <a:pt x="513" y="78"/>
                          <a:pt x="521" y="80"/>
                        </a:cubicBezTo>
                        <a:cubicBezTo>
                          <a:pt x="524" y="81"/>
                          <a:pt x="529" y="82"/>
                          <a:pt x="529" y="82"/>
                        </a:cubicBezTo>
                        <a:cubicBezTo>
                          <a:pt x="547" y="78"/>
                          <a:pt x="547" y="76"/>
                          <a:pt x="562" y="84"/>
                        </a:cubicBezTo>
                        <a:cubicBezTo>
                          <a:pt x="566" y="95"/>
                          <a:pt x="565" y="86"/>
                          <a:pt x="559" y="97"/>
                        </a:cubicBezTo>
                        <a:cubicBezTo>
                          <a:pt x="557" y="101"/>
                          <a:pt x="554" y="110"/>
                          <a:pt x="554" y="110"/>
                        </a:cubicBezTo>
                        <a:cubicBezTo>
                          <a:pt x="556" y="132"/>
                          <a:pt x="556" y="168"/>
                          <a:pt x="572" y="188"/>
                        </a:cubicBezTo>
                        <a:cubicBezTo>
                          <a:pt x="568" y="198"/>
                          <a:pt x="564" y="208"/>
                          <a:pt x="562" y="219"/>
                        </a:cubicBezTo>
                        <a:cubicBezTo>
                          <a:pt x="564" y="227"/>
                          <a:pt x="569" y="233"/>
                          <a:pt x="572" y="240"/>
                        </a:cubicBezTo>
                        <a:cubicBezTo>
                          <a:pt x="573" y="247"/>
                          <a:pt x="572" y="254"/>
                          <a:pt x="575" y="259"/>
                        </a:cubicBezTo>
                        <a:cubicBezTo>
                          <a:pt x="577" y="263"/>
                          <a:pt x="595" y="272"/>
                          <a:pt x="599" y="283"/>
                        </a:cubicBezTo>
                        <a:cubicBezTo>
                          <a:pt x="594" y="295"/>
                          <a:pt x="603" y="306"/>
                          <a:pt x="618" y="310"/>
                        </a:cubicBezTo>
                        <a:cubicBezTo>
                          <a:pt x="630" y="307"/>
                          <a:pt x="638" y="308"/>
                          <a:pt x="645" y="300"/>
                        </a:cubicBezTo>
                        <a:cubicBezTo>
                          <a:pt x="660" y="302"/>
                          <a:pt x="663" y="303"/>
                          <a:pt x="672" y="293"/>
                        </a:cubicBezTo>
                        <a:cubicBezTo>
                          <a:pt x="675" y="294"/>
                          <a:pt x="679" y="293"/>
                          <a:pt x="680" y="295"/>
                        </a:cubicBezTo>
                        <a:cubicBezTo>
                          <a:pt x="682" y="301"/>
                          <a:pt x="674" y="321"/>
                          <a:pt x="672" y="327"/>
                        </a:cubicBezTo>
                        <a:cubicBezTo>
                          <a:pt x="668" y="340"/>
                          <a:pt x="671" y="326"/>
                          <a:pt x="664" y="340"/>
                        </a:cubicBezTo>
                        <a:cubicBezTo>
                          <a:pt x="652" y="360"/>
                          <a:pt x="646" y="381"/>
                          <a:pt x="621" y="394"/>
                        </a:cubicBezTo>
                        <a:cubicBezTo>
                          <a:pt x="614" y="402"/>
                          <a:pt x="609" y="402"/>
                          <a:pt x="599" y="407"/>
                        </a:cubicBezTo>
                        <a:cubicBezTo>
                          <a:pt x="590" y="418"/>
                          <a:pt x="579" y="429"/>
                          <a:pt x="567" y="439"/>
                        </a:cubicBezTo>
                        <a:cubicBezTo>
                          <a:pt x="560" y="454"/>
                          <a:pt x="555" y="470"/>
                          <a:pt x="548" y="485"/>
                        </a:cubicBezTo>
                        <a:cubicBezTo>
                          <a:pt x="549" y="489"/>
                          <a:pt x="550" y="492"/>
                          <a:pt x="551" y="496"/>
                        </a:cubicBezTo>
                        <a:cubicBezTo>
                          <a:pt x="552" y="500"/>
                          <a:pt x="556" y="508"/>
                          <a:pt x="556" y="508"/>
                        </a:cubicBezTo>
                        <a:cubicBezTo>
                          <a:pt x="559" y="524"/>
                          <a:pt x="562" y="546"/>
                          <a:pt x="576" y="557"/>
                        </a:cubicBezTo>
                        <a:lnTo>
                          <a:pt x="435" y="55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29" name="Freeform 57"/>
                  <p:cNvSpPr/>
                  <p:nvPr/>
                </p:nvSpPr>
                <p:spPr>
                  <a:xfrm>
                    <a:off x="1189" y="447"/>
                    <a:ext cx="163" cy="221"/>
                  </a:xfrm>
                  <a:custGeom>
                    <a:avLst/>
                    <a:gdLst/>
                    <a:ahLst/>
                    <a:cxnLst>
                      <a:cxn ang="0">
                        <a:pos x="154" y="221"/>
                      </a:cxn>
                      <a:cxn ang="0">
                        <a:pos x="148" y="192"/>
                      </a:cxn>
                      <a:cxn ang="0">
                        <a:pos x="138" y="183"/>
                      </a:cxn>
                      <a:cxn ang="0">
                        <a:pos x="136" y="171"/>
                      </a:cxn>
                      <a:cxn ang="0">
                        <a:pos x="133" y="162"/>
                      </a:cxn>
                      <a:cxn ang="0">
                        <a:pos x="133" y="146"/>
                      </a:cxn>
                      <a:cxn ang="0">
                        <a:pos x="131" y="136"/>
                      </a:cxn>
                      <a:cxn ang="0">
                        <a:pos x="145" y="129"/>
                      </a:cxn>
                      <a:cxn ang="0">
                        <a:pos x="163" y="125"/>
                      </a:cxn>
                      <a:cxn ang="0">
                        <a:pos x="163" y="87"/>
                      </a:cxn>
                      <a:cxn ang="0">
                        <a:pos x="34" y="61"/>
                      </a:cxn>
                      <a:cxn ang="0">
                        <a:pos x="20" y="62"/>
                      </a:cxn>
                      <a:cxn ang="0">
                        <a:pos x="10" y="65"/>
                      </a:cxn>
                      <a:cxn ang="0">
                        <a:pos x="0" y="95"/>
                      </a:cxn>
                      <a:cxn ang="0">
                        <a:pos x="59" y="220"/>
                      </a:cxn>
                      <a:cxn ang="0">
                        <a:pos x="154" y="221"/>
                      </a:cxn>
                    </a:cxnLst>
                    <a:pathLst>
                      <a:path w="257" h="347">
                        <a:moveTo>
                          <a:pt x="243" y="347"/>
                        </a:moveTo>
                        <a:lnTo>
                          <a:pt x="233" y="301"/>
                        </a:lnTo>
                        <a:lnTo>
                          <a:pt x="217" y="288"/>
                        </a:lnTo>
                        <a:lnTo>
                          <a:pt x="215" y="269"/>
                        </a:lnTo>
                        <a:lnTo>
                          <a:pt x="209" y="254"/>
                        </a:lnTo>
                        <a:lnTo>
                          <a:pt x="209" y="229"/>
                        </a:lnTo>
                        <a:lnTo>
                          <a:pt x="207" y="214"/>
                        </a:lnTo>
                        <a:lnTo>
                          <a:pt x="228" y="202"/>
                        </a:lnTo>
                        <a:lnTo>
                          <a:pt x="257" y="197"/>
                        </a:lnTo>
                        <a:lnTo>
                          <a:pt x="257" y="136"/>
                        </a:lnTo>
                        <a:cubicBezTo>
                          <a:pt x="209" y="119"/>
                          <a:pt x="13" y="0"/>
                          <a:pt x="54" y="96"/>
                        </a:cubicBezTo>
                        <a:cubicBezTo>
                          <a:pt x="36" y="106"/>
                          <a:pt x="57" y="97"/>
                          <a:pt x="32" y="98"/>
                        </a:cubicBezTo>
                        <a:cubicBezTo>
                          <a:pt x="27" y="99"/>
                          <a:pt x="16" y="102"/>
                          <a:pt x="16" y="102"/>
                        </a:cubicBezTo>
                        <a:lnTo>
                          <a:pt x="0" y="149"/>
                        </a:lnTo>
                        <a:lnTo>
                          <a:pt x="93" y="346"/>
                        </a:lnTo>
                        <a:lnTo>
                          <a:pt x="243" y="34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30" name="Freeform 58"/>
                  <p:cNvSpPr/>
                  <p:nvPr/>
                </p:nvSpPr>
                <p:spPr>
                  <a:xfrm>
                    <a:off x="1476" y="611"/>
                    <a:ext cx="7" cy="12"/>
                  </a:xfrm>
                  <a:custGeom>
                    <a:avLst/>
                    <a:gdLst/>
                    <a:ahLst/>
                    <a:cxnLst>
                      <a:cxn ang="0">
                        <a:pos x="3" y="8"/>
                      </a:cxn>
                      <a:cxn ang="0">
                        <a:pos x="7" y="7"/>
                      </a:cxn>
                      <a:cxn ang="0">
                        <a:pos x="3" y="8"/>
                      </a:cxn>
                    </a:cxnLst>
                    <a:pathLst>
                      <a:path w="19" h="37">
                        <a:moveTo>
                          <a:pt x="7" y="25"/>
                        </a:moveTo>
                        <a:cubicBezTo>
                          <a:pt x="0" y="4"/>
                          <a:pt x="12" y="0"/>
                          <a:pt x="19" y="21"/>
                        </a:cubicBezTo>
                        <a:cubicBezTo>
                          <a:pt x="14" y="37"/>
                          <a:pt x="18" y="36"/>
                          <a:pt x="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31" name="Freeform 59"/>
                  <p:cNvSpPr/>
                  <p:nvPr/>
                </p:nvSpPr>
                <p:spPr>
                  <a:xfrm>
                    <a:off x="1467" y="497"/>
                    <a:ext cx="9" cy="7"/>
                  </a:xfrm>
                  <a:custGeom>
                    <a:avLst/>
                    <a:gdLst/>
                    <a:ahLst/>
                    <a:cxnLst>
                      <a:cxn ang="0">
                        <a:pos x="5" y="4"/>
                      </a:cxn>
                      <a:cxn ang="0">
                        <a:pos x="7" y="0"/>
                      </a:cxn>
                      <a:cxn ang="0">
                        <a:pos x="8" y="4"/>
                      </a:cxn>
                      <a:cxn ang="0">
                        <a:pos x="3" y="7"/>
                      </a:cxn>
                      <a:cxn ang="0">
                        <a:pos x="5" y="4"/>
                      </a:cxn>
                    </a:cxnLst>
                    <a:pathLst>
                      <a:path w="22" h="20">
                        <a:moveTo>
                          <a:pt x="12" y="12"/>
                        </a:moveTo>
                        <a:cubicBezTo>
                          <a:pt x="13" y="8"/>
                          <a:pt x="12" y="0"/>
                          <a:pt x="16" y="0"/>
                        </a:cubicBezTo>
                        <a:cubicBezTo>
                          <a:pt x="20" y="0"/>
                          <a:pt x="22" y="8"/>
                          <a:pt x="20" y="12"/>
                        </a:cubicBezTo>
                        <a:cubicBezTo>
                          <a:pt x="18" y="16"/>
                          <a:pt x="12" y="17"/>
                          <a:pt x="8" y="20"/>
                        </a:cubicBezTo>
                        <a:cubicBezTo>
                          <a:pt x="3" y="5"/>
                          <a:pt x="0" y="6"/>
                          <a:pt x="12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32" name="Freeform 60"/>
                  <p:cNvSpPr/>
                  <p:nvPr/>
                </p:nvSpPr>
                <p:spPr>
                  <a:xfrm>
                    <a:off x="1072" y="357"/>
                    <a:ext cx="25" cy="10"/>
                  </a:xfrm>
                  <a:custGeom>
                    <a:avLst/>
                    <a:gdLst/>
                    <a:ahLst/>
                    <a:cxnLst>
                      <a:cxn ang="0">
                        <a:pos x="11" y="6"/>
                      </a:cxn>
                      <a:cxn ang="0">
                        <a:pos x="14" y="2"/>
                      </a:cxn>
                      <a:cxn ang="0">
                        <a:pos x="16" y="10"/>
                      </a:cxn>
                      <a:cxn ang="0">
                        <a:pos x="11" y="6"/>
                      </a:cxn>
                    </a:cxnLst>
                    <a:pathLst>
                      <a:path w="57" h="30">
                        <a:moveTo>
                          <a:pt x="24" y="18"/>
                        </a:moveTo>
                        <a:cubicBezTo>
                          <a:pt x="0" y="10"/>
                          <a:pt x="9" y="0"/>
                          <a:pt x="32" y="6"/>
                        </a:cubicBezTo>
                        <a:cubicBezTo>
                          <a:pt x="46" y="15"/>
                          <a:pt x="57" y="23"/>
                          <a:pt x="36" y="30"/>
                        </a:cubicBezTo>
                        <a:cubicBezTo>
                          <a:pt x="21" y="25"/>
                          <a:pt x="24" y="30"/>
                          <a:pt x="24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33" name="Freeform 61"/>
                  <p:cNvSpPr/>
                  <p:nvPr/>
                </p:nvSpPr>
                <p:spPr>
                  <a:xfrm>
                    <a:off x="1374" y="265"/>
                    <a:ext cx="295" cy="233"/>
                  </a:xfrm>
                  <a:custGeom>
                    <a:avLst/>
                    <a:gdLst/>
                    <a:ahLst/>
                    <a:cxnLst>
                      <a:cxn ang="0">
                        <a:pos x="201" y="155"/>
                      </a:cxn>
                      <a:cxn ang="0">
                        <a:pos x="167" y="151"/>
                      </a:cxn>
                      <a:cxn ang="0">
                        <a:pos x="138" y="138"/>
                      </a:cxn>
                      <a:cxn ang="0">
                        <a:pos x="113" y="134"/>
                      </a:cxn>
                      <a:cxn ang="0">
                        <a:pos x="101" y="139"/>
                      </a:cxn>
                      <a:cxn ang="0">
                        <a:pos x="111" y="143"/>
                      </a:cxn>
                      <a:cxn ang="0">
                        <a:pos x="125" y="157"/>
                      </a:cxn>
                      <a:cxn ang="0">
                        <a:pos x="137" y="159"/>
                      </a:cxn>
                      <a:cxn ang="0">
                        <a:pos x="142" y="179"/>
                      </a:cxn>
                      <a:cxn ang="0">
                        <a:pos x="133" y="185"/>
                      </a:cxn>
                      <a:cxn ang="0">
                        <a:pos x="111" y="206"/>
                      </a:cxn>
                      <a:cxn ang="0">
                        <a:pos x="96" y="210"/>
                      </a:cxn>
                      <a:cxn ang="0">
                        <a:pos x="41" y="233"/>
                      </a:cxn>
                      <a:cxn ang="0">
                        <a:pos x="33" y="206"/>
                      </a:cxn>
                      <a:cxn ang="0">
                        <a:pos x="19" y="175"/>
                      </a:cxn>
                      <a:cxn ang="0">
                        <a:pos x="14" y="150"/>
                      </a:cxn>
                      <a:cxn ang="0">
                        <a:pos x="23" y="115"/>
                      </a:cxn>
                      <a:cxn ang="0">
                        <a:pos x="7" y="131"/>
                      </a:cxn>
                      <a:cxn ang="0">
                        <a:pos x="34" y="94"/>
                      </a:cxn>
                      <a:cxn ang="0">
                        <a:pos x="48" y="68"/>
                      </a:cxn>
                      <a:cxn ang="0">
                        <a:pos x="16" y="68"/>
                      </a:cxn>
                      <a:cxn ang="0">
                        <a:pos x="0" y="66"/>
                      </a:cxn>
                      <a:cxn ang="0">
                        <a:pos x="11" y="47"/>
                      </a:cxn>
                      <a:cxn ang="0">
                        <a:pos x="41" y="37"/>
                      </a:cxn>
                      <a:cxn ang="0">
                        <a:pos x="94" y="42"/>
                      </a:cxn>
                      <a:cxn ang="0">
                        <a:pos x="97" y="21"/>
                      </a:cxn>
                      <a:cxn ang="0">
                        <a:pos x="111" y="0"/>
                      </a:cxn>
                      <a:cxn ang="0">
                        <a:pos x="152" y="15"/>
                      </a:cxn>
                      <a:cxn ang="0">
                        <a:pos x="140" y="29"/>
                      </a:cxn>
                      <a:cxn ang="0">
                        <a:pos x="128" y="59"/>
                      </a:cxn>
                      <a:cxn ang="0">
                        <a:pos x="154" y="64"/>
                      </a:cxn>
                      <a:cxn ang="0">
                        <a:pos x="159" y="46"/>
                      </a:cxn>
                      <a:cxn ang="0">
                        <a:pos x="178" y="31"/>
                      </a:cxn>
                      <a:cxn ang="0">
                        <a:pos x="212" y="29"/>
                      </a:cxn>
                      <a:cxn ang="0">
                        <a:pos x="225" y="17"/>
                      </a:cxn>
                      <a:cxn ang="0">
                        <a:pos x="230" y="154"/>
                      </a:cxn>
                    </a:cxnLst>
                    <a:pathLst>
                      <a:path w="693" h="696">
                        <a:moveTo>
                          <a:pt x="541" y="460"/>
                        </a:moveTo>
                        <a:lnTo>
                          <a:pt x="473" y="464"/>
                        </a:lnTo>
                        <a:lnTo>
                          <a:pt x="441" y="452"/>
                        </a:lnTo>
                        <a:lnTo>
                          <a:pt x="393" y="452"/>
                        </a:lnTo>
                        <a:cubicBezTo>
                          <a:pt x="365" y="448"/>
                          <a:pt x="360" y="444"/>
                          <a:pt x="337" y="436"/>
                        </a:cubicBezTo>
                        <a:cubicBezTo>
                          <a:pt x="336" y="432"/>
                          <a:pt x="330" y="413"/>
                          <a:pt x="325" y="412"/>
                        </a:cubicBezTo>
                        <a:cubicBezTo>
                          <a:pt x="317" y="411"/>
                          <a:pt x="301" y="420"/>
                          <a:pt x="301" y="420"/>
                        </a:cubicBezTo>
                        <a:cubicBezTo>
                          <a:pt x="289" y="412"/>
                          <a:pt x="277" y="408"/>
                          <a:pt x="265" y="400"/>
                        </a:cubicBezTo>
                        <a:cubicBezTo>
                          <a:pt x="252" y="380"/>
                          <a:pt x="256" y="356"/>
                          <a:pt x="233" y="348"/>
                        </a:cubicBezTo>
                        <a:cubicBezTo>
                          <a:pt x="217" y="372"/>
                          <a:pt x="221" y="392"/>
                          <a:pt x="237" y="416"/>
                        </a:cubicBezTo>
                        <a:cubicBezTo>
                          <a:pt x="234" y="428"/>
                          <a:pt x="228" y="445"/>
                          <a:pt x="237" y="444"/>
                        </a:cubicBezTo>
                        <a:cubicBezTo>
                          <a:pt x="247" y="443"/>
                          <a:pt x="261" y="428"/>
                          <a:pt x="261" y="428"/>
                        </a:cubicBezTo>
                        <a:cubicBezTo>
                          <a:pt x="258" y="450"/>
                          <a:pt x="243" y="475"/>
                          <a:pt x="269" y="484"/>
                        </a:cubicBezTo>
                        <a:cubicBezTo>
                          <a:pt x="277" y="479"/>
                          <a:pt x="288" y="476"/>
                          <a:pt x="293" y="468"/>
                        </a:cubicBezTo>
                        <a:cubicBezTo>
                          <a:pt x="302" y="454"/>
                          <a:pt x="303" y="446"/>
                          <a:pt x="317" y="436"/>
                        </a:cubicBezTo>
                        <a:cubicBezTo>
                          <a:pt x="315" y="448"/>
                          <a:pt x="306" y="467"/>
                          <a:pt x="321" y="476"/>
                        </a:cubicBezTo>
                        <a:cubicBezTo>
                          <a:pt x="328" y="480"/>
                          <a:pt x="345" y="484"/>
                          <a:pt x="345" y="484"/>
                        </a:cubicBezTo>
                        <a:cubicBezTo>
                          <a:pt x="382" y="472"/>
                          <a:pt x="347" y="527"/>
                          <a:pt x="333" y="536"/>
                        </a:cubicBezTo>
                        <a:cubicBezTo>
                          <a:pt x="330" y="540"/>
                          <a:pt x="329" y="545"/>
                          <a:pt x="325" y="548"/>
                        </a:cubicBezTo>
                        <a:cubicBezTo>
                          <a:pt x="322" y="551"/>
                          <a:pt x="316" y="549"/>
                          <a:pt x="313" y="552"/>
                        </a:cubicBezTo>
                        <a:cubicBezTo>
                          <a:pt x="300" y="565"/>
                          <a:pt x="320" y="575"/>
                          <a:pt x="293" y="584"/>
                        </a:cubicBezTo>
                        <a:cubicBezTo>
                          <a:pt x="286" y="595"/>
                          <a:pt x="272" y="610"/>
                          <a:pt x="261" y="616"/>
                        </a:cubicBezTo>
                        <a:cubicBezTo>
                          <a:pt x="254" y="620"/>
                          <a:pt x="245" y="621"/>
                          <a:pt x="237" y="624"/>
                        </a:cubicBezTo>
                        <a:cubicBezTo>
                          <a:pt x="233" y="625"/>
                          <a:pt x="225" y="628"/>
                          <a:pt x="225" y="628"/>
                        </a:cubicBezTo>
                        <a:cubicBezTo>
                          <a:pt x="215" y="659"/>
                          <a:pt x="212" y="652"/>
                          <a:pt x="173" y="656"/>
                        </a:cubicBezTo>
                        <a:cubicBezTo>
                          <a:pt x="140" y="667"/>
                          <a:pt x="132" y="687"/>
                          <a:pt x="97" y="696"/>
                        </a:cubicBezTo>
                        <a:cubicBezTo>
                          <a:pt x="77" y="691"/>
                          <a:pt x="75" y="687"/>
                          <a:pt x="81" y="668"/>
                        </a:cubicBezTo>
                        <a:cubicBezTo>
                          <a:pt x="77" y="646"/>
                          <a:pt x="72" y="639"/>
                          <a:pt x="77" y="616"/>
                        </a:cubicBezTo>
                        <a:cubicBezTo>
                          <a:pt x="73" y="598"/>
                          <a:pt x="71" y="587"/>
                          <a:pt x="61" y="572"/>
                        </a:cubicBezTo>
                        <a:cubicBezTo>
                          <a:pt x="58" y="551"/>
                          <a:pt x="51" y="543"/>
                          <a:pt x="45" y="524"/>
                        </a:cubicBezTo>
                        <a:cubicBezTo>
                          <a:pt x="52" y="502"/>
                          <a:pt x="58" y="496"/>
                          <a:pt x="49" y="472"/>
                        </a:cubicBezTo>
                        <a:cubicBezTo>
                          <a:pt x="46" y="463"/>
                          <a:pt x="33" y="448"/>
                          <a:pt x="33" y="448"/>
                        </a:cubicBezTo>
                        <a:cubicBezTo>
                          <a:pt x="42" y="422"/>
                          <a:pt x="42" y="408"/>
                          <a:pt x="33" y="380"/>
                        </a:cubicBezTo>
                        <a:cubicBezTo>
                          <a:pt x="49" y="369"/>
                          <a:pt x="48" y="362"/>
                          <a:pt x="53" y="344"/>
                        </a:cubicBezTo>
                        <a:cubicBezTo>
                          <a:pt x="47" y="327"/>
                          <a:pt x="49" y="308"/>
                          <a:pt x="33" y="332"/>
                        </a:cubicBezTo>
                        <a:cubicBezTo>
                          <a:pt x="40" y="353"/>
                          <a:pt x="29" y="374"/>
                          <a:pt x="17" y="392"/>
                        </a:cubicBezTo>
                        <a:cubicBezTo>
                          <a:pt x="6" y="360"/>
                          <a:pt x="10" y="340"/>
                          <a:pt x="13" y="304"/>
                        </a:cubicBezTo>
                        <a:cubicBezTo>
                          <a:pt x="44" y="314"/>
                          <a:pt x="54" y="289"/>
                          <a:pt x="81" y="280"/>
                        </a:cubicBezTo>
                        <a:cubicBezTo>
                          <a:pt x="94" y="261"/>
                          <a:pt x="85" y="242"/>
                          <a:pt x="105" y="228"/>
                        </a:cubicBezTo>
                        <a:cubicBezTo>
                          <a:pt x="108" y="220"/>
                          <a:pt x="110" y="212"/>
                          <a:pt x="113" y="204"/>
                        </a:cubicBezTo>
                        <a:cubicBezTo>
                          <a:pt x="116" y="196"/>
                          <a:pt x="89" y="196"/>
                          <a:pt x="89" y="196"/>
                        </a:cubicBezTo>
                        <a:cubicBezTo>
                          <a:pt x="81" y="221"/>
                          <a:pt x="58" y="211"/>
                          <a:pt x="37" y="204"/>
                        </a:cubicBezTo>
                        <a:cubicBezTo>
                          <a:pt x="33" y="207"/>
                          <a:pt x="30" y="213"/>
                          <a:pt x="25" y="212"/>
                        </a:cubicBezTo>
                        <a:cubicBezTo>
                          <a:pt x="16" y="210"/>
                          <a:pt x="1" y="196"/>
                          <a:pt x="1" y="196"/>
                        </a:cubicBezTo>
                        <a:cubicBezTo>
                          <a:pt x="4" y="186"/>
                          <a:pt x="4" y="174"/>
                          <a:pt x="9" y="164"/>
                        </a:cubicBezTo>
                        <a:cubicBezTo>
                          <a:pt x="13" y="155"/>
                          <a:pt x="25" y="140"/>
                          <a:pt x="25" y="140"/>
                        </a:cubicBezTo>
                        <a:cubicBezTo>
                          <a:pt x="0" y="132"/>
                          <a:pt x="25" y="128"/>
                          <a:pt x="37" y="124"/>
                        </a:cubicBezTo>
                        <a:cubicBezTo>
                          <a:pt x="58" y="131"/>
                          <a:pt x="75" y="116"/>
                          <a:pt x="97" y="112"/>
                        </a:cubicBezTo>
                        <a:cubicBezTo>
                          <a:pt x="135" y="87"/>
                          <a:pt x="159" y="122"/>
                          <a:pt x="197" y="132"/>
                        </a:cubicBezTo>
                        <a:cubicBezTo>
                          <a:pt x="205" y="129"/>
                          <a:pt x="213" y="127"/>
                          <a:pt x="221" y="124"/>
                        </a:cubicBezTo>
                        <a:cubicBezTo>
                          <a:pt x="225" y="123"/>
                          <a:pt x="226" y="147"/>
                          <a:pt x="233" y="120"/>
                        </a:cubicBezTo>
                        <a:lnTo>
                          <a:pt x="229" y="64"/>
                        </a:lnTo>
                        <a:lnTo>
                          <a:pt x="209" y="40"/>
                        </a:lnTo>
                        <a:cubicBezTo>
                          <a:pt x="243" y="21"/>
                          <a:pt x="240" y="21"/>
                          <a:pt x="261" y="0"/>
                        </a:cubicBezTo>
                        <a:cubicBezTo>
                          <a:pt x="297" y="16"/>
                          <a:pt x="333" y="32"/>
                          <a:pt x="369" y="48"/>
                        </a:cubicBezTo>
                        <a:cubicBezTo>
                          <a:pt x="373" y="50"/>
                          <a:pt x="361" y="44"/>
                          <a:pt x="357" y="44"/>
                        </a:cubicBezTo>
                        <a:cubicBezTo>
                          <a:pt x="349" y="45"/>
                          <a:pt x="333" y="52"/>
                          <a:pt x="333" y="52"/>
                        </a:cubicBezTo>
                        <a:cubicBezTo>
                          <a:pt x="322" y="68"/>
                          <a:pt x="318" y="71"/>
                          <a:pt x="329" y="88"/>
                        </a:cubicBezTo>
                        <a:cubicBezTo>
                          <a:pt x="308" y="119"/>
                          <a:pt x="323" y="118"/>
                          <a:pt x="333" y="148"/>
                        </a:cubicBezTo>
                        <a:cubicBezTo>
                          <a:pt x="320" y="157"/>
                          <a:pt x="314" y="167"/>
                          <a:pt x="301" y="176"/>
                        </a:cubicBezTo>
                        <a:cubicBezTo>
                          <a:pt x="306" y="213"/>
                          <a:pt x="303" y="213"/>
                          <a:pt x="337" y="220"/>
                        </a:cubicBezTo>
                        <a:cubicBezTo>
                          <a:pt x="358" y="216"/>
                          <a:pt x="368" y="214"/>
                          <a:pt x="361" y="192"/>
                        </a:cubicBezTo>
                        <a:cubicBezTo>
                          <a:pt x="362" y="177"/>
                          <a:pt x="362" y="162"/>
                          <a:pt x="365" y="148"/>
                        </a:cubicBezTo>
                        <a:cubicBezTo>
                          <a:pt x="366" y="143"/>
                          <a:pt x="369" y="133"/>
                          <a:pt x="373" y="136"/>
                        </a:cubicBezTo>
                        <a:cubicBezTo>
                          <a:pt x="379" y="140"/>
                          <a:pt x="376" y="149"/>
                          <a:pt x="377" y="156"/>
                        </a:cubicBezTo>
                        <a:cubicBezTo>
                          <a:pt x="404" y="147"/>
                          <a:pt x="409" y="116"/>
                          <a:pt x="417" y="92"/>
                        </a:cubicBezTo>
                        <a:cubicBezTo>
                          <a:pt x="422" y="76"/>
                          <a:pt x="453" y="74"/>
                          <a:pt x="465" y="72"/>
                        </a:cubicBezTo>
                        <a:cubicBezTo>
                          <a:pt x="472" y="92"/>
                          <a:pt x="477" y="93"/>
                          <a:pt x="497" y="88"/>
                        </a:cubicBezTo>
                        <a:cubicBezTo>
                          <a:pt x="512" y="78"/>
                          <a:pt x="515" y="74"/>
                          <a:pt x="509" y="56"/>
                        </a:cubicBezTo>
                        <a:cubicBezTo>
                          <a:pt x="523" y="46"/>
                          <a:pt x="517" y="46"/>
                          <a:pt x="529" y="52"/>
                        </a:cubicBezTo>
                        <a:lnTo>
                          <a:pt x="693" y="72"/>
                        </a:lnTo>
                        <a:lnTo>
                          <a:pt x="541" y="460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34" name="Freeform 62"/>
                  <p:cNvSpPr/>
                  <p:nvPr/>
                </p:nvSpPr>
                <p:spPr>
                  <a:xfrm>
                    <a:off x="1173" y="247"/>
                    <a:ext cx="591" cy="95"/>
                  </a:xfrm>
                  <a:custGeom>
                    <a:avLst/>
                    <a:gdLst/>
                    <a:ahLst/>
                    <a:cxnLst>
                      <a:cxn ang="0">
                        <a:pos x="524" y="0"/>
                      </a:cxn>
                      <a:cxn ang="0">
                        <a:pos x="91" y="18"/>
                      </a:cxn>
                      <a:cxn ang="0">
                        <a:pos x="58" y="27"/>
                      </a:cxn>
                      <a:cxn ang="0">
                        <a:pos x="39" y="27"/>
                      </a:cxn>
                      <a:cxn ang="0">
                        <a:pos x="14" y="49"/>
                      </a:cxn>
                      <a:cxn ang="0">
                        <a:pos x="0" y="67"/>
                      </a:cxn>
                      <a:cxn ang="0">
                        <a:pos x="37" y="73"/>
                      </a:cxn>
                      <a:cxn ang="0">
                        <a:pos x="62" y="61"/>
                      </a:cxn>
                      <a:cxn ang="0">
                        <a:pos x="69" y="54"/>
                      </a:cxn>
                      <a:cxn ang="0">
                        <a:pos x="106" y="33"/>
                      </a:cxn>
                      <a:cxn ang="0">
                        <a:pos x="136" y="29"/>
                      </a:cxn>
                      <a:cxn ang="0">
                        <a:pos x="150" y="60"/>
                      </a:cxn>
                      <a:cxn ang="0">
                        <a:pos x="119" y="69"/>
                      </a:cxn>
                      <a:cxn ang="0">
                        <a:pos x="147" y="72"/>
                      </a:cxn>
                      <a:cxn ang="0">
                        <a:pos x="159" y="57"/>
                      </a:cxn>
                      <a:cxn ang="0">
                        <a:pos x="169" y="59"/>
                      </a:cxn>
                      <a:cxn ang="0">
                        <a:pos x="161" y="34"/>
                      </a:cxn>
                      <a:cxn ang="0">
                        <a:pos x="169" y="28"/>
                      </a:cxn>
                      <a:cxn ang="0">
                        <a:pos x="176" y="56"/>
                      </a:cxn>
                      <a:cxn ang="0">
                        <a:pos x="169" y="72"/>
                      </a:cxn>
                      <a:cxn ang="0">
                        <a:pos x="188" y="83"/>
                      </a:cxn>
                      <a:cxn ang="0">
                        <a:pos x="190" y="59"/>
                      </a:cxn>
                      <a:cxn ang="0">
                        <a:pos x="210" y="66"/>
                      </a:cxn>
                      <a:cxn ang="0">
                        <a:pos x="242" y="47"/>
                      </a:cxn>
                      <a:cxn ang="0">
                        <a:pos x="260" y="32"/>
                      </a:cxn>
                      <a:cxn ang="0">
                        <a:pos x="279" y="36"/>
                      </a:cxn>
                      <a:cxn ang="0">
                        <a:pos x="289" y="32"/>
                      </a:cxn>
                      <a:cxn ang="0">
                        <a:pos x="274" y="28"/>
                      </a:cxn>
                      <a:cxn ang="0">
                        <a:pos x="301" y="22"/>
                      </a:cxn>
                      <a:cxn ang="0">
                        <a:pos x="345" y="34"/>
                      </a:cxn>
                      <a:cxn ang="0">
                        <a:pos x="369" y="27"/>
                      </a:cxn>
                      <a:cxn ang="0">
                        <a:pos x="371" y="40"/>
                      </a:cxn>
                      <a:cxn ang="0">
                        <a:pos x="361" y="64"/>
                      </a:cxn>
                      <a:cxn ang="0">
                        <a:pos x="388" y="56"/>
                      </a:cxn>
                      <a:cxn ang="0">
                        <a:pos x="396" y="51"/>
                      </a:cxn>
                      <a:cxn ang="0">
                        <a:pos x="411" y="39"/>
                      </a:cxn>
                      <a:cxn ang="0">
                        <a:pos x="504" y="54"/>
                      </a:cxn>
                    </a:cxnLst>
                    <a:pathLst>
                      <a:path w="931" h="149">
                        <a:moveTo>
                          <a:pt x="794" y="84"/>
                        </a:moveTo>
                        <a:cubicBezTo>
                          <a:pt x="813" y="72"/>
                          <a:pt x="931" y="14"/>
                          <a:pt x="825" y="0"/>
                        </a:cubicBezTo>
                        <a:lnTo>
                          <a:pt x="159" y="0"/>
                        </a:lnTo>
                        <a:cubicBezTo>
                          <a:pt x="149" y="12"/>
                          <a:pt x="162" y="18"/>
                          <a:pt x="143" y="29"/>
                        </a:cubicBezTo>
                        <a:cubicBezTo>
                          <a:pt x="130" y="44"/>
                          <a:pt x="133" y="39"/>
                          <a:pt x="116" y="48"/>
                        </a:cubicBezTo>
                        <a:cubicBezTo>
                          <a:pt x="108" y="46"/>
                          <a:pt x="100" y="44"/>
                          <a:pt x="91" y="42"/>
                        </a:cubicBezTo>
                        <a:cubicBezTo>
                          <a:pt x="89" y="41"/>
                          <a:pt x="83" y="40"/>
                          <a:pt x="83" y="40"/>
                        </a:cubicBezTo>
                        <a:cubicBezTo>
                          <a:pt x="76" y="40"/>
                          <a:pt x="68" y="39"/>
                          <a:pt x="62" y="42"/>
                        </a:cubicBezTo>
                        <a:cubicBezTo>
                          <a:pt x="54" y="45"/>
                          <a:pt x="46" y="61"/>
                          <a:pt x="38" y="67"/>
                        </a:cubicBezTo>
                        <a:cubicBezTo>
                          <a:pt x="32" y="71"/>
                          <a:pt x="27" y="74"/>
                          <a:pt x="22" y="77"/>
                        </a:cubicBezTo>
                        <a:cubicBezTo>
                          <a:pt x="16" y="81"/>
                          <a:pt x="5" y="86"/>
                          <a:pt x="5" y="86"/>
                        </a:cubicBezTo>
                        <a:cubicBezTo>
                          <a:pt x="9" y="95"/>
                          <a:pt x="7" y="97"/>
                          <a:pt x="0" y="105"/>
                        </a:cubicBezTo>
                        <a:cubicBezTo>
                          <a:pt x="17" y="107"/>
                          <a:pt x="22" y="107"/>
                          <a:pt x="16" y="120"/>
                        </a:cubicBezTo>
                        <a:cubicBezTo>
                          <a:pt x="27" y="122"/>
                          <a:pt x="48" y="116"/>
                          <a:pt x="59" y="115"/>
                        </a:cubicBezTo>
                        <a:cubicBezTo>
                          <a:pt x="71" y="112"/>
                          <a:pt x="73" y="117"/>
                          <a:pt x="83" y="111"/>
                        </a:cubicBezTo>
                        <a:cubicBezTo>
                          <a:pt x="89" y="96"/>
                          <a:pt x="83" y="100"/>
                          <a:pt x="97" y="96"/>
                        </a:cubicBezTo>
                        <a:cubicBezTo>
                          <a:pt x="100" y="94"/>
                          <a:pt x="103" y="93"/>
                          <a:pt x="105" y="90"/>
                        </a:cubicBezTo>
                        <a:cubicBezTo>
                          <a:pt x="106" y="88"/>
                          <a:pt x="106" y="85"/>
                          <a:pt x="108" y="84"/>
                        </a:cubicBezTo>
                        <a:cubicBezTo>
                          <a:pt x="112" y="80"/>
                          <a:pt x="140" y="69"/>
                          <a:pt x="148" y="67"/>
                        </a:cubicBezTo>
                        <a:cubicBezTo>
                          <a:pt x="160" y="52"/>
                          <a:pt x="153" y="56"/>
                          <a:pt x="167" y="52"/>
                        </a:cubicBezTo>
                        <a:cubicBezTo>
                          <a:pt x="178" y="55"/>
                          <a:pt x="179" y="62"/>
                          <a:pt x="191" y="58"/>
                        </a:cubicBezTo>
                        <a:cubicBezTo>
                          <a:pt x="199" y="52"/>
                          <a:pt x="206" y="51"/>
                          <a:pt x="215" y="46"/>
                        </a:cubicBezTo>
                        <a:cubicBezTo>
                          <a:pt x="226" y="58"/>
                          <a:pt x="217" y="46"/>
                          <a:pt x="223" y="69"/>
                        </a:cubicBezTo>
                        <a:cubicBezTo>
                          <a:pt x="226" y="79"/>
                          <a:pt x="233" y="85"/>
                          <a:pt x="237" y="94"/>
                        </a:cubicBezTo>
                        <a:cubicBezTo>
                          <a:pt x="227" y="100"/>
                          <a:pt x="229" y="104"/>
                          <a:pt x="218" y="107"/>
                        </a:cubicBezTo>
                        <a:cubicBezTo>
                          <a:pt x="207" y="120"/>
                          <a:pt x="203" y="113"/>
                          <a:pt x="188" y="109"/>
                        </a:cubicBezTo>
                        <a:cubicBezTo>
                          <a:pt x="191" y="117"/>
                          <a:pt x="200" y="127"/>
                          <a:pt x="210" y="132"/>
                        </a:cubicBezTo>
                        <a:cubicBezTo>
                          <a:pt x="218" y="114"/>
                          <a:pt x="211" y="122"/>
                          <a:pt x="231" y="113"/>
                        </a:cubicBezTo>
                        <a:cubicBezTo>
                          <a:pt x="237" y="111"/>
                          <a:pt x="248" y="105"/>
                          <a:pt x="248" y="105"/>
                        </a:cubicBezTo>
                        <a:cubicBezTo>
                          <a:pt x="248" y="100"/>
                          <a:pt x="246" y="94"/>
                          <a:pt x="250" y="90"/>
                        </a:cubicBezTo>
                        <a:cubicBezTo>
                          <a:pt x="253" y="88"/>
                          <a:pt x="254" y="96"/>
                          <a:pt x="258" y="96"/>
                        </a:cubicBezTo>
                        <a:cubicBezTo>
                          <a:pt x="262" y="97"/>
                          <a:pt x="264" y="94"/>
                          <a:pt x="266" y="92"/>
                        </a:cubicBezTo>
                        <a:cubicBezTo>
                          <a:pt x="262" y="82"/>
                          <a:pt x="252" y="77"/>
                          <a:pt x="248" y="67"/>
                        </a:cubicBezTo>
                        <a:cubicBezTo>
                          <a:pt x="250" y="63"/>
                          <a:pt x="255" y="58"/>
                          <a:pt x="253" y="54"/>
                        </a:cubicBezTo>
                        <a:cubicBezTo>
                          <a:pt x="251" y="50"/>
                          <a:pt x="248" y="42"/>
                          <a:pt x="248" y="42"/>
                        </a:cubicBezTo>
                        <a:cubicBezTo>
                          <a:pt x="256" y="32"/>
                          <a:pt x="259" y="35"/>
                          <a:pt x="266" y="44"/>
                        </a:cubicBezTo>
                        <a:cubicBezTo>
                          <a:pt x="270" y="56"/>
                          <a:pt x="276" y="61"/>
                          <a:pt x="285" y="71"/>
                        </a:cubicBezTo>
                        <a:cubicBezTo>
                          <a:pt x="281" y="81"/>
                          <a:pt x="289" y="82"/>
                          <a:pt x="277" y="88"/>
                        </a:cubicBezTo>
                        <a:cubicBezTo>
                          <a:pt x="262" y="106"/>
                          <a:pt x="278" y="83"/>
                          <a:pt x="274" y="101"/>
                        </a:cubicBezTo>
                        <a:cubicBezTo>
                          <a:pt x="274" y="105"/>
                          <a:pt x="268" y="109"/>
                          <a:pt x="266" y="113"/>
                        </a:cubicBezTo>
                        <a:cubicBezTo>
                          <a:pt x="270" y="122"/>
                          <a:pt x="268" y="125"/>
                          <a:pt x="261" y="132"/>
                        </a:cubicBezTo>
                        <a:cubicBezTo>
                          <a:pt x="268" y="149"/>
                          <a:pt x="282" y="134"/>
                          <a:pt x="296" y="130"/>
                        </a:cubicBezTo>
                        <a:cubicBezTo>
                          <a:pt x="299" y="122"/>
                          <a:pt x="295" y="119"/>
                          <a:pt x="299" y="111"/>
                        </a:cubicBezTo>
                        <a:cubicBezTo>
                          <a:pt x="296" y="105"/>
                          <a:pt x="288" y="97"/>
                          <a:pt x="299" y="92"/>
                        </a:cubicBezTo>
                        <a:cubicBezTo>
                          <a:pt x="303" y="90"/>
                          <a:pt x="315" y="88"/>
                          <a:pt x="315" y="88"/>
                        </a:cubicBezTo>
                        <a:cubicBezTo>
                          <a:pt x="326" y="91"/>
                          <a:pt x="325" y="95"/>
                          <a:pt x="331" y="103"/>
                        </a:cubicBezTo>
                        <a:cubicBezTo>
                          <a:pt x="339" y="84"/>
                          <a:pt x="331" y="90"/>
                          <a:pt x="361" y="92"/>
                        </a:cubicBezTo>
                        <a:cubicBezTo>
                          <a:pt x="355" y="76"/>
                          <a:pt x="365" y="76"/>
                          <a:pt x="382" y="73"/>
                        </a:cubicBezTo>
                        <a:cubicBezTo>
                          <a:pt x="383" y="71"/>
                          <a:pt x="387" y="57"/>
                          <a:pt x="393" y="54"/>
                        </a:cubicBezTo>
                        <a:cubicBezTo>
                          <a:pt x="398" y="52"/>
                          <a:pt x="409" y="50"/>
                          <a:pt x="409" y="50"/>
                        </a:cubicBezTo>
                        <a:cubicBezTo>
                          <a:pt x="430" y="54"/>
                          <a:pt x="413" y="58"/>
                          <a:pt x="431" y="63"/>
                        </a:cubicBezTo>
                        <a:cubicBezTo>
                          <a:pt x="433" y="61"/>
                          <a:pt x="435" y="57"/>
                          <a:pt x="439" y="56"/>
                        </a:cubicBezTo>
                        <a:cubicBezTo>
                          <a:pt x="445" y="55"/>
                          <a:pt x="452" y="61"/>
                          <a:pt x="457" y="58"/>
                        </a:cubicBezTo>
                        <a:cubicBezTo>
                          <a:pt x="461" y="57"/>
                          <a:pt x="457" y="52"/>
                          <a:pt x="455" y="50"/>
                        </a:cubicBezTo>
                        <a:cubicBezTo>
                          <a:pt x="451" y="47"/>
                          <a:pt x="444" y="47"/>
                          <a:pt x="439" y="46"/>
                        </a:cubicBezTo>
                        <a:cubicBezTo>
                          <a:pt x="436" y="45"/>
                          <a:pt x="431" y="44"/>
                          <a:pt x="431" y="44"/>
                        </a:cubicBezTo>
                        <a:cubicBezTo>
                          <a:pt x="440" y="38"/>
                          <a:pt x="443" y="36"/>
                          <a:pt x="455" y="40"/>
                        </a:cubicBezTo>
                        <a:cubicBezTo>
                          <a:pt x="461" y="38"/>
                          <a:pt x="467" y="35"/>
                          <a:pt x="474" y="35"/>
                        </a:cubicBezTo>
                        <a:cubicBezTo>
                          <a:pt x="483" y="36"/>
                          <a:pt x="511" y="43"/>
                          <a:pt x="519" y="46"/>
                        </a:cubicBezTo>
                        <a:cubicBezTo>
                          <a:pt x="527" y="49"/>
                          <a:pt x="544" y="54"/>
                          <a:pt x="544" y="54"/>
                        </a:cubicBezTo>
                        <a:cubicBezTo>
                          <a:pt x="548" y="54"/>
                          <a:pt x="560" y="52"/>
                          <a:pt x="565" y="50"/>
                        </a:cubicBezTo>
                        <a:cubicBezTo>
                          <a:pt x="570" y="47"/>
                          <a:pt x="581" y="42"/>
                          <a:pt x="581" y="42"/>
                        </a:cubicBezTo>
                        <a:cubicBezTo>
                          <a:pt x="585" y="42"/>
                          <a:pt x="598" y="44"/>
                          <a:pt x="600" y="48"/>
                        </a:cubicBezTo>
                        <a:cubicBezTo>
                          <a:pt x="603" y="55"/>
                          <a:pt x="589" y="61"/>
                          <a:pt x="584" y="63"/>
                        </a:cubicBezTo>
                        <a:cubicBezTo>
                          <a:pt x="576" y="69"/>
                          <a:pt x="568" y="69"/>
                          <a:pt x="565" y="77"/>
                        </a:cubicBezTo>
                        <a:cubicBezTo>
                          <a:pt x="568" y="86"/>
                          <a:pt x="564" y="92"/>
                          <a:pt x="568" y="101"/>
                        </a:cubicBezTo>
                        <a:cubicBezTo>
                          <a:pt x="574" y="93"/>
                          <a:pt x="577" y="91"/>
                          <a:pt x="589" y="94"/>
                        </a:cubicBezTo>
                        <a:cubicBezTo>
                          <a:pt x="595" y="108"/>
                          <a:pt x="602" y="93"/>
                          <a:pt x="611" y="88"/>
                        </a:cubicBezTo>
                        <a:cubicBezTo>
                          <a:pt x="613" y="86"/>
                          <a:pt x="613" y="83"/>
                          <a:pt x="616" y="82"/>
                        </a:cubicBezTo>
                        <a:cubicBezTo>
                          <a:pt x="618" y="80"/>
                          <a:pt x="622" y="81"/>
                          <a:pt x="624" y="80"/>
                        </a:cubicBezTo>
                        <a:cubicBezTo>
                          <a:pt x="626" y="78"/>
                          <a:pt x="626" y="75"/>
                          <a:pt x="627" y="73"/>
                        </a:cubicBezTo>
                        <a:cubicBezTo>
                          <a:pt x="632" y="65"/>
                          <a:pt x="638" y="63"/>
                          <a:pt x="648" y="61"/>
                        </a:cubicBezTo>
                        <a:cubicBezTo>
                          <a:pt x="664" y="62"/>
                          <a:pt x="684" y="69"/>
                          <a:pt x="700" y="69"/>
                        </a:cubicBezTo>
                        <a:lnTo>
                          <a:pt x="794" y="8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35" name="Freeform 63"/>
                  <p:cNvSpPr/>
                  <p:nvPr/>
                </p:nvSpPr>
                <p:spPr>
                  <a:xfrm>
                    <a:off x="1293" y="282"/>
                    <a:ext cx="13" cy="10"/>
                  </a:xfrm>
                  <a:custGeom>
                    <a:avLst/>
                    <a:gdLst/>
                    <a:ahLst/>
                    <a:cxnLst>
                      <a:cxn ang="0">
                        <a:pos x="1" y="9"/>
                      </a:cxn>
                      <a:cxn ang="0">
                        <a:pos x="13" y="0"/>
                      </a:cxn>
                      <a:cxn ang="0">
                        <a:pos x="8" y="8"/>
                      </a:cxn>
                      <a:cxn ang="0">
                        <a:pos x="1" y="9"/>
                      </a:cxn>
                    </a:cxnLst>
                    <a:pathLst>
                      <a:path w="31" h="30">
                        <a:moveTo>
                          <a:pt x="3" y="28"/>
                        </a:moveTo>
                        <a:cubicBezTo>
                          <a:pt x="8" y="8"/>
                          <a:pt x="12" y="6"/>
                          <a:pt x="31" y="0"/>
                        </a:cubicBezTo>
                        <a:cubicBezTo>
                          <a:pt x="29" y="5"/>
                          <a:pt x="25" y="22"/>
                          <a:pt x="19" y="24"/>
                        </a:cubicBezTo>
                        <a:cubicBezTo>
                          <a:pt x="0" y="30"/>
                          <a:pt x="3" y="9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36" name="Freeform 64"/>
                  <p:cNvSpPr/>
                  <p:nvPr/>
                </p:nvSpPr>
                <p:spPr>
                  <a:xfrm>
                    <a:off x="1278" y="296"/>
                    <a:ext cx="19" cy="11"/>
                  </a:xfrm>
                  <a:custGeom>
                    <a:avLst/>
                    <a:gdLst/>
                    <a:ahLst/>
                    <a:cxnLst>
                      <a:cxn ang="0">
                        <a:pos x="3" y="11"/>
                      </a:cxn>
                      <a:cxn ang="0">
                        <a:pos x="10" y="0"/>
                      </a:cxn>
                      <a:cxn ang="0">
                        <a:pos x="16" y="1"/>
                      </a:cxn>
                      <a:cxn ang="0">
                        <a:pos x="3" y="11"/>
                      </a:cxn>
                    </a:cxnLst>
                    <a:pathLst>
                      <a:path w="44" h="32">
                        <a:moveTo>
                          <a:pt x="6" y="32"/>
                        </a:moveTo>
                        <a:cubicBezTo>
                          <a:pt x="0" y="14"/>
                          <a:pt x="7" y="10"/>
                          <a:pt x="22" y="0"/>
                        </a:cubicBezTo>
                        <a:cubicBezTo>
                          <a:pt x="27" y="1"/>
                          <a:pt x="35" y="0"/>
                          <a:pt x="38" y="4"/>
                        </a:cubicBezTo>
                        <a:cubicBezTo>
                          <a:pt x="44" y="13"/>
                          <a:pt x="16" y="32"/>
                          <a:pt x="6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37" name="Freeform 65"/>
                  <p:cNvSpPr/>
                  <p:nvPr/>
                </p:nvSpPr>
                <p:spPr>
                  <a:xfrm>
                    <a:off x="1340" y="337"/>
                    <a:ext cx="32" cy="6"/>
                  </a:xfrm>
                  <a:custGeom>
                    <a:avLst/>
                    <a:gdLst/>
                    <a:ahLst/>
                    <a:cxnLst>
                      <a:cxn ang="0">
                        <a:pos x="16" y="6"/>
                      </a:cxn>
                      <a:cxn ang="0">
                        <a:pos x="11" y="1"/>
                      </a:cxn>
                      <a:cxn ang="0">
                        <a:pos x="16" y="6"/>
                      </a:cxn>
                    </a:cxnLst>
                    <a:pathLst>
                      <a:path w="76" h="18">
                        <a:moveTo>
                          <a:pt x="37" y="18"/>
                        </a:moveTo>
                        <a:cubicBezTo>
                          <a:pt x="25" y="14"/>
                          <a:pt x="0" y="10"/>
                          <a:pt x="25" y="2"/>
                        </a:cubicBezTo>
                        <a:cubicBezTo>
                          <a:pt x="76" y="9"/>
                          <a:pt x="46" y="0"/>
                          <a:pt x="37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38" name="Freeform 66"/>
                  <p:cNvSpPr/>
                  <p:nvPr/>
                </p:nvSpPr>
                <p:spPr>
                  <a:xfrm>
                    <a:off x="1395" y="336"/>
                    <a:ext cx="18" cy="15"/>
                  </a:xfrm>
                  <a:custGeom>
                    <a:avLst/>
                    <a:gdLst/>
                    <a:ahLst/>
                    <a:cxnLst>
                      <a:cxn ang="0">
                        <a:pos x="0" y="7"/>
                      </a:cxn>
                      <a:cxn ang="0">
                        <a:pos x="5" y="3"/>
                      </a:cxn>
                      <a:cxn ang="0">
                        <a:pos x="0" y="7"/>
                      </a:cxn>
                    </a:cxnLst>
                    <a:pathLst>
                      <a:path w="42" h="44">
                        <a:moveTo>
                          <a:pt x="0" y="21"/>
                        </a:moveTo>
                        <a:cubicBezTo>
                          <a:pt x="4" y="17"/>
                          <a:pt x="7" y="11"/>
                          <a:pt x="12" y="9"/>
                        </a:cubicBezTo>
                        <a:cubicBezTo>
                          <a:pt x="42" y="0"/>
                          <a:pt x="23" y="44"/>
                          <a:pt x="0" y="2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39" name="Freeform 67"/>
                  <p:cNvSpPr/>
                  <p:nvPr/>
                </p:nvSpPr>
                <p:spPr>
                  <a:xfrm>
                    <a:off x="1248" y="295"/>
                    <a:ext cx="14" cy="10"/>
                  </a:xfrm>
                  <a:custGeom>
                    <a:avLst/>
                    <a:gdLst/>
                    <a:ahLst/>
                    <a:cxnLst>
                      <a:cxn ang="0">
                        <a:pos x="3" y="7"/>
                      </a:cxn>
                      <a:cxn ang="0">
                        <a:pos x="14" y="3"/>
                      </a:cxn>
                      <a:cxn ang="0">
                        <a:pos x="3" y="7"/>
                      </a:cxn>
                    </a:cxnLst>
                    <a:pathLst>
                      <a:path w="31" h="30">
                        <a:moveTo>
                          <a:pt x="7" y="22"/>
                        </a:moveTo>
                        <a:cubicBezTo>
                          <a:pt x="0" y="0"/>
                          <a:pt x="15" y="6"/>
                          <a:pt x="31" y="10"/>
                        </a:cubicBezTo>
                        <a:cubicBezTo>
                          <a:pt x="14" y="16"/>
                          <a:pt x="15" y="30"/>
                          <a:pt x="7" y="2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</p:grpSp>
            <p:grpSp>
              <p:nvGrpSpPr>
                <p:cNvPr id="3140" name="Group 68"/>
                <p:cNvGrpSpPr/>
                <p:nvPr/>
              </p:nvGrpSpPr>
              <p:grpSpPr>
                <a:xfrm>
                  <a:off x="3709" y="240"/>
                  <a:ext cx="1139" cy="429"/>
                  <a:chOff x="3709" y="240"/>
                  <a:chExt cx="1139" cy="429"/>
                </a:xfrm>
              </p:grpSpPr>
              <p:sp>
                <p:nvSpPr>
                  <p:cNvPr id="3141" name="Freeform 69"/>
                  <p:cNvSpPr/>
                  <p:nvPr/>
                </p:nvSpPr>
                <p:spPr>
                  <a:xfrm>
                    <a:off x="4808" y="616"/>
                    <a:ext cx="13" cy="14"/>
                  </a:xfrm>
                  <a:custGeom>
                    <a:avLst/>
                    <a:gdLst/>
                    <a:ahLst/>
                    <a:cxnLst>
                      <a:cxn ang="0">
                        <a:pos x="7" y="11"/>
                      </a:cxn>
                      <a:cxn ang="0">
                        <a:pos x="3" y="7"/>
                      </a:cxn>
                      <a:cxn ang="0">
                        <a:pos x="0" y="3"/>
                      </a:cxn>
                      <a:cxn ang="0">
                        <a:pos x="7" y="1"/>
                      </a:cxn>
                      <a:cxn ang="0">
                        <a:pos x="13" y="8"/>
                      </a:cxn>
                      <a:cxn ang="0">
                        <a:pos x="12" y="10"/>
                      </a:cxn>
                      <a:cxn ang="0">
                        <a:pos x="7" y="11"/>
                      </a:cxn>
                    </a:cxnLst>
                    <a:pathLst>
                      <a:path w="30" h="42">
                        <a:moveTo>
                          <a:pt x="16" y="33"/>
                        </a:moveTo>
                        <a:cubicBezTo>
                          <a:pt x="3" y="20"/>
                          <a:pt x="15" y="34"/>
                          <a:pt x="8" y="21"/>
                        </a:cubicBezTo>
                        <a:cubicBezTo>
                          <a:pt x="6" y="17"/>
                          <a:pt x="0" y="9"/>
                          <a:pt x="0" y="9"/>
                        </a:cubicBezTo>
                        <a:cubicBezTo>
                          <a:pt x="5" y="1"/>
                          <a:pt x="7" y="0"/>
                          <a:pt x="16" y="3"/>
                        </a:cubicBezTo>
                        <a:cubicBezTo>
                          <a:pt x="25" y="16"/>
                          <a:pt x="10" y="16"/>
                          <a:pt x="30" y="23"/>
                        </a:cubicBezTo>
                        <a:cubicBezTo>
                          <a:pt x="29" y="26"/>
                          <a:pt x="30" y="29"/>
                          <a:pt x="28" y="31"/>
                        </a:cubicBezTo>
                        <a:cubicBezTo>
                          <a:pt x="15" y="42"/>
                          <a:pt x="16" y="38"/>
                          <a:pt x="16" y="3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42" name="Freeform 70"/>
                  <p:cNvSpPr/>
                  <p:nvPr/>
                </p:nvSpPr>
                <p:spPr>
                  <a:xfrm>
                    <a:off x="4655" y="629"/>
                    <a:ext cx="11" cy="5"/>
                  </a:xfrm>
                  <a:custGeom>
                    <a:avLst/>
                    <a:gdLst/>
                    <a:ahLst/>
                    <a:cxnLst>
                      <a:cxn ang="0">
                        <a:pos x="7" y="5"/>
                      </a:cxn>
                      <a:cxn ang="0">
                        <a:pos x="1" y="3"/>
                      </a:cxn>
                      <a:cxn ang="0">
                        <a:pos x="7" y="0"/>
                      </a:cxn>
                      <a:cxn ang="0">
                        <a:pos x="7" y="5"/>
                      </a:cxn>
                    </a:cxnLst>
                    <a:pathLst>
                      <a:path w="25" h="16">
                        <a:moveTo>
                          <a:pt x="15" y="16"/>
                        </a:moveTo>
                        <a:cubicBezTo>
                          <a:pt x="10" y="15"/>
                          <a:pt x="0" y="12"/>
                          <a:pt x="3" y="8"/>
                        </a:cubicBezTo>
                        <a:cubicBezTo>
                          <a:pt x="6" y="4"/>
                          <a:pt x="15" y="0"/>
                          <a:pt x="15" y="0"/>
                        </a:cubicBezTo>
                        <a:cubicBezTo>
                          <a:pt x="17" y="3"/>
                          <a:pt x="25" y="16"/>
                          <a:pt x="15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43" name="Freeform 71"/>
                  <p:cNvSpPr/>
                  <p:nvPr/>
                </p:nvSpPr>
                <p:spPr>
                  <a:xfrm>
                    <a:off x="4609" y="635"/>
                    <a:ext cx="28" cy="16"/>
                  </a:xfrm>
                  <a:custGeom>
                    <a:avLst/>
                    <a:gdLst/>
                    <a:ahLst/>
                    <a:cxnLst>
                      <a:cxn ang="0">
                        <a:pos x="6" y="8"/>
                      </a:cxn>
                      <a:cxn ang="0">
                        <a:pos x="13" y="1"/>
                      </a:cxn>
                      <a:cxn ang="0">
                        <a:pos x="18" y="0"/>
                      </a:cxn>
                      <a:cxn ang="0">
                        <a:pos x="25" y="4"/>
                      </a:cxn>
                      <a:cxn ang="0">
                        <a:pos x="14" y="9"/>
                      </a:cxn>
                      <a:cxn ang="0">
                        <a:pos x="5" y="16"/>
                      </a:cxn>
                      <a:cxn ang="0">
                        <a:pos x="3" y="7"/>
                      </a:cxn>
                      <a:cxn ang="0">
                        <a:pos x="5" y="5"/>
                      </a:cxn>
                      <a:cxn ang="0">
                        <a:pos x="6" y="8"/>
                      </a:cxn>
                    </a:cxnLst>
                    <a:pathLst>
                      <a:path w="65" h="46">
                        <a:moveTo>
                          <a:pt x="14" y="24"/>
                        </a:moveTo>
                        <a:cubicBezTo>
                          <a:pt x="18" y="13"/>
                          <a:pt x="16" y="9"/>
                          <a:pt x="30" y="4"/>
                        </a:cubicBezTo>
                        <a:cubicBezTo>
                          <a:pt x="34" y="3"/>
                          <a:pt x="42" y="0"/>
                          <a:pt x="42" y="0"/>
                        </a:cubicBezTo>
                        <a:cubicBezTo>
                          <a:pt x="50" y="1"/>
                          <a:pt x="65" y="0"/>
                          <a:pt x="58" y="12"/>
                        </a:cubicBezTo>
                        <a:cubicBezTo>
                          <a:pt x="53" y="21"/>
                          <a:pt x="40" y="21"/>
                          <a:pt x="32" y="26"/>
                        </a:cubicBezTo>
                        <a:cubicBezTo>
                          <a:pt x="26" y="35"/>
                          <a:pt x="23" y="42"/>
                          <a:pt x="12" y="46"/>
                        </a:cubicBezTo>
                        <a:cubicBezTo>
                          <a:pt x="0" y="42"/>
                          <a:pt x="5" y="30"/>
                          <a:pt x="8" y="20"/>
                        </a:cubicBezTo>
                        <a:cubicBezTo>
                          <a:pt x="9" y="18"/>
                          <a:pt x="10" y="13"/>
                          <a:pt x="12" y="14"/>
                        </a:cubicBezTo>
                        <a:cubicBezTo>
                          <a:pt x="15" y="16"/>
                          <a:pt x="13" y="21"/>
                          <a:pt x="14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44" name="Freeform 72"/>
                  <p:cNvSpPr/>
                  <p:nvPr/>
                </p:nvSpPr>
                <p:spPr>
                  <a:xfrm>
                    <a:off x="4580" y="634"/>
                    <a:ext cx="29" cy="16"/>
                  </a:xfrm>
                  <a:custGeom>
                    <a:avLst/>
                    <a:gdLst/>
                    <a:ahLst/>
                    <a:cxnLst>
                      <a:cxn ang="0">
                        <a:pos x="0" y="11"/>
                      </a:cxn>
                      <a:cxn ang="0">
                        <a:pos x="8" y="9"/>
                      </a:cxn>
                      <a:cxn ang="0">
                        <a:pos x="22" y="0"/>
                      </a:cxn>
                      <a:cxn ang="0">
                        <a:pos x="27" y="1"/>
                      </a:cxn>
                      <a:cxn ang="0">
                        <a:pos x="21" y="6"/>
                      </a:cxn>
                      <a:cxn ang="0">
                        <a:pos x="12" y="11"/>
                      </a:cxn>
                      <a:cxn ang="0">
                        <a:pos x="9" y="16"/>
                      </a:cxn>
                      <a:cxn ang="0">
                        <a:pos x="7" y="15"/>
                      </a:cxn>
                      <a:cxn ang="0">
                        <a:pos x="5" y="13"/>
                      </a:cxn>
                      <a:cxn ang="0">
                        <a:pos x="0" y="12"/>
                      </a:cxn>
                      <a:cxn ang="0">
                        <a:pos x="0" y="11"/>
                      </a:cxn>
                    </a:cxnLst>
                    <a:pathLst>
                      <a:path w="69" h="47">
                        <a:moveTo>
                          <a:pt x="0" y="31"/>
                        </a:moveTo>
                        <a:cubicBezTo>
                          <a:pt x="7" y="24"/>
                          <a:pt x="9" y="22"/>
                          <a:pt x="18" y="25"/>
                        </a:cubicBezTo>
                        <a:cubicBezTo>
                          <a:pt x="25" y="4"/>
                          <a:pt x="36" y="12"/>
                          <a:pt x="52" y="1"/>
                        </a:cubicBezTo>
                        <a:cubicBezTo>
                          <a:pt x="56" y="2"/>
                          <a:pt x="61" y="0"/>
                          <a:pt x="64" y="3"/>
                        </a:cubicBezTo>
                        <a:cubicBezTo>
                          <a:pt x="69" y="8"/>
                          <a:pt x="50" y="19"/>
                          <a:pt x="50" y="19"/>
                        </a:cubicBezTo>
                        <a:cubicBezTo>
                          <a:pt x="46" y="31"/>
                          <a:pt x="35" y="22"/>
                          <a:pt x="28" y="33"/>
                        </a:cubicBezTo>
                        <a:cubicBezTo>
                          <a:pt x="31" y="41"/>
                          <a:pt x="31" y="44"/>
                          <a:pt x="22" y="47"/>
                        </a:cubicBezTo>
                        <a:cubicBezTo>
                          <a:pt x="20" y="46"/>
                          <a:pt x="18" y="46"/>
                          <a:pt x="16" y="45"/>
                        </a:cubicBezTo>
                        <a:cubicBezTo>
                          <a:pt x="14" y="43"/>
                          <a:pt x="14" y="40"/>
                          <a:pt x="12" y="39"/>
                        </a:cubicBezTo>
                        <a:cubicBezTo>
                          <a:pt x="8" y="37"/>
                          <a:pt x="0" y="35"/>
                          <a:pt x="0" y="35"/>
                        </a:cubicBezTo>
                        <a:cubicBezTo>
                          <a:pt x="2" y="26"/>
                          <a:pt x="3" y="25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45" name="Freeform 73"/>
                  <p:cNvSpPr/>
                  <p:nvPr/>
                </p:nvSpPr>
                <p:spPr>
                  <a:xfrm>
                    <a:off x="4423" y="547"/>
                    <a:ext cx="151" cy="93"/>
                  </a:xfrm>
                  <a:custGeom>
                    <a:avLst/>
                    <a:gdLst/>
                    <a:ahLst/>
                    <a:cxnLst>
                      <a:cxn ang="0">
                        <a:pos x="4" y="1"/>
                      </a:cxn>
                      <a:cxn ang="0">
                        <a:pos x="15" y="6"/>
                      </a:cxn>
                      <a:cxn ang="0">
                        <a:pos x="20" y="10"/>
                      </a:cxn>
                      <a:cxn ang="0">
                        <a:pos x="32" y="17"/>
                      </a:cxn>
                      <a:cxn ang="0">
                        <a:pos x="39" y="22"/>
                      </a:cxn>
                      <a:cxn ang="0">
                        <a:pos x="52" y="33"/>
                      </a:cxn>
                      <a:cxn ang="0">
                        <a:pos x="58" y="43"/>
                      </a:cxn>
                      <a:cxn ang="0">
                        <a:pos x="63" y="44"/>
                      </a:cxn>
                      <a:cxn ang="0">
                        <a:pos x="66" y="50"/>
                      </a:cxn>
                      <a:cxn ang="0">
                        <a:pos x="75" y="51"/>
                      </a:cxn>
                      <a:cxn ang="0">
                        <a:pos x="72" y="66"/>
                      </a:cxn>
                      <a:cxn ang="0">
                        <a:pos x="77" y="75"/>
                      </a:cxn>
                      <a:cxn ang="0">
                        <a:pos x="84" y="78"/>
                      </a:cxn>
                      <a:cxn ang="0">
                        <a:pos x="92" y="79"/>
                      </a:cxn>
                      <a:cxn ang="0">
                        <a:pos x="100" y="81"/>
                      </a:cxn>
                      <a:cxn ang="0">
                        <a:pos x="108" y="79"/>
                      </a:cxn>
                      <a:cxn ang="0">
                        <a:pos x="116" y="83"/>
                      </a:cxn>
                      <a:cxn ang="0">
                        <a:pos x="126" y="86"/>
                      </a:cxn>
                      <a:cxn ang="0">
                        <a:pos x="134" y="89"/>
                      </a:cxn>
                      <a:cxn ang="0">
                        <a:pos x="150" y="89"/>
                      </a:cxn>
                      <a:cxn ang="0">
                        <a:pos x="145" y="92"/>
                      </a:cxn>
                      <a:cxn ang="0">
                        <a:pos x="137" y="91"/>
                      </a:cxn>
                      <a:cxn ang="0">
                        <a:pos x="128" y="91"/>
                      </a:cxn>
                      <a:cxn ang="0">
                        <a:pos x="123" y="89"/>
                      </a:cxn>
                      <a:cxn ang="0">
                        <a:pos x="107" y="89"/>
                      </a:cxn>
                      <a:cxn ang="0">
                        <a:pos x="100" y="87"/>
                      </a:cxn>
                      <a:cxn ang="0">
                        <a:pos x="73" y="81"/>
                      </a:cxn>
                      <a:cxn ang="0">
                        <a:pos x="68" y="73"/>
                      </a:cxn>
                      <a:cxn ang="0">
                        <a:pos x="54" y="67"/>
                      </a:cxn>
                      <a:cxn ang="0">
                        <a:pos x="46" y="62"/>
                      </a:cxn>
                      <a:cxn ang="0">
                        <a:pos x="40" y="53"/>
                      </a:cxn>
                      <a:cxn ang="0">
                        <a:pos x="29" y="36"/>
                      </a:cxn>
                      <a:cxn ang="0">
                        <a:pos x="27" y="34"/>
                      </a:cxn>
                      <a:cxn ang="0">
                        <a:pos x="25" y="34"/>
                      </a:cxn>
                      <a:cxn ang="0">
                        <a:pos x="23" y="30"/>
                      </a:cxn>
                      <a:cxn ang="0">
                        <a:pos x="16" y="19"/>
                      </a:cxn>
                      <a:cxn ang="0">
                        <a:pos x="9" y="13"/>
                      </a:cxn>
                      <a:cxn ang="0">
                        <a:pos x="2" y="7"/>
                      </a:cxn>
                      <a:cxn ang="0">
                        <a:pos x="4" y="1"/>
                      </a:cxn>
                      <a:cxn ang="0">
                        <a:pos x="4" y="1"/>
                      </a:cxn>
                    </a:cxnLst>
                    <a:pathLst>
                      <a:path w="355" h="277">
                        <a:moveTo>
                          <a:pt x="10" y="4"/>
                        </a:moveTo>
                        <a:cubicBezTo>
                          <a:pt x="22" y="0"/>
                          <a:pt x="24" y="14"/>
                          <a:pt x="36" y="18"/>
                        </a:cubicBezTo>
                        <a:cubicBezTo>
                          <a:pt x="37" y="19"/>
                          <a:pt x="45" y="29"/>
                          <a:pt x="46" y="30"/>
                        </a:cubicBezTo>
                        <a:cubicBezTo>
                          <a:pt x="56" y="40"/>
                          <a:pt x="67" y="38"/>
                          <a:pt x="76" y="52"/>
                        </a:cubicBezTo>
                        <a:cubicBezTo>
                          <a:pt x="80" y="58"/>
                          <a:pt x="92" y="66"/>
                          <a:pt x="92" y="66"/>
                        </a:cubicBezTo>
                        <a:cubicBezTo>
                          <a:pt x="96" y="79"/>
                          <a:pt x="112" y="88"/>
                          <a:pt x="122" y="98"/>
                        </a:cubicBezTo>
                        <a:cubicBezTo>
                          <a:pt x="124" y="105"/>
                          <a:pt x="130" y="124"/>
                          <a:pt x="136" y="128"/>
                        </a:cubicBezTo>
                        <a:cubicBezTo>
                          <a:pt x="140" y="130"/>
                          <a:pt x="148" y="132"/>
                          <a:pt x="148" y="132"/>
                        </a:cubicBezTo>
                        <a:cubicBezTo>
                          <a:pt x="150" y="138"/>
                          <a:pt x="154" y="150"/>
                          <a:pt x="154" y="150"/>
                        </a:cubicBezTo>
                        <a:cubicBezTo>
                          <a:pt x="161" y="139"/>
                          <a:pt x="168" y="144"/>
                          <a:pt x="176" y="152"/>
                        </a:cubicBezTo>
                        <a:cubicBezTo>
                          <a:pt x="174" y="167"/>
                          <a:pt x="173" y="181"/>
                          <a:pt x="170" y="196"/>
                        </a:cubicBezTo>
                        <a:cubicBezTo>
                          <a:pt x="171" y="202"/>
                          <a:pt x="174" y="220"/>
                          <a:pt x="180" y="224"/>
                        </a:cubicBezTo>
                        <a:cubicBezTo>
                          <a:pt x="185" y="228"/>
                          <a:pt x="193" y="228"/>
                          <a:pt x="198" y="232"/>
                        </a:cubicBezTo>
                        <a:cubicBezTo>
                          <a:pt x="204" y="230"/>
                          <a:pt x="216" y="234"/>
                          <a:pt x="216" y="234"/>
                        </a:cubicBezTo>
                        <a:cubicBezTo>
                          <a:pt x="223" y="241"/>
                          <a:pt x="225" y="245"/>
                          <a:pt x="236" y="242"/>
                        </a:cubicBezTo>
                        <a:cubicBezTo>
                          <a:pt x="242" y="240"/>
                          <a:pt x="254" y="236"/>
                          <a:pt x="254" y="236"/>
                        </a:cubicBezTo>
                        <a:cubicBezTo>
                          <a:pt x="260" y="240"/>
                          <a:pt x="265" y="246"/>
                          <a:pt x="272" y="248"/>
                        </a:cubicBezTo>
                        <a:cubicBezTo>
                          <a:pt x="277" y="250"/>
                          <a:pt x="291" y="252"/>
                          <a:pt x="296" y="256"/>
                        </a:cubicBezTo>
                        <a:cubicBezTo>
                          <a:pt x="301" y="260"/>
                          <a:pt x="314" y="264"/>
                          <a:pt x="314" y="264"/>
                        </a:cubicBezTo>
                        <a:cubicBezTo>
                          <a:pt x="330" y="263"/>
                          <a:pt x="338" y="261"/>
                          <a:pt x="352" y="266"/>
                        </a:cubicBezTo>
                        <a:cubicBezTo>
                          <a:pt x="355" y="275"/>
                          <a:pt x="350" y="277"/>
                          <a:pt x="342" y="274"/>
                        </a:cubicBezTo>
                        <a:cubicBezTo>
                          <a:pt x="336" y="276"/>
                          <a:pt x="322" y="272"/>
                          <a:pt x="322" y="272"/>
                        </a:cubicBezTo>
                        <a:cubicBezTo>
                          <a:pt x="314" y="275"/>
                          <a:pt x="308" y="272"/>
                          <a:pt x="300" y="270"/>
                        </a:cubicBezTo>
                        <a:cubicBezTo>
                          <a:pt x="296" y="269"/>
                          <a:pt x="288" y="266"/>
                          <a:pt x="288" y="266"/>
                        </a:cubicBezTo>
                        <a:cubicBezTo>
                          <a:pt x="276" y="270"/>
                          <a:pt x="264" y="266"/>
                          <a:pt x="252" y="264"/>
                        </a:cubicBezTo>
                        <a:cubicBezTo>
                          <a:pt x="245" y="259"/>
                          <a:pt x="242" y="257"/>
                          <a:pt x="234" y="260"/>
                        </a:cubicBezTo>
                        <a:cubicBezTo>
                          <a:pt x="211" y="252"/>
                          <a:pt x="192" y="256"/>
                          <a:pt x="172" y="242"/>
                        </a:cubicBezTo>
                        <a:cubicBezTo>
                          <a:pt x="165" y="231"/>
                          <a:pt x="176" y="221"/>
                          <a:pt x="160" y="216"/>
                        </a:cubicBezTo>
                        <a:cubicBezTo>
                          <a:pt x="154" y="233"/>
                          <a:pt x="136" y="203"/>
                          <a:pt x="126" y="200"/>
                        </a:cubicBezTo>
                        <a:cubicBezTo>
                          <a:pt x="120" y="196"/>
                          <a:pt x="114" y="190"/>
                          <a:pt x="108" y="186"/>
                        </a:cubicBezTo>
                        <a:cubicBezTo>
                          <a:pt x="104" y="175"/>
                          <a:pt x="104" y="165"/>
                          <a:pt x="94" y="158"/>
                        </a:cubicBezTo>
                        <a:cubicBezTo>
                          <a:pt x="83" y="142"/>
                          <a:pt x="85" y="119"/>
                          <a:pt x="68" y="108"/>
                        </a:cubicBezTo>
                        <a:cubicBezTo>
                          <a:pt x="67" y="106"/>
                          <a:pt x="66" y="104"/>
                          <a:pt x="64" y="102"/>
                        </a:cubicBezTo>
                        <a:cubicBezTo>
                          <a:pt x="62" y="101"/>
                          <a:pt x="59" y="102"/>
                          <a:pt x="58" y="100"/>
                        </a:cubicBezTo>
                        <a:cubicBezTo>
                          <a:pt x="56" y="97"/>
                          <a:pt x="54" y="88"/>
                          <a:pt x="54" y="88"/>
                        </a:cubicBezTo>
                        <a:cubicBezTo>
                          <a:pt x="59" y="73"/>
                          <a:pt x="52" y="61"/>
                          <a:pt x="38" y="58"/>
                        </a:cubicBezTo>
                        <a:cubicBezTo>
                          <a:pt x="32" y="49"/>
                          <a:pt x="31" y="44"/>
                          <a:pt x="20" y="40"/>
                        </a:cubicBezTo>
                        <a:cubicBezTo>
                          <a:pt x="16" y="27"/>
                          <a:pt x="16" y="26"/>
                          <a:pt x="4" y="22"/>
                        </a:cubicBezTo>
                        <a:cubicBezTo>
                          <a:pt x="1" y="13"/>
                          <a:pt x="0" y="5"/>
                          <a:pt x="10" y="2"/>
                        </a:cubicBezTo>
                        <a:cubicBezTo>
                          <a:pt x="18" y="5"/>
                          <a:pt x="18" y="4"/>
                          <a:pt x="10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46" name="Freeform 74"/>
                  <p:cNvSpPr/>
                  <p:nvPr/>
                </p:nvSpPr>
                <p:spPr>
                  <a:xfrm>
                    <a:off x="4515" y="541"/>
                    <a:ext cx="67" cy="68"/>
                  </a:xfrm>
                  <a:custGeom>
                    <a:avLst/>
                    <a:gdLst/>
                    <a:ahLst/>
                    <a:cxnLst>
                      <a:cxn ang="0">
                        <a:pos x="23" y="22"/>
                      </a:cxn>
                      <a:cxn ang="0">
                        <a:pos x="28" y="19"/>
                      </a:cxn>
                      <a:cxn ang="0">
                        <a:pos x="29" y="17"/>
                      </a:cxn>
                      <a:cxn ang="0">
                        <a:pos x="34" y="15"/>
                      </a:cxn>
                      <a:cxn ang="0">
                        <a:pos x="46" y="7"/>
                      </a:cxn>
                      <a:cxn ang="0">
                        <a:pos x="48" y="1"/>
                      </a:cxn>
                      <a:cxn ang="0">
                        <a:pos x="53" y="0"/>
                      </a:cxn>
                      <a:cxn ang="0">
                        <a:pos x="64" y="9"/>
                      </a:cxn>
                      <a:cxn ang="0">
                        <a:pos x="63" y="15"/>
                      </a:cxn>
                      <a:cxn ang="0">
                        <a:pos x="54" y="21"/>
                      </a:cxn>
                      <a:cxn ang="0">
                        <a:pos x="57" y="31"/>
                      </a:cxn>
                      <a:cxn ang="0">
                        <a:pos x="61" y="36"/>
                      </a:cxn>
                      <a:cxn ang="0">
                        <a:pos x="63" y="42"/>
                      </a:cxn>
                      <a:cxn ang="0">
                        <a:pos x="55" y="42"/>
                      </a:cxn>
                      <a:cxn ang="0">
                        <a:pos x="50" y="48"/>
                      </a:cxn>
                      <a:cxn ang="0">
                        <a:pos x="45" y="51"/>
                      </a:cxn>
                      <a:cxn ang="0">
                        <a:pos x="43" y="65"/>
                      </a:cxn>
                      <a:cxn ang="0">
                        <a:pos x="38" y="67"/>
                      </a:cxn>
                      <a:cxn ang="0">
                        <a:pos x="35" y="68"/>
                      </a:cxn>
                      <a:cxn ang="0">
                        <a:pos x="33" y="67"/>
                      </a:cxn>
                      <a:cxn ang="0">
                        <a:pos x="31" y="63"/>
                      </a:cxn>
                      <a:cxn ang="0">
                        <a:pos x="26" y="61"/>
                      </a:cxn>
                      <a:cxn ang="0">
                        <a:pos x="18" y="64"/>
                      </a:cxn>
                      <a:cxn ang="0">
                        <a:pos x="12" y="61"/>
                      </a:cxn>
                      <a:cxn ang="0">
                        <a:pos x="4" y="49"/>
                      </a:cxn>
                      <a:cxn ang="0">
                        <a:pos x="2" y="43"/>
                      </a:cxn>
                      <a:cxn ang="0">
                        <a:pos x="0" y="39"/>
                      </a:cxn>
                      <a:cxn ang="0">
                        <a:pos x="9" y="32"/>
                      </a:cxn>
                      <a:cxn ang="0">
                        <a:pos x="14" y="34"/>
                      </a:cxn>
                      <a:cxn ang="0">
                        <a:pos x="15" y="26"/>
                      </a:cxn>
                      <a:cxn ang="0">
                        <a:pos x="22" y="23"/>
                      </a:cxn>
                      <a:cxn ang="0">
                        <a:pos x="23" y="22"/>
                      </a:cxn>
                    </a:cxnLst>
                    <a:pathLst>
                      <a:path w="156" h="206">
                        <a:moveTo>
                          <a:pt x="54" y="66"/>
                        </a:moveTo>
                        <a:cubicBezTo>
                          <a:pt x="58" y="63"/>
                          <a:pt x="64" y="63"/>
                          <a:pt x="66" y="58"/>
                        </a:cubicBezTo>
                        <a:cubicBezTo>
                          <a:pt x="67" y="56"/>
                          <a:pt x="67" y="53"/>
                          <a:pt x="68" y="52"/>
                        </a:cubicBezTo>
                        <a:cubicBezTo>
                          <a:pt x="71" y="49"/>
                          <a:pt x="80" y="44"/>
                          <a:pt x="80" y="44"/>
                        </a:cubicBezTo>
                        <a:cubicBezTo>
                          <a:pt x="113" y="55"/>
                          <a:pt x="85" y="29"/>
                          <a:pt x="106" y="22"/>
                        </a:cubicBezTo>
                        <a:cubicBezTo>
                          <a:pt x="110" y="17"/>
                          <a:pt x="108" y="9"/>
                          <a:pt x="112" y="4"/>
                        </a:cubicBezTo>
                        <a:cubicBezTo>
                          <a:pt x="115" y="1"/>
                          <a:pt x="124" y="0"/>
                          <a:pt x="124" y="0"/>
                        </a:cubicBezTo>
                        <a:cubicBezTo>
                          <a:pt x="138" y="14"/>
                          <a:pt x="126" y="23"/>
                          <a:pt x="150" y="28"/>
                        </a:cubicBezTo>
                        <a:cubicBezTo>
                          <a:pt x="156" y="36"/>
                          <a:pt x="154" y="39"/>
                          <a:pt x="146" y="44"/>
                        </a:cubicBezTo>
                        <a:cubicBezTo>
                          <a:pt x="141" y="52"/>
                          <a:pt x="135" y="61"/>
                          <a:pt x="126" y="64"/>
                        </a:cubicBezTo>
                        <a:cubicBezTo>
                          <a:pt x="118" y="75"/>
                          <a:pt x="128" y="83"/>
                          <a:pt x="132" y="94"/>
                        </a:cubicBezTo>
                        <a:cubicBezTo>
                          <a:pt x="129" y="103"/>
                          <a:pt x="135" y="105"/>
                          <a:pt x="142" y="110"/>
                        </a:cubicBezTo>
                        <a:cubicBezTo>
                          <a:pt x="145" y="119"/>
                          <a:pt x="141" y="120"/>
                          <a:pt x="146" y="128"/>
                        </a:cubicBezTo>
                        <a:cubicBezTo>
                          <a:pt x="142" y="139"/>
                          <a:pt x="135" y="133"/>
                          <a:pt x="128" y="128"/>
                        </a:cubicBezTo>
                        <a:cubicBezTo>
                          <a:pt x="116" y="132"/>
                          <a:pt x="122" y="136"/>
                          <a:pt x="116" y="146"/>
                        </a:cubicBezTo>
                        <a:cubicBezTo>
                          <a:pt x="113" y="151"/>
                          <a:pt x="108" y="152"/>
                          <a:pt x="104" y="156"/>
                        </a:cubicBezTo>
                        <a:cubicBezTo>
                          <a:pt x="107" y="167"/>
                          <a:pt x="112" y="191"/>
                          <a:pt x="100" y="198"/>
                        </a:cubicBezTo>
                        <a:cubicBezTo>
                          <a:pt x="96" y="200"/>
                          <a:pt x="92" y="200"/>
                          <a:pt x="88" y="202"/>
                        </a:cubicBezTo>
                        <a:cubicBezTo>
                          <a:pt x="86" y="203"/>
                          <a:pt x="84" y="205"/>
                          <a:pt x="82" y="206"/>
                        </a:cubicBezTo>
                        <a:cubicBezTo>
                          <a:pt x="80" y="205"/>
                          <a:pt x="77" y="204"/>
                          <a:pt x="76" y="202"/>
                        </a:cubicBezTo>
                        <a:cubicBezTo>
                          <a:pt x="74" y="198"/>
                          <a:pt x="76" y="191"/>
                          <a:pt x="72" y="190"/>
                        </a:cubicBezTo>
                        <a:cubicBezTo>
                          <a:pt x="68" y="189"/>
                          <a:pt x="60" y="186"/>
                          <a:pt x="60" y="186"/>
                        </a:cubicBezTo>
                        <a:cubicBezTo>
                          <a:pt x="53" y="188"/>
                          <a:pt x="49" y="192"/>
                          <a:pt x="42" y="194"/>
                        </a:cubicBezTo>
                        <a:cubicBezTo>
                          <a:pt x="34" y="189"/>
                          <a:pt x="37" y="183"/>
                          <a:pt x="28" y="186"/>
                        </a:cubicBezTo>
                        <a:cubicBezTo>
                          <a:pt x="12" y="181"/>
                          <a:pt x="19" y="161"/>
                          <a:pt x="10" y="148"/>
                        </a:cubicBezTo>
                        <a:cubicBezTo>
                          <a:pt x="5" y="121"/>
                          <a:pt x="11" y="147"/>
                          <a:pt x="4" y="130"/>
                        </a:cubicBezTo>
                        <a:cubicBezTo>
                          <a:pt x="2" y="126"/>
                          <a:pt x="0" y="118"/>
                          <a:pt x="0" y="118"/>
                        </a:cubicBezTo>
                        <a:cubicBezTo>
                          <a:pt x="2" y="95"/>
                          <a:pt x="0" y="83"/>
                          <a:pt x="20" y="96"/>
                        </a:cubicBezTo>
                        <a:cubicBezTo>
                          <a:pt x="23" y="105"/>
                          <a:pt x="23" y="110"/>
                          <a:pt x="32" y="104"/>
                        </a:cubicBezTo>
                        <a:cubicBezTo>
                          <a:pt x="35" y="95"/>
                          <a:pt x="29" y="88"/>
                          <a:pt x="34" y="80"/>
                        </a:cubicBezTo>
                        <a:cubicBezTo>
                          <a:pt x="36" y="76"/>
                          <a:pt x="48" y="73"/>
                          <a:pt x="52" y="70"/>
                        </a:cubicBezTo>
                        <a:cubicBezTo>
                          <a:pt x="57" y="63"/>
                          <a:pt x="58" y="62"/>
                          <a:pt x="54" y="6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47" name="Freeform 75"/>
                  <p:cNvSpPr/>
                  <p:nvPr/>
                </p:nvSpPr>
                <p:spPr>
                  <a:xfrm>
                    <a:off x="4580" y="572"/>
                    <a:ext cx="47" cy="13"/>
                  </a:xfrm>
                  <a:custGeom>
                    <a:avLst/>
                    <a:gdLst/>
                    <a:ahLst/>
                    <a:cxnLst>
                      <a:cxn ang="0">
                        <a:pos x="2" y="11"/>
                      </a:cxn>
                      <a:cxn ang="0">
                        <a:pos x="8" y="3"/>
                      </a:cxn>
                      <a:cxn ang="0">
                        <a:pos x="20" y="7"/>
                      </a:cxn>
                      <a:cxn ang="0">
                        <a:pos x="31" y="5"/>
                      </a:cxn>
                      <a:cxn ang="0">
                        <a:pos x="39" y="0"/>
                      </a:cxn>
                      <a:cxn ang="0">
                        <a:pos x="33" y="9"/>
                      </a:cxn>
                      <a:cxn ang="0">
                        <a:pos x="26" y="13"/>
                      </a:cxn>
                      <a:cxn ang="0">
                        <a:pos x="18" y="11"/>
                      </a:cxn>
                      <a:cxn ang="0">
                        <a:pos x="6" y="10"/>
                      </a:cxn>
                      <a:cxn ang="0">
                        <a:pos x="2" y="11"/>
                      </a:cxn>
                    </a:cxnLst>
                    <a:pathLst>
                      <a:path w="109" h="38">
                        <a:moveTo>
                          <a:pt x="4" y="32"/>
                        </a:moveTo>
                        <a:cubicBezTo>
                          <a:pt x="7" y="22"/>
                          <a:pt x="7" y="14"/>
                          <a:pt x="18" y="10"/>
                        </a:cubicBezTo>
                        <a:cubicBezTo>
                          <a:pt x="28" y="12"/>
                          <a:pt x="37" y="14"/>
                          <a:pt x="46" y="20"/>
                        </a:cubicBezTo>
                        <a:cubicBezTo>
                          <a:pt x="62" y="15"/>
                          <a:pt x="54" y="17"/>
                          <a:pt x="72" y="14"/>
                        </a:cubicBezTo>
                        <a:cubicBezTo>
                          <a:pt x="77" y="9"/>
                          <a:pt x="90" y="0"/>
                          <a:pt x="90" y="0"/>
                        </a:cubicBezTo>
                        <a:cubicBezTo>
                          <a:pt x="109" y="6"/>
                          <a:pt x="85" y="23"/>
                          <a:pt x="76" y="26"/>
                        </a:cubicBezTo>
                        <a:cubicBezTo>
                          <a:pt x="71" y="33"/>
                          <a:pt x="68" y="35"/>
                          <a:pt x="60" y="38"/>
                        </a:cubicBezTo>
                        <a:cubicBezTo>
                          <a:pt x="54" y="36"/>
                          <a:pt x="42" y="32"/>
                          <a:pt x="42" y="32"/>
                        </a:cubicBezTo>
                        <a:cubicBezTo>
                          <a:pt x="33" y="23"/>
                          <a:pt x="26" y="26"/>
                          <a:pt x="14" y="30"/>
                        </a:cubicBezTo>
                        <a:cubicBezTo>
                          <a:pt x="1" y="28"/>
                          <a:pt x="0" y="24"/>
                          <a:pt x="4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48" name="Freeform 76"/>
                  <p:cNvSpPr/>
                  <p:nvPr/>
                </p:nvSpPr>
                <p:spPr>
                  <a:xfrm>
                    <a:off x="4578" y="588"/>
                    <a:ext cx="32" cy="34"/>
                  </a:xfrm>
                  <a:custGeom>
                    <a:avLst/>
                    <a:gdLst/>
                    <a:ahLst/>
                    <a:cxnLst>
                      <a:cxn ang="0">
                        <a:pos x="3" y="6"/>
                      </a:cxn>
                      <a:cxn ang="0">
                        <a:pos x="8" y="0"/>
                      </a:cxn>
                      <a:cxn ang="0">
                        <a:pos x="14" y="6"/>
                      </a:cxn>
                      <a:cxn ang="0">
                        <a:pos x="26" y="1"/>
                      </a:cxn>
                      <a:cxn ang="0">
                        <a:pos x="19" y="11"/>
                      </a:cxn>
                      <a:cxn ang="0">
                        <a:pos x="23" y="16"/>
                      </a:cxn>
                      <a:cxn ang="0">
                        <a:pos x="24" y="20"/>
                      </a:cxn>
                      <a:cxn ang="0">
                        <a:pos x="19" y="24"/>
                      </a:cxn>
                      <a:cxn ang="0">
                        <a:pos x="14" y="20"/>
                      </a:cxn>
                      <a:cxn ang="0">
                        <a:pos x="9" y="16"/>
                      </a:cxn>
                      <a:cxn ang="0">
                        <a:pos x="12" y="22"/>
                      </a:cxn>
                      <a:cxn ang="0">
                        <a:pos x="13" y="24"/>
                      </a:cxn>
                      <a:cxn ang="0">
                        <a:pos x="8" y="34"/>
                      </a:cxn>
                      <a:cxn ang="0">
                        <a:pos x="5" y="33"/>
                      </a:cxn>
                      <a:cxn ang="0">
                        <a:pos x="3" y="29"/>
                      </a:cxn>
                      <a:cxn ang="0">
                        <a:pos x="0" y="18"/>
                      </a:cxn>
                      <a:cxn ang="0">
                        <a:pos x="1" y="10"/>
                      </a:cxn>
                      <a:cxn ang="0">
                        <a:pos x="3" y="6"/>
                      </a:cxn>
                    </a:cxnLst>
                    <a:pathLst>
                      <a:path w="76" h="104">
                        <a:moveTo>
                          <a:pt x="8" y="18"/>
                        </a:moveTo>
                        <a:cubicBezTo>
                          <a:pt x="10" y="8"/>
                          <a:pt x="9" y="3"/>
                          <a:pt x="18" y="0"/>
                        </a:cubicBezTo>
                        <a:cubicBezTo>
                          <a:pt x="28" y="3"/>
                          <a:pt x="25" y="12"/>
                          <a:pt x="34" y="18"/>
                        </a:cubicBezTo>
                        <a:cubicBezTo>
                          <a:pt x="46" y="16"/>
                          <a:pt x="51" y="8"/>
                          <a:pt x="62" y="4"/>
                        </a:cubicBezTo>
                        <a:cubicBezTo>
                          <a:pt x="76" y="9"/>
                          <a:pt x="56" y="31"/>
                          <a:pt x="46" y="34"/>
                        </a:cubicBezTo>
                        <a:cubicBezTo>
                          <a:pt x="51" y="56"/>
                          <a:pt x="43" y="29"/>
                          <a:pt x="54" y="48"/>
                        </a:cubicBezTo>
                        <a:cubicBezTo>
                          <a:pt x="56" y="52"/>
                          <a:pt x="58" y="60"/>
                          <a:pt x="58" y="60"/>
                        </a:cubicBezTo>
                        <a:cubicBezTo>
                          <a:pt x="55" y="68"/>
                          <a:pt x="54" y="71"/>
                          <a:pt x="46" y="74"/>
                        </a:cubicBezTo>
                        <a:cubicBezTo>
                          <a:pt x="38" y="71"/>
                          <a:pt x="37" y="68"/>
                          <a:pt x="34" y="60"/>
                        </a:cubicBezTo>
                        <a:cubicBezTo>
                          <a:pt x="33" y="50"/>
                          <a:pt x="32" y="33"/>
                          <a:pt x="22" y="48"/>
                        </a:cubicBezTo>
                        <a:cubicBezTo>
                          <a:pt x="25" y="60"/>
                          <a:pt x="23" y="53"/>
                          <a:pt x="28" y="68"/>
                        </a:cubicBezTo>
                        <a:cubicBezTo>
                          <a:pt x="29" y="70"/>
                          <a:pt x="30" y="74"/>
                          <a:pt x="30" y="74"/>
                        </a:cubicBezTo>
                        <a:cubicBezTo>
                          <a:pt x="24" y="84"/>
                          <a:pt x="22" y="93"/>
                          <a:pt x="20" y="104"/>
                        </a:cubicBezTo>
                        <a:cubicBezTo>
                          <a:pt x="17" y="103"/>
                          <a:pt x="14" y="104"/>
                          <a:pt x="12" y="102"/>
                        </a:cubicBezTo>
                        <a:cubicBezTo>
                          <a:pt x="9" y="99"/>
                          <a:pt x="8" y="90"/>
                          <a:pt x="8" y="90"/>
                        </a:cubicBezTo>
                        <a:cubicBezTo>
                          <a:pt x="13" y="75"/>
                          <a:pt x="14" y="64"/>
                          <a:pt x="0" y="54"/>
                        </a:cubicBezTo>
                        <a:cubicBezTo>
                          <a:pt x="1" y="46"/>
                          <a:pt x="1" y="38"/>
                          <a:pt x="2" y="30"/>
                        </a:cubicBezTo>
                        <a:cubicBezTo>
                          <a:pt x="2" y="27"/>
                          <a:pt x="13" y="2"/>
                          <a:pt x="8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49" name="Freeform 77"/>
                  <p:cNvSpPr/>
                  <p:nvPr/>
                </p:nvSpPr>
                <p:spPr>
                  <a:xfrm>
                    <a:off x="4632" y="569"/>
                    <a:ext cx="16" cy="20"/>
                  </a:xfrm>
                  <a:custGeom>
                    <a:avLst/>
                    <a:gdLst/>
                    <a:ahLst/>
                    <a:cxnLst>
                      <a:cxn ang="0">
                        <a:pos x="1" y="9"/>
                      </a:cxn>
                      <a:cxn ang="0">
                        <a:pos x="6" y="0"/>
                      </a:cxn>
                      <a:cxn ang="0">
                        <a:pos x="6" y="9"/>
                      </a:cxn>
                      <a:cxn ang="0">
                        <a:pos x="16" y="12"/>
                      </a:cxn>
                      <a:cxn ang="0">
                        <a:pos x="8" y="14"/>
                      </a:cxn>
                      <a:cxn ang="0">
                        <a:pos x="2" y="19"/>
                      </a:cxn>
                      <a:cxn ang="0">
                        <a:pos x="0" y="11"/>
                      </a:cxn>
                      <a:cxn ang="0">
                        <a:pos x="1" y="9"/>
                      </a:cxn>
                    </a:cxnLst>
                    <a:pathLst>
                      <a:path w="37" h="61">
                        <a:moveTo>
                          <a:pt x="3" y="28"/>
                        </a:moveTo>
                        <a:cubicBezTo>
                          <a:pt x="5" y="14"/>
                          <a:pt x="2" y="7"/>
                          <a:pt x="13" y="0"/>
                        </a:cubicBezTo>
                        <a:cubicBezTo>
                          <a:pt x="26" y="9"/>
                          <a:pt x="23" y="17"/>
                          <a:pt x="15" y="28"/>
                        </a:cubicBezTo>
                        <a:cubicBezTo>
                          <a:pt x="25" y="31"/>
                          <a:pt x="33" y="27"/>
                          <a:pt x="37" y="38"/>
                        </a:cubicBezTo>
                        <a:cubicBezTo>
                          <a:pt x="30" y="45"/>
                          <a:pt x="28" y="47"/>
                          <a:pt x="19" y="44"/>
                        </a:cubicBezTo>
                        <a:cubicBezTo>
                          <a:pt x="13" y="54"/>
                          <a:pt x="18" y="61"/>
                          <a:pt x="5" y="58"/>
                        </a:cubicBezTo>
                        <a:cubicBezTo>
                          <a:pt x="0" y="50"/>
                          <a:pt x="3" y="44"/>
                          <a:pt x="1" y="34"/>
                        </a:cubicBezTo>
                        <a:cubicBezTo>
                          <a:pt x="2" y="32"/>
                          <a:pt x="3" y="28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50" name="Freeform 78"/>
                  <p:cNvSpPr/>
                  <p:nvPr/>
                </p:nvSpPr>
                <p:spPr>
                  <a:xfrm>
                    <a:off x="4636" y="600"/>
                    <a:ext cx="20" cy="10"/>
                  </a:xfrm>
                  <a:custGeom>
                    <a:avLst/>
                    <a:gdLst/>
                    <a:ahLst/>
                    <a:cxnLst>
                      <a:cxn ang="0">
                        <a:pos x="3" y="0"/>
                      </a:cxn>
                      <a:cxn ang="0">
                        <a:pos x="12" y="0"/>
                      </a:cxn>
                      <a:cxn ang="0">
                        <a:pos x="20" y="6"/>
                      </a:cxn>
                      <a:cxn ang="0">
                        <a:pos x="14" y="5"/>
                      </a:cxn>
                      <a:cxn ang="0">
                        <a:pos x="1" y="6"/>
                      </a:cxn>
                      <a:cxn ang="0">
                        <a:pos x="3" y="0"/>
                      </a:cxn>
                    </a:cxnLst>
                    <a:pathLst>
                      <a:path w="49" h="29">
                        <a:moveTo>
                          <a:pt x="7" y="0"/>
                        </a:moveTo>
                        <a:cubicBezTo>
                          <a:pt x="15" y="6"/>
                          <a:pt x="19" y="2"/>
                          <a:pt x="29" y="0"/>
                        </a:cubicBezTo>
                        <a:cubicBezTo>
                          <a:pt x="45" y="5"/>
                          <a:pt x="40" y="3"/>
                          <a:pt x="49" y="16"/>
                        </a:cubicBezTo>
                        <a:cubicBezTo>
                          <a:pt x="46" y="29"/>
                          <a:pt x="42" y="21"/>
                          <a:pt x="35" y="14"/>
                        </a:cubicBezTo>
                        <a:cubicBezTo>
                          <a:pt x="26" y="15"/>
                          <a:pt x="12" y="19"/>
                          <a:pt x="3" y="16"/>
                        </a:cubicBezTo>
                        <a:cubicBezTo>
                          <a:pt x="0" y="6"/>
                          <a:pt x="7" y="10"/>
                          <a:pt x="7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51" name="Freeform 79"/>
                  <p:cNvSpPr/>
                  <p:nvPr/>
                </p:nvSpPr>
                <p:spPr>
                  <a:xfrm>
                    <a:off x="4657" y="585"/>
                    <a:ext cx="26" cy="17"/>
                  </a:xfrm>
                  <a:custGeom>
                    <a:avLst/>
                    <a:gdLst/>
                    <a:ahLst/>
                    <a:cxnLst>
                      <a:cxn ang="0">
                        <a:pos x="9" y="13"/>
                      </a:cxn>
                      <a:cxn ang="0">
                        <a:pos x="6" y="9"/>
                      </a:cxn>
                      <a:cxn ang="0">
                        <a:pos x="1" y="8"/>
                      </a:cxn>
                      <a:cxn ang="0">
                        <a:pos x="6" y="3"/>
                      </a:cxn>
                      <a:cxn ang="0">
                        <a:pos x="11" y="0"/>
                      </a:cxn>
                      <a:cxn ang="0">
                        <a:pos x="21" y="4"/>
                      </a:cxn>
                      <a:cxn ang="0">
                        <a:pos x="23" y="7"/>
                      </a:cxn>
                      <a:cxn ang="0">
                        <a:pos x="26" y="11"/>
                      </a:cxn>
                      <a:cxn ang="0">
                        <a:pos x="17" y="13"/>
                      </a:cxn>
                      <a:cxn ang="0">
                        <a:pos x="10" y="16"/>
                      </a:cxn>
                      <a:cxn ang="0">
                        <a:pos x="9" y="13"/>
                      </a:cxn>
                    </a:cxnLst>
                    <a:pathLst>
                      <a:path w="61" h="48">
                        <a:moveTo>
                          <a:pt x="21" y="38"/>
                        </a:moveTo>
                        <a:cubicBezTo>
                          <a:pt x="19" y="34"/>
                          <a:pt x="19" y="29"/>
                          <a:pt x="15" y="26"/>
                        </a:cubicBezTo>
                        <a:cubicBezTo>
                          <a:pt x="12" y="24"/>
                          <a:pt x="3" y="22"/>
                          <a:pt x="3" y="22"/>
                        </a:cubicBezTo>
                        <a:cubicBezTo>
                          <a:pt x="0" y="12"/>
                          <a:pt x="5" y="12"/>
                          <a:pt x="13" y="8"/>
                        </a:cubicBezTo>
                        <a:cubicBezTo>
                          <a:pt x="17" y="6"/>
                          <a:pt x="25" y="0"/>
                          <a:pt x="25" y="0"/>
                        </a:cubicBezTo>
                        <a:cubicBezTo>
                          <a:pt x="37" y="2"/>
                          <a:pt x="41" y="2"/>
                          <a:pt x="49" y="10"/>
                        </a:cubicBezTo>
                        <a:cubicBezTo>
                          <a:pt x="45" y="21"/>
                          <a:pt x="46" y="12"/>
                          <a:pt x="53" y="20"/>
                        </a:cubicBezTo>
                        <a:cubicBezTo>
                          <a:pt x="56" y="24"/>
                          <a:pt x="61" y="32"/>
                          <a:pt x="61" y="32"/>
                        </a:cubicBezTo>
                        <a:cubicBezTo>
                          <a:pt x="56" y="47"/>
                          <a:pt x="53" y="42"/>
                          <a:pt x="41" y="38"/>
                        </a:cubicBezTo>
                        <a:cubicBezTo>
                          <a:pt x="27" y="47"/>
                          <a:pt x="34" y="48"/>
                          <a:pt x="23" y="44"/>
                        </a:cubicBezTo>
                        <a:cubicBezTo>
                          <a:pt x="22" y="42"/>
                          <a:pt x="21" y="38"/>
                          <a:pt x="21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52" name="Freeform 80"/>
                  <p:cNvSpPr/>
                  <p:nvPr/>
                </p:nvSpPr>
                <p:spPr>
                  <a:xfrm>
                    <a:off x="4664" y="593"/>
                    <a:ext cx="122" cy="61"/>
                  </a:xfrm>
                  <a:custGeom>
                    <a:avLst/>
                    <a:gdLst/>
                    <a:ahLst/>
                    <a:cxnLst>
                      <a:cxn ang="0">
                        <a:pos x="20" y="9"/>
                      </a:cxn>
                      <a:cxn ang="0">
                        <a:pos x="15" y="5"/>
                      </a:cxn>
                      <a:cxn ang="0">
                        <a:pos x="11" y="10"/>
                      </a:cxn>
                      <a:cxn ang="0">
                        <a:pos x="0" y="8"/>
                      </a:cxn>
                      <a:cxn ang="0">
                        <a:pos x="4" y="14"/>
                      </a:cxn>
                      <a:cxn ang="0">
                        <a:pos x="7" y="21"/>
                      </a:cxn>
                      <a:cxn ang="0">
                        <a:pos x="10" y="16"/>
                      </a:cxn>
                      <a:cxn ang="0">
                        <a:pos x="13" y="15"/>
                      </a:cxn>
                      <a:cxn ang="0">
                        <a:pos x="20" y="19"/>
                      </a:cxn>
                      <a:cxn ang="0">
                        <a:pos x="30" y="21"/>
                      </a:cxn>
                      <a:cxn ang="0">
                        <a:pos x="38" y="24"/>
                      </a:cxn>
                      <a:cxn ang="0">
                        <a:pos x="45" y="34"/>
                      </a:cxn>
                      <a:cxn ang="0">
                        <a:pos x="44" y="41"/>
                      </a:cxn>
                      <a:cxn ang="0">
                        <a:pos x="42" y="45"/>
                      </a:cxn>
                      <a:cxn ang="0">
                        <a:pos x="52" y="43"/>
                      </a:cxn>
                      <a:cxn ang="0">
                        <a:pos x="60" y="47"/>
                      </a:cxn>
                      <a:cxn ang="0">
                        <a:pos x="72" y="50"/>
                      </a:cxn>
                      <a:cxn ang="0">
                        <a:pos x="74" y="49"/>
                      </a:cxn>
                      <a:cxn ang="0">
                        <a:pos x="72" y="45"/>
                      </a:cxn>
                      <a:cxn ang="0">
                        <a:pos x="76" y="46"/>
                      </a:cxn>
                      <a:cxn ang="0">
                        <a:pos x="79" y="40"/>
                      </a:cxn>
                      <a:cxn ang="0">
                        <a:pos x="86" y="41"/>
                      </a:cxn>
                      <a:cxn ang="0">
                        <a:pos x="91" y="44"/>
                      </a:cxn>
                      <a:cxn ang="0">
                        <a:pos x="104" y="56"/>
                      </a:cxn>
                      <a:cxn ang="0">
                        <a:pos x="112" y="60"/>
                      </a:cxn>
                      <a:cxn ang="0">
                        <a:pos x="121" y="57"/>
                      </a:cxn>
                      <a:cxn ang="0">
                        <a:pos x="114" y="54"/>
                      </a:cxn>
                      <a:cxn ang="0">
                        <a:pos x="109" y="46"/>
                      </a:cxn>
                      <a:cxn ang="0">
                        <a:pos x="107" y="44"/>
                      </a:cxn>
                      <a:cxn ang="0">
                        <a:pos x="106" y="41"/>
                      </a:cxn>
                      <a:cxn ang="0">
                        <a:pos x="101" y="39"/>
                      </a:cxn>
                      <a:cxn ang="0">
                        <a:pos x="102" y="32"/>
                      </a:cxn>
                      <a:cxn ang="0">
                        <a:pos x="94" y="29"/>
                      </a:cxn>
                      <a:cxn ang="0">
                        <a:pos x="90" y="23"/>
                      </a:cxn>
                      <a:cxn ang="0">
                        <a:pos x="81" y="18"/>
                      </a:cxn>
                      <a:cxn ang="0">
                        <a:pos x="72" y="13"/>
                      </a:cxn>
                      <a:cxn ang="0">
                        <a:pos x="67" y="11"/>
                      </a:cxn>
                      <a:cxn ang="0">
                        <a:pos x="51" y="5"/>
                      </a:cxn>
                      <a:cxn ang="0">
                        <a:pos x="44" y="1"/>
                      </a:cxn>
                      <a:cxn ang="0">
                        <a:pos x="41" y="0"/>
                      </a:cxn>
                      <a:cxn ang="0">
                        <a:pos x="30" y="3"/>
                      </a:cxn>
                      <a:cxn ang="0">
                        <a:pos x="24" y="11"/>
                      </a:cxn>
                      <a:cxn ang="0">
                        <a:pos x="20" y="9"/>
                      </a:cxn>
                    </a:cxnLst>
                    <a:pathLst>
                      <a:path w="286" h="182">
                        <a:moveTo>
                          <a:pt x="46" y="28"/>
                        </a:moveTo>
                        <a:cubicBezTo>
                          <a:pt x="41" y="14"/>
                          <a:pt x="46" y="17"/>
                          <a:pt x="36" y="14"/>
                        </a:cubicBezTo>
                        <a:cubicBezTo>
                          <a:pt x="31" y="17"/>
                          <a:pt x="26" y="30"/>
                          <a:pt x="26" y="30"/>
                        </a:cubicBezTo>
                        <a:cubicBezTo>
                          <a:pt x="12" y="25"/>
                          <a:pt x="19" y="21"/>
                          <a:pt x="0" y="24"/>
                        </a:cubicBezTo>
                        <a:cubicBezTo>
                          <a:pt x="2" y="33"/>
                          <a:pt x="2" y="37"/>
                          <a:pt x="10" y="42"/>
                        </a:cubicBezTo>
                        <a:cubicBezTo>
                          <a:pt x="12" y="49"/>
                          <a:pt x="14" y="55"/>
                          <a:pt x="16" y="62"/>
                        </a:cubicBezTo>
                        <a:cubicBezTo>
                          <a:pt x="24" y="59"/>
                          <a:pt x="27" y="57"/>
                          <a:pt x="24" y="48"/>
                        </a:cubicBezTo>
                        <a:cubicBezTo>
                          <a:pt x="26" y="47"/>
                          <a:pt x="28" y="43"/>
                          <a:pt x="30" y="44"/>
                        </a:cubicBezTo>
                        <a:cubicBezTo>
                          <a:pt x="48" y="48"/>
                          <a:pt x="36" y="52"/>
                          <a:pt x="48" y="56"/>
                        </a:cubicBezTo>
                        <a:cubicBezTo>
                          <a:pt x="74" y="65"/>
                          <a:pt x="47" y="56"/>
                          <a:pt x="70" y="62"/>
                        </a:cubicBezTo>
                        <a:cubicBezTo>
                          <a:pt x="77" y="64"/>
                          <a:pt x="88" y="72"/>
                          <a:pt x="88" y="72"/>
                        </a:cubicBezTo>
                        <a:cubicBezTo>
                          <a:pt x="96" y="84"/>
                          <a:pt x="102" y="87"/>
                          <a:pt x="106" y="102"/>
                        </a:cubicBezTo>
                        <a:cubicBezTo>
                          <a:pt x="105" y="109"/>
                          <a:pt x="106" y="115"/>
                          <a:pt x="104" y="122"/>
                        </a:cubicBezTo>
                        <a:cubicBezTo>
                          <a:pt x="103" y="126"/>
                          <a:pt x="94" y="132"/>
                          <a:pt x="98" y="134"/>
                        </a:cubicBezTo>
                        <a:cubicBezTo>
                          <a:pt x="106" y="137"/>
                          <a:pt x="122" y="128"/>
                          <a:pt x="122" y="128"/>
                        </a:cubicBezTo>
                        <a:cubicBezTo>
                          <a:pt x="130" y="131"/>
                          <a:pt x="133" y="135"/>
                          <a:pt x="140" y="140"/>
                        </a:cubicBezTo>
                        <a:cubicBezTo>
                          <a:pt x="148" y="145"/>
                          <a:pt x="159" y="145"/>
                          <a:pt x="168" y="148"/>
                        </a:cubicBezTo>
                        <a:cubicBezTo>
                          <a:pt x="170" y="147"/>
                          <a:pt x="173" y="148"/>
                          <a:pt x="174" y="146"/>
                        </a:cubicBezTo>
                        <a:cubicBezTo>
                          <a:pt x="176" y="142"/>
                          <a:pt x="164" y="136"/>
                          <a:pt x="168" y="134"/>
                        </a:cubicBezTo>
                        <a:cubicBezTo>
                          <a:pt x="171" y="132"/>
                          <a:pt x="175" y="135"/>
                          <a:pt x="178" y="136"/>
                        </a:cubicBezTo>
                        <a:cubicBezTo>
                          <a:pt x="182" y="131"/>
                          <a:pt x="186" y="118"/>
                          <a:pt x="186" y="118"/>
                        </a:cubicBezTo>
                        <a:cubicBezTo>
                          <a:pt x="189" y="119"/>
                          <a:pt x="199" y="120"/>
                          <a:pt x="202" y="122"/>
                        </a:cubicBezTo>
                        <a:cubicBezTo>
                          <a:pt x="206" y="124"/>
                          <a:pt x="214" y="130"/>
                          <a:pt x="214" y="130"/>
                        </a:cubicBezTo>
                        <a:cubicBezTo>
                          <a:pt x="224" y="145"/>
                          <a:pt x="228" y="158"/>
                          <a:pt x="244" y="168"/>
                        </a:cubicBezTo>
                        <a:cubicBezTo>
                          <a:pt x="250" y="172"/>
                          <a:pt x="262" y="178"/>
                          <a:pt x="262" y="178"/>
                        </a:cubicBezTo>
                        <a:cubicBezTo>
                          <a:pt x="265" y="178"/>
                          <a:pt x="286" y="182"/>
                          <a:pt x="284" y="170"/>
                        </a:cubicBezTo>
                        <a:cubicBezTo>
                          <a:pt x="283" y="164"/>
                          <a:pt x="268" y="160"/>
                          <a:pt x="268" y="160"/>
                        </a:cubicBezTo>
                        <a:cubicBezTo>
                          <a:pt x="261" y="150"/>
                          <a:pt x="270" y="143"/>
                          <a:pt x="256" y="138"/>
                        </a:cubicBezTo>
                        <a:cubicBezTo>
                          <a:pt x="254" y="136"/>
                          <a:pt x="251" y="135"/>
                          <a:pt x="250" y="132"/>
                        </a:cubicBezTo>
                        <a:cubicBezTo>
                          <a:pt x="248" y="129"/>
                          <a:pt x="250" y="125"/>
                          <a:pt x="248" y="122"/>
                        </a:cubicBezTo>
                        <a:cubicBezTo>
                          <a:pt x="246" y="118"/>
                          <a:pt x="240" y="118"/>
                          <a:pt x="236" y="116"/>
                        </a:cubicBezTo>
                        <a:cubicBezTo>
                          <a:pt x="230" y="107"/>
                          <a:pt x="227" y="100"/>
                          <a:pt x="240" y="96"/>
                        </a:cubicBezTo>
                        <a:cubicBezTo>
                          <a:pt x="236" y="83"/>
                          <a:pt x="236" y="84"/>
                          <a:pt x="220" y="86"/>
                        </a:cubicBezTo>
                        <a:cubicBezTo>
                          <a:pt x="209" y="82"/>
                          <a:pt x="208" y="82"/>
                          <a:pt x="210" y="70"/>
                        </a:cubicBezTo>
                        <a:cubicBezTo>
                          <a:pt x="207" y="60"/>
                          <a:pt x="199" y="57"/>
                          <a:pt x="190" y="54"/>
                        </a:cubicBezTo>
                        <a:cubicBezTo>
                          <a:pt x="181" y="45"/>
                          <a:pt x="181" y="42"/>
                          <a:pt x="168" y="38"/>
                        </a:cubicBezTo>
                        <a:cubicBezTo>
                          <a:pt x="164" y="37"/>
                          <a:pt x="156" y="34"/>
                          <a:pt x="156" y="34"/>
                        </a:cubicBezTo>
                        <a:cubicBezTo>
                          <a:pt x="146" y="24"/>
                          <a:pt x="134" y="21"/>
                          <a:pt x="120" y="16"/>
                        </a:cubicBezTo>
                        <a:cubicBezTo>
                          <a:pt x="113" y="14"/>
                          <a:pt x="108" y="8"/>
                          <a:pt x="102" y="4"/>
                        </a:cubicBezTo>
                        <a:cubicBezTo>
                          <a:pt x="100" y="3"/>
                          <a:pt x="96" y="0"/>
                          <a:pt x="96" y="0"/>
                        </a:cubicBezTo>
                        <a:cubicBezTo>
                          <a:pt x="83" y="2"/>
                          <a:pt x="79" y="1"/>
                          <a:pt x="70" y="10"/>
                        </a:cubicBezTo>
                        <a:cubicBezTo>
                          <a:pt x="67" y="19"/>
                          <a:pt x="63" y="27"/>
                          <a:pt x="56" y="32"/>
                        </a:cubicBezTo>
                        <a:cubicBezTo>
                          <a:pt x="49" y="30"/>
                          <a:pt x="52" y="31"/>
                          <a:pt x="4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53" name="Freeform 81"/>
                  <p:cNvSpPr/>
                  <p:nvPr/>
                </p:nvSpPr>
                <p:spPr>
                  <a:xfrm>
                    <a:off x="4770" y="599"/>
                    <a:ext cx="33" cy="26"/>
                  </a:xfrm>
                  <a:custGeom>
                    <a:avLst/>
                    <a:gdLst/>
                    <a:ahLst/>
                    <a:cxnLst>
                      <a:cxn ang="0">
                        <a:pos x="0" y="19"/>
                      </a:cxn>
                      <a:cxn ang="0">
                        <a:pos x="11" y="20"/>
                      </a:cxn>
                      <a:cxn ang="0">
                        <a:pos x="19" y="16"/>
                      </a:cxn>
                      <a:cxn ang="0">
                        <a:pos x="24" y="10"/>
                      </a:cxn>
                      <a:cxn ang="0">
                        <a:pos x="18" y="5"/>
                      </a:cxn>
                      <a:cxn ang="0">
                        <a:pos x="18" y="1"/>
                      </a:cxn>
                      <a:cxn ang="0">
                        <a:pos x="30" y="9"/>
                      </a:cxn>
                      <a:cxn ang="0">
                        <a:pos x="28" y="18"/>
                      </a:cxn>
                      <a:cxn ang="0">
                        <a:pos x="14" y="26"/>
                      </a:cxn>
                      <a:cxn ang="0">
                        <a:pos x="4" y="22"/>
                      </a:cxn>
                      <a:cxn ang="0">
                        <a:pos x="1" y="21"/>
                      </a:cxn>
                      <a:cxn ang="0">
                        <a:pos x="0" y="19"/>
                      </a:cxn>
                    </a:cxnLst>
                    <a:pathLst>
                      <a:path w="78" h="78">
                        <a:moveTo>
                          <a:pt x="1" y="58"/>
                        </a:moveTo>
                        <a:cubicBezTo>
                          <a:pt x="6" y="44"/>
                          <a:pt x="18" y="57"/>
                          <a:pt x="27" y="60"/>
                        </a:cubicBezTo>
                        <a:cubicBezTo>
                          <a:pt x="35" y="57"/>
                          <a:pt x="38" y="52"/>
                          <a:pt x="45" y="48"/>
                        </a:cubicBezTo>
                        <a:cubicBezTo>
                          <a:pt x="48" y="40"/>
                          <a:pt x="51" y="36"/>
                          <a:pt x="57" y="30"/>
                        </a:cubicBezTo>
                        <a:cubicBezTo>
                          <a:pt x="55" y="23"/>
                          <a:pt x="43" y="14"/>
                          <a:pt x="43" y="14"/>
                        </a:cubicBezTo>
                        <a:cubicBezTo>
                          <a:pt x="33" y="0"/>
                          <a:pt x="30" y="1"/>
                          <a:pt x="43" y="4"/>
                        </a:cubicBezTo>
                        <a:cubicBezTo>
                          <a:pt x="54" y="11"/>
                          <a:pt x="58" y="22"/>
                          <a:pt x="71" y="26"/>
                        </a:cubicBezTo>
                        <a:cubicBezTo>
                          <a:pt x="78" y="37"/>
                          <a:pt x="78" y="46"/>
                          <a:pt x="67" y="54"/>
                        </a:cubicBezTo>
                        <a:cubicBezTo>
                          <a:pt x="51" y="49"/>
                          <a:pt x="53" y="71"/>
                          <a:pt x="33" y="78"/>
                        </a:cubicBezTo>
                        <a:cubicBezTo>
                          <a:pt x="16" y="72"/>
                          <a:pt x="25" y="76"/>
                          <a:pt x="9" y="66"/>
                        </a:cubicBezTo>
                        <a:cubicBezTo>
                          <a:pt x="7" y="65"/>
                          <a:pt x="3" y="62"/>
                          <a:pt x="3" y="62"/>
                        </a:cubicBezTo>
                        <a:cubicBezTo>
                          <a:pt x="0" y="54"/>
                          <a:pt x="13" y="42"/>
                          <a:pt x="1" y="5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54" name="Freeform 82"/>
                  <p:cNvSpPr/>
                  <p:nvPr/>
                </p:nvSpPr>
                <p:spPr>
                  <a:xfrm>
                    <a:off x="4840" y="544"/>
                    <a:ext cx="8" cy="6"/>
                  </a:xfrm>
                  <a:custGeom>
                    <a:avLst/>
                    <a:gdLst/>
                    <a:ahLst/>
                    <a:cxnLst>
                      <a:cxn ang="0">
                        <a:pos x="1" y="1"/>
                      </a:cxn>
                      <a:cxn ang="0">
                        <a:pos x="1" y="5"/>
                      </a:cxn>
                      <a:cxn ang="0">
                        <a:pos x="1" y="1"/>
                      </a:cxn>
                    </a:cxnLst>
                    <a:pathLst>
                      <a:path w="17" h="18">
                        <a:moveTo>
                          <a:pt x="3" y="4"/>
                        </a:moveTo>
                        <a:cubicBezTo>
                          <a:pt x="17" y="7"/>
                          <a:pt x="16" y="18"/>
                          <a:pt x="3" y="14"/>
                        </a:cubicBezTo>
                        <a:cubicBezTo>
                          <a:pt x="0" y="6"/>
                          <a:pt x="7" y="0"/>
                          <a:pt x="3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55" name="Freeform 83"/>
                  <p:cNvSpPr/>
                  <p:nvPr/>
                </p:nvSpPr>
                <p:spPr>
                  <a:xfrm>
                    <a:off x="4747" y="494"/>
                    <a:ext cx="8" cy="5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7" y="1"/>
                      </a:cxn>
                      <a:cxn ang="0">
                        <a:pos x="4" y="4"/>
                      </a:cxn>
                      <a:cxn ang="0">
                        <a:pos x="3" y="4"/>
                      </a:cxn>
                    </a:cxnLst>
                    <a:pathLst>
                      <a:path w="20" h="15">
                        <a:moveTo>
                          <a:pt x="7" y="12"/>
                        </a:moveTo>
                        <a:cubicBezTo>
                          <a:pt x="0" y="1"/>
                          <a:pt x="6" y="0"/>
                          <a:pt x="17" y="2"/>
                        </a:cubicBezTo>
                        <a:cubicBezTo>
                          <a:pt x="20" y="10"/>
                          <a:pt x="18" y="15"/>
                          <a:pt x="9" y="12"/>
                        </a:cubicBezTo>
                        <a:cubicBezTo>
                          <a:pt x="4" y="4"/>
                          <a:pt x="4" y="4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56" name="Freeform 84"/>
                  <p:cNvSpPr/>
                  <p:nvPr/>
                </p:nvSpPr>
                <p:spPr>
                  <a:xfrm>
                    <a:off x="4676" y="536"/>
                    <a:ext cx="8" cy="5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6" y="1"/>
                      </a:cxn>
                      <a:cxn ang="0">
                        <a:pos x="6" y="5"/>
                      </a:cxn>
                      <a:cxn ang="0">
                        <a:pos x="3" y="4"/>
                      </a:cxn>
                    </a:cxnLst>
                    <a:pathLst>
                      <a:path w="20" h="15">
                        <a:moveTo>
                          <a:pt x="7" y="12"/>
                        </a:moveTo>
                        <a:cubicBezTo>
                          <a:pt x="0" y="2"/>
                          <a:pt x="3" y="0"/>
                          <a:pt x="15" y="2"/>
                        </a:cubicBezTo>
                        <a:cubicBezTo>
                          <a:pt x="16" y="4"/>
                          <a:pt x="20" y="12"/>
                          <a:pt x="15" y="14"/>
                        </a:cubicBezTo>
                        <a:cubicBezTo>
                          <a:pt x="12" y="15"/>
                          <a:pt x="7" y="12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57" name="Freeform 85"/>
                  <p:cNvSpPr/>
                  <p:nvPr/>
                </p:nvSpPr>
                <p:spPr>
                  <a:xfrm>
                    <a:off x="4598" y="523"/>
                    <a:ext cx="34" cy="27"/>
                  </a:xfrm>
                  <a:custGeom>
                    <a:avLst/>
                    <a:gdLst/>
                    <a:ahLst/>
                    <a:cxnLst>
                      <a:cxn ang="0">
                        <a:pos x="0" y="17"/>
                      </a:cxn>
                      <a:cxn ang="0">
                        <a:pos x="6" y="8"/>
                      </a:cxn>
                      <a:cxn ang="0">
                        <a:pos x="11" y="7"/>
                      </a:cxn>
                      <a:cxn ang="0">
                        <a:pos x="20" y="6"/>
                      </a:cxn>
                      <a:cxn ang="0">
                        <a:pos x="25" y="0"/>
                      </a:cxn>
                      <a:cxn ang="0">
                        <a:pos x="34" y="14"/>
                      </a:cxn>
                      <a:cxn ang="0">
                        <a:pos x="30" y="19"/>
                      </a:cxn>
                      <a:cxn ang="0">
                        <a:pos x="23" y="21"/>
                      </a:cxn>
                      <a:cxn ang="0">
                        <a:pos x="20" y="27"/>
                      </a:cxn>
                      <a:cxn ang="0">
                        <a:pos x="14" y="23"/>
                      </a:cxn>
                      <a:cxn ang="0">
                        <a:pos x="16" y="18"/>
                      </a:cxn>
                      <a:cxn ang="0">
                        <a:pos x="13" y="9"/>
                      </a:cxn>
                      <a:cxn ang="0">
                        <a:pos x="9" y="16"/>
                      </a:cxn>
                      <a:cxn ang="0">
                        <a:pos x="3" y="19"/>
                      </a:cxn>
                      <a:cxn ang="0">
                        <a:pos x="0" y="17"/>
                      </a:cxn>
                    </a:cxnLst>
                    <a:pathLst>
                      <a:path w="80" h="80">
                        <a:moveTo>
                          <a:pt x="0" y="50"/>
                        </a:moveTo>
                        <a:cubicBezTo>
                          <a:pt x="1" y="47"/>
                          <a:pt x="12" y="25"/>
                          <a:pt x="14" y="24"/>
                        </a:cubicBezTo>
                        <a:cubicBezTo>
                          <a:pt x="17" y="22"/>
                          <a:pt x="26" y="20"/>
                          <a:pt x="26" y="20"/>
                        </a:cubicBezTo>
                        <a:cubicBezTo>
                          <a:pt x="34" y="23"/>
                          <a:pt x="40" y="21"/>
                          <a:pt x="48" y="18"/>
                        </a:cubicBezTo>
                        <a:cubicBezTo>
                          <a:pt x="52" y="12"/>
                          <a:pt x="54" y="6"/>
                          <a:pt x="58" y="0"/>
                        </a:cubicBezTo>
                        <a:cubicBezTo>
                          <a:pt x="70" y="4"/>
                          <a:pt x="76" y="28"/>
                          <a:pt x="80" y="40"/>
                        </a:cubicBezTo>
                        <a:cubicBezTo>
                          <a:pt x="75" y="54"/>
                          <a:pt x="80" y="50"/>
                          <a:pt x="70" y="56"/>
                        </a:cubicBezTo>
                        <a:cubicBezTo>
                          <a:pt x="61" y="53"/>
                          <a:pt x="59" y="54"/>
                          <a:pt x="54" y="62"/>
                        </a:cubicBezTo>
                        <a:cubicBezTo>
                          <a:pt x="57" y="71"/>
                          <a:pt x="56" y="75"/>
                          <a:pt x="48" y="80"/>
                        </a:cubicBezTo>
                        <a:cubicBezTo>
                          <a:pt x="40" y="77"/>
                          <a:pt x="39" y="72"/>
                          <a:pt x="32" y="68"/>
                        </a:cubicBezTo>
                        <a:cubicBezTo>
                          <a:pt x="26" y="59"/>
                          <a:pt x="30" y="57"/>
                          <a:pt x="38" y="52"/>
                        </a:cubicBezTo>
                        <a:cubicBezTo>
                          <a:pt x="41" y="42"/>
                          <a:pt x="39" y="34"/>
                          <a:pt x="30" y="28"/>
                        </a:cubicBezTo>
                        <a:cubicBezTo>
                          <a:pt x="20" y="31"/>
                          <a:pt x="30" y="40"/>
                          <a:pt x="20" y="48"/>
                        </a:cubicBezTo>
                        <a:cubicBezTo>
                          <a:pt x="16" y="51"/>
                          <a:pt x="8" y="56"/>
                          <a:pt x="8" y="56"/>
                        </a:cubicBezTo>
                        <a:cubicBezTo>
                          <a:pt x="2" y="50"/>
                          <a:pt x="5" y="50"/>
                          <a:pt x="0" y="5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58" name="Freeform 86"/>
                  <p:cNvSpPr/>
                  <p:nvPr/>
                </p:nvSpPr>
                <p:spPr>
                  <a:xfrm>
                    <a:off x="4587" y="466"/>
                    <a:ext cx="40" cy="58"/>
                  </a:xfrm>
                  <a:custGeom>
                    <a:avLst/>
                    <a:gdLst/>
                    <a:ahLst/>
                    <a:cxnLst>
                      <a:cxn ang="0">
                        <a:pos x="6" y="32"/>
                      </a:cxn>
                      <a:cxn ang="0">
                        <a:pos x="11" y="43"/>
                      </a:cxn>
                      <a:cxn ang="0">
                        <a:pos x="14" y="36"/>
                      </a:cxn>
                      <a:cxn ang="0">
                        <a:pos x="22" y="33"/>
                      </a:cxn>
                      <a:cxn ang="0">
                        <a:pos x="20" y="41"/>
                      </a:cxn>
                      <a:cxn ang="0">
                        <a:pos x="28" y="42"/>
                      </a:cxn>
                      <a:cxn ang="0">
                        <a:pos x="32" y="47"/>
                      </a:cxn>
                      <a:cxn ang="0">
                        <a:pos x="25" y="49"/>
                      </a:cxn>
                      <a:cxn ang="0">
                        <a:pos x="31" y="58"/>
                      </a:cxn>
                      <a:cxn ang="0">
                        <a:pos x="36" y="51"/>
                      </a:cxn>
                      <a:cxn ang="0">
                        <a:pos x="35" y="37"/>
                      </a:cxn>
                      <a:cxn ang="0">
                        <a:pos x="26" y="35"/>
                      </a:cxn>
                      <a:cxn ang="0">
                        <a:pos x="21" y="27"/>
                      </a:cxn>
                      <a:cxn ang="0">
                        <a:pos x="14" y="27"/>
                      </a:cxn>
                      <a:cxn ang="0">
                        <a:pos x="13" y="23"/>
                      </a:cxn>
                      <a:cxn ang="0">
                        <a:pos x="18" y="14"/>
                      </a:cxn>
                      <a:cxn ang="0">
                        <a:pos x="13" y="0"/>
                      </a:cxn>
                      <a:cxn ang="0">
                        <a:pos x="8" y="7"/>
                      </a:cxn>
                      <a:cxn ang="0">
                        <a:pos x="2" y="15"/>
                      </a:cxn>
                      <a:cxn ang="0">
                        <a:pos x="6" y="25"/>
                      </a:cxn>
                      <a:cxn ang="0">
                        <a:pos x="6" y="32"/>
                      </a:cxn>
                    </a:cxnLst>
                    <a:pathLst>
                      <a:path w="94" h="174">
                        <a:moveTo>
                          <a:pt x="14" y="96"/>
                        </a:moveTo>
                        <a:cubicBezTo>
                          <a:pt x="11" y="109"/>
                          <a:pt x="15" y="120"/>
                          <a:pt x="26" y="128"/>
                        </a:cubicBezTo>
                        <a:cubicBezTo>
                          <a:pt x="34" y="120"/>
                          <a:pt x="35" y="119"/>
                          <a:pt x="32" y="108"/>
                        </a:cubicBezTo>
                        <a:cubicBezTo>
                          <a:pt x="35" y="92"/>
                          <a:pt x="39" y="92"/>
                          <a:pt x="52" y="100"/>
                        </a:cubicBezTo>
                        <a:cubicBezTo>
                          <a:pt x="59" y="110"/>
                          <a:pt x="49" y="114"/>
                          <a:pt x="46" y="124"/>
                        </a:cubicBezTo>
                        <a:cubicBezTo>
                          <a:pt x="50" y="137"/>
                          <a:pt x="57" y="129"/>
                          <a:pt x="66" y="126"/>
                        </a:cubicBezTo>
                        <a:cubicBezTo>
                          <a:pt x="77" y="129"/>
                          <a:pt x="79" y="131"/>
                          <a:pt x="76" y="142"/>
                        </a:cubicBezTo>
                        <a:cubicBezTo>
                          <a:pt x="67" y="139"/>
                          <a:pt x="65" y="141"/>
                          <a:pt x="58" y="148"/>
                        </a:cubicBezTo>
                        <a:cubicBezTo>
                          <a:pt x="60" y="160"/>
                          <a:pt x="62" y="170"/>
                          <a:pt x="74" y="174"/>
                        </a:cubicBezTo>
                        <a:cubicBezTo>
                          <a:pt x="77" y="165"/>
                          <a:pt x="74" y="157"/>
                          <a:pt x="84" y="154"/>
                        </a:cubicBezTo>
                        <a:cubicBezTo>
                          <a:pt x="91" y="143"/>
                          <a:pt x="94" y="122"/>
                          <a:pt x="82" y="112"/>
                        </a:cubicBezTo>
                        <a:cubicBezTo>
                          <a:pt x="77" y="108"/>
                          <a:pt x="66" y="108"/>
                          <a:pt x="60" y="106"/>
                        </a:cubicBezTo>
                        <a:cubicBezTo>
                          <a:pt x="65" y="92"/>
                          <a:pt x="66" y="87"/>
                          <a:pt x="50" y="82"/>
                        </a:cubicBezTo>
                        <a:cubicBezTo>
                          <a:pt x="48" y="82"/>
                          <a:pt x="37" y="86"/>
                          <a:pt x="34" y="82"/>
                        </a:cubicBezTo>
                        <a:cubicBezTo>
                          <a:pt x="32" y="79"/>
                          <a:pt x="30" y="70"/>
                          <a:pt x="30" y="70"/>
                        </a:cubicBezTo>
                        <a:cubicBezTo>
                          <a:pt x="32" y="54"/>
                          <a:pt x="32" y="52"/>
                          <a:pt x="42" y="42"/>
                        </a:cubicBezTo>
                        <a:cubicBezTo>
                          <a:pt x="41" y="30"/>
                          <a:pt x="45" y="5"/>
                          <a:pt x="30" y="0"/>
                        </a:cubicBezTo>
                        <a:cubicBezTo>
                          <a:pt x="14" y="4"/>
                          <a:pt x="16" y="4"/>
                          <a:pt x="18" y="22"/>
                        </a:cubicBezTo>
                        <a:cubicBezTo>
                          <a:pt x="16" y="39"/>
                          <a:pt x="15" y="35"/>
                          <a:pt x="4" y="46"/>
                        </a:cubicBezTo>
                        <a:cubicBezTo>
                          <a:pt x="0" y="59"/>
                          <a:pt x="5" y="67"/>
                          <a:pt x="14" y="76"/>
                        </a:cubicBezTo>
                        <a:cubicBezTo>
                          <a:pt x="15" y="80"/>
                          <a:pt x="17" y="93"/>
                          <a:pt x="14" y="9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59" name="Freeform 87"/>
                  <p:cNvSpPr/>
                  <p:nvPr/>
                </p:nvSpPr>
                <p:spPr>
                  <a:xfrm>
                    <a:off x="4597" y="508"/>
                    <a:ext cx="14" cy="17"/>
                  </a:xfrm>
                  <a:custGeom>
                    <a:avLst/>
                    <a:gdLst/>
                    <a:ahLst/>
                    <a:cxnLst>
                      <a:cxn ang="0">
                        <a:pos x="3" y="8"/>
                      </a:cxn>
                      <a:cxn ang="0">
                        <a:pos x="5" y="0"/>
                      </a:cxn>
                      <a:cxn ang="0">
                        <a:pos x="9" y="5"/>
                      </a:cxn>
                      <a:cxn ang="0">
                        <a:pos x="10" y="8"/>
                      </a:cxn>
                      <a:cxn ang="0">
                        <a:pos x="12" y="9"/>
                      </a:cxn>
                      <a:cxn ang="0">
                        <a:pos x="14" y="13"/>
                      </a:cxn>
                      <a:cxn ang="0">
                        <a:pos x="8" y="17"/>
                      </a:cxn>
                      <a:cxn ang="0">
                        <a:pos x="3" y="8"/>
                      </a:cxn>
                    </a:cxnLst>
                    <a:pathLst>
                      <a:path w="32" h="50">
                        <a:moveTo>
                          <a:pt x="6" y="24"/>
                        </a:moveTo>
                        <a:cubicBezTo>
                          <a:pt x="0" y="15"/>
                          <a:pt x="3" y="6"/>
                          <a:pt x="12" y="0"/>
                        </a:cubicBezTo>
                        <a:cubicBezTo>
                          <a:pt x="23" y="3"/>
                          <a:pt x="23" y="5"/>
                          <a:pt x="20" y="16"/>
                        </a:cubicBezTo>
                        <a:cubicBezTo>
                          <a:pt x="21" y="19"/>
                          <a:pt x="20" y="22"/>
                          <a:pt x="22" y="24"/>
                        </a:cubicBezTo>
                        <a:cubicBezTo>
                          <a:pt x="23" y="26"/>
                          <a:pt x="27" y="24"/>
                          <a:pt x="28" y="26"/>
                        </a:cubicBezTo>
                        <a:cubicBezTo>
                          <a:pt x="30" y="29"/>
                          <a:pt x="32" y="38"/>
                          <a:pt x="32" y="38"/>
                        </a:cubicBezTo>
                        <a:cubicBezTo>
                          <a:pt x="29" y="46"/>
                          <a:pt x="26" y="47"/>
                          <a:pt x="18" y="50"/>
                        </a:cubicBezTo>
                        <a:cubicBezTo>
                          <a:pt x="12" y="41"/>
                          <a:pt x="18" y="24"/>
                          <a:pt x="6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60" name="Freeform 88"/>
                  <p:cNvSpPr/>
                  <p:nvPr/>
                </p:nvSpPr>
                <p:spPr>
                  <a:xfrm>
                    <a:off x="4569" y="512"/>
                    <a:ext cx="19" cy="17"/>
                  </a:xfrm>
                  <a:custGeom>
                    <a:avLst/>
                    <a:gdLst/>
                    <a:ahLst/>
                    <a:cxnLst>
                      <a:cxn ang="0">
                        <a:pos x="0" y="15"/>
                      </a:cxn>
                      <a:cxn ang="0">
                        <a:pos x="10" y="7"/>
                      </a:cxn>
                      <a:cxn ang="0">
                        <a:pos x="16" y="0"/>
                      </a:cxn>
                      <a:cxn ang="0">
                        <a:pos x="11" y="10"/>
                      </a:cxn>
                      <a:cxn ang="0">
                        <a:pos x="1" y="17"/>
                      </a:cxn>
                      <a:cxn ang="0">
                        <a:pos x="0" y="15"/>
                      </a:cxn>
                    </a:cxnLst>
                    <a:pathLst>
                      <a:path w="43" h="50">
                        <a:moveTo>
                          <a:pt x="0" y="44"/>
                        </a:moveTo>
                        <a:cubicBezTo>
                          <a:pt x="6" y="38"/>
                          <a:pt x="18" y="29"/>
                          <a:pt x="22" y="20"/>
                        </a:cubicBezTo>
                        <a:cubicBezTo>
                          <a:pt x="27" y="10"/>
                          <a:pt x="25" y="4"/>
                          <a:pt x="36" y="0"/>
                        </a:cubicBezTo>
                        <a:cubicBezTo>
                          <a:pt x="43" y="11"/>
                          <a:pt x="36" y="24"/>
                          <a:pt x="24" y="28"/>
                        </a:cubicBezTo>
                        <a:cubicBezTo>
                          <a:pt x="21" y="38"/>
                          <a:pt x="12" y="47"/>
                          <a:pt x="2" y="50"/>
                        </a:cubicBezTo>
                        <a:cubicBezTo>
                          <a:pt x="1" y="48"/>
                          <a:pt x="0" y="44"/>
                          <a:pt x="0" y="4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61" name="Freeform 89"/>
                  <p:cNvSpPr/>
                  <p:nvPr/>
                </p:nvSpPr>
                <p:spPr>
                  <a:xfrm>
                    <a:off x="4784" y="275"/>
                    <a:ext cx="18" cy="10"/>
                  </a:xfrm>
                  <a:custGeom>
                    <a:avLst/>
                    <a:gdLst/>
                    <a:ahLst/>
                    <a:cxnLst>
                      <a:cxn ang="0">
                        <a:pos x="0" y="9"/>
                      </a:cxn>
                      <a:cxn ang="0">
                        <a:pos x="5" y="10"/>
                      </a:cxn>
                      <a:cxn ang="0">
                        <a:pos x="0" y="9"/>
                      </a:cxn>
                    </a:cxnLst>
                    <a:pathLst>
                      <a:path w="41" h="29">
                        <a:moveTo>
                          <a:pt x="0" y="25"/>
                        </a:moveTo>
                        <a:cubicBezTo>
                          <a:pt x="10" y="11"/>
                          <a:pt x="41" y="0"/>
                          <a:pt x="12" y="29"/>
                        </a:cubicBezTo>
                        <a:cubicBezTo>
                          <a:pt x="8" y="28"/>
                          <a:pt x="0" y="25"/>
                          <a:pt x="0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62" name="Freeform 90"/>
                  <p:cNvSpPr/>
                  <p:nvPr/>
                </p:nvSpPr>
                <p:spPr>
                  <a:xfrm>
                    <a:off x="4293" y="246"/>
                    <a:ext cx="438" cy="152"/>
                  </a:xfrm>
                  <a:custGeom>
                    <a:avLst/>
                    <a:gdLst/>
                    <a:ahLst/>
                    <a:cxnLst>
                      <a:cxn ang="0">
                        <a:pos x="73" y="1"/>
                      </a:cxn>
                      <a:cxn ang="0">
                        <a:pos x="438" y="0"/>
                      </a:cxn>
                      <a:cxn ang="0">
                        <a:pos x="416" y="54"/>
                      </a:cxn>
                      <a:cxn ang="0">
                        <a:pos x="397" y="68"/>
                      </a:cxn>
                      <a:cxn ang="0">
                        <a:pos x="392" y="70"/>
                      </a:cxn>
                      <a:cxn ang="0">
                        <a:pos x="375" y="73"/>
                      </a:cxn>
                      <a:cxn ang="0">
                        <a:pos x="361" y="88"/>
                      </a:cxn>
                      <a:cxn ang="0">
                        <a:pos x="362" y="99"/>
                      </a:cxn>
                      <a:cxn ang="0">
                        <a:pos x="364" y="107"/>
                      </a:cxn>
                      <a:cxn ang="0">
                        <a:pos x="366" y="113"/>
                      </a:cxn>
                      <a:cxn ang="0">
                        <a:pos x="362" y="122"/>
                      </a:cxn>
                      <a:cxn ang="0">
                        <a:pos x="351" y="120"/>
                      </a:cxn>
                      <a:cxn ang="0">
                        <a:pos x="342" y="129"/>
                      </a:cxn>
                      <a:cxn ang="0">
                        <a:pos x="347" y="105"/>
                      </a:cxn>
                      <a:cxn ang="0">
                        <a:pos x="338" y="100"/>
                      </a:cxn>
                      <a:cxn ang="0">
                        <a:pos x="344" y="93"/>
                      </a:cxn>
                      <a:cxn ang="0">
                        <a:pos x="342" y="89"/>
                      </a:cxn>
                      <a:cxn ang="0">
                        <a:pos x="320" y="94"/>
                      </a:cxn>
                      <a:cxn ang="0">
                        <a:pos x="317" y="85"/>
                      </a:cxn>
                      <a:cxn ang="0">
                        <a:pos x="297" y="94"/>
                      </a:cxn>
                      <a:cxn ang="0">
                        <a:pos x="320" y="103"/>
                      </a:cxn>
                      <a:cxn ang="0">
                        <a:pos x="305" y="117"/>
                      </a:cxn>
                      <a:cxn ang="0">
                        <a:pos x="311" y="126"/>
                      </a:cxn>
                      <a:cxn ang="0">
                        <a:pos x="315" y="138"/>
                      </a:cxn>
                      <a:cxn ang="0">
                        <a:pos x="309" y="139"/>
                      </a:cxn>
                      <a:cxn ang="0">
                        <a:pos x="314" y="144"/>
                      </a:cxn>
                      <a:cxn ang="0">
                        <a:pos x="307" y="152"/>
                      </a:cxn>
                      <a:cxn ang="0">
                        <a:pos x="0" y="149"/>
                      </a:cxn>
                      <a:cxn ang="0">
                        <a:pos x="73" y="1"/>
                      </a:cxn>
                    </a:cxnLst>
                    <a:pathLst>
                      <a:path w="438" h="152">
                        <a:moveTo>
                          <a:pt x="73" y="1"/>
                        </a:moveTo>
                        <a:lnTo>
                          <a:pt x="438" y="0"/>
                        </a:lnTo>
                        <a:cubicBezTo>
                          <a:pt x="432" y="15"/>
                          <a:pt x="429" y="42"/>
                          <a:pt x="416" y="54"/>
                        </a:cubicBezTo>
                        <a:cubicBezTo>
                          <a:pt x="410" y="60"/>
                          <a:pt x="405" y="63"/>
                          <a:pt x="397" y="68"/>
                        </a:cubicBezTo>
                        <a:cubicBezTo>
                          <a:pt x="396" y="69"/>
                          <a:pt x="392" y="70"/>
                          <a:pt x="392" y="70"/>
                        </a:cubicBezTo>
                        <a:cubicBezTo>
                          <a:pt x="377" y="63"/>
                          <a:pt x="385" y="68"/>
                          <a:pt x="375" y="73"/>
                        </a:cubicBezTo>
                        <a:cubicBezTo>
                          <a:pt x="371" y="82"/>
                          <a:pt x="371" y="83"/>
                          <a:pt x="361" y="88"/>
                        </a:cubicBezTo>
                        <a:cubicBezTo>
                          <a:pt x="359" y="92"/>
                          <a:pt x="364" y="93"/>
                          <a:pt x="362" y="99"/>
                        </a:cubicBezTo>
                        <a:cubicBezTo>
                          <a:pt x="363" y="102"/>
                          <a:pt x="364" y="105"/>
                          <a:pt x="364" y="107"/>
                        </a:cubicBezTo>
                        <a:cubicBezTo>
                          <a:pt x="365" y="109"/>
                          <a:pt x="366" y="111"/>
                          <a:pt x="366" y="113"/>
                        </a:cubicBezTo>
                        <a:cubicBezTo>
                          <a:pt x="365" y="115"/>
                          <a:pt x="364" y="120"/>
                          <a:pt x="362" y="122"/>
                        </a:cubicBezTo>
                        <a:cubicBezTo>
                          <a:pt x="359" y="123"/>
                          <a:pt x="354" y="119"/>
                          <a:pt x="351" y="120"/>
                        </a:cubicBezTo>
                        <a:cubicBezTo>
                          <a:pt x="347" y="129"/>
                          <a:pt x="352" y="127"/>
                          <a:pt x="342" y="129"/>
                        </a:cubicBezTo>
                        <a:cubicBezTo>
                          <a:pt x="340" y="123"/>
                          <a:pt x="345" y="111"/>
                          <a:pt x="347" y="105"/>
                        </a:cubicBezTo>
                        <a:cubicBezTo>
                          <a:pt x="347" y="100"/>
                          <a:pt x="338" y="102"/>
                          <a:pt x="338" y="100"/>
                        </a:cubicBezTo>
                        <a:cubicBezTo>
                          <a:pt x="338" y="98"/>
                          <a:pt x="344" y="95"/>
                          <a:pt x="344" y="93"/>
                        </a:cubicBezTo>
                        <a:cubicBezTo>
                          <a:pt x="344" y="92"/>
                          <a:pt x="344" y="89"/>
                          <a:pt x="342" y="89"/>
                        </a:cubicBezTo>
                        <a:cubicBezTo>
                          <a:pt x="339" y="89"/>
                          <a:pt x="324" y="94"/>
                          <a:pt x="320" y="94"/>
                        </a:cubicBezTo>
                        <a:cubicBezTo>
                          <a:pt x="317" y="86"/>
                          <a:pt x="328" y="88"/>
                          <a:pt x="317" y="85"/>
                        </a:cubicBezTo>
                        <a:cubicBezTo>
                          <a:pt x="311" y="91"/>
                          <a:pt x="306" y="93"/>
                          <a:pt x="297" y="94"/>
                        </a:cubicBezTo>
                        <a:cubicBezTo>
                          <a:pt x="300" y="104"/>
                          <a:pt x="307" y="101"/>
                          <a:pt x="320" y="103"/>
                        </a:cubicBezTo>
                        <a:cubicBezTo>
                          <a:pt x="318" y="109"/>
                          <a:pt x="311" y="111"/>
                          <a:pt x="305" y="117"/>
                        </a:cubicBezTo>
                        <a:lnTo>
                          <a:pt x="311" y="126"/>
                        </a:lnTo>
                        <a:lnTo>
                          <a:pt x="315" y="138"/>
                        </a:lnTo>
                        <a:lnTo>
                          <a:pt x="309" y="139"/>
                        </a:lnTo>
                        <a:lnTo>
                          <a:pt x="314" y="144"/>
                        </a:lnTo>
                        <a:lnTo>
                          <a:pt x="307" y="152"/>
                        </a:lnTo>
                        <a:lnTo>
                          <a:pt x="0" y="149"/>
                        </a:lnTo>
                        <a:lnTo>
                          <a:pt x="73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63" name="Freeform 91"/>
                  <p:cNvSpPr/>
                  <p:nvPr/>
                </p:nvSpPr>
                <p:spPr>
                  <a:xfrm>
                    <a:off x="4731" y="240"/>
                    <a:ext cx="20" cy="55"/>
                  </a:xfrm>
                  <a:custGeom>
                    <a:avLst/>
                    <a:gdLst/>
                    <a:ahLst/>
                    <a:cxnLst>
                      <a:cxn ang="0">
                        <a:pos x="2" y="52"/>
                      </a:cxn>
                      <a:cxn ang="0">
                        <a:pos x="6" y="36"/>
                      </a:cxn>
                      <a:cxn ang="0">
                        <a:pos x="7" y="23"/>
                      </a:cxn>
                      <a:cxn ang="0">
                        <a:pos x="5" y="13"/>
                      </a:cxn>
                      <a:cxn ang="0">
                        <a:pos x="7" y="4"/>
                      </a:cxn>
                      <a:cxn ang="0">
                        <a:pos x="9" y="0"/>
                      </a:cxn>
                      <a:cxn ang="0">
                        <a:pos x="13" y="10"/>
                      </a:cxn>
                      <a:cxn ang="0">
                        <a:pos x="20" y="33"/>
                      </a:cxn>
                      <a:cxn ang="0">
                        <a:pos x="13" y="36"/>
                      </a:cxn>
                      <a:cxn ang="0">
                        <a:pos x="10" y="42"/>
                      </a:cxn>
                      <a:cxn ang="0">
                        <a:pos x="9" y="44"/>
                      </a:cxn>
                      <a:cxn ang="0">
                        <a:pos x="11" y="45"/>
                      </a:cxn>
                      <a:cxn ang="0">
                        <a:pos x="13" y="49"/>
                      </a:cxn>
                      <a:cxn ang="0">
                        <a:pos x="6" y="49"/>
                      </a:cxn>
                      <a:cxn ang="0">
                        <a:pos x="3" y="53"/>
                      </a:cxn>
                      <a:cxn ang="0">
                        <a:pos x="1" y="51"/>
                      </a:cxn>
                      <a:cxn ang="0">
                        <a:pos x="2" y="52"/>
                      </a:cxn>
                    </a:cxnLst>
                    <a:pathLst>
                      <a:path w="47" h="165">
                        <a:moveTo>
                          <a:pt x="5" y="156"/>
                        </a:moveTo>
                        <a:cubicBezTo>
                          <a:pt x="0" y="141"/>
                          <a:pt x="1" y="118"/>
                          <a:pt x="15" y="108"/>
                        </a:cubicBezTo>
                        <a:cubicBezTo>
                          <a:pt x="16" y="95"/>
                          <a:pt x="17" y="81"/>
                          <a:pt x="17" y="68"/>
                        </a:cubicBezTo>
                        <a:cubicBezTo>
                          <a:pt x="17" y="58"/>
                          <a:pt x="11" y="40"/>
                          <a:pt x="11" y="40"/>
                        </a:cubicBezTo>
                        <a:cubicBezTo>
                          <a:pt x="14" y="20"/>
                          <a:pt x="11" y="29"/>
                          <a:pt x="17" y="12"/>
                        </a:cubicBezTo>
                        <a:cubicBezTo>
                          <a:pt x="18" y="8"/>
                          <a:pt x="21" y="0"/>
                          <a:pt x="21" y="0"/>
                        </a:cubicBezTo>
                        <a:cubicBezTo>
                          <a:pt x="38" y="6"/>
                          <a:pt x="33" y="7"/>
                          <a:pt x="31" y="30"/>
                        </a:cubicBezTo>
                        <a:cubicBezTo>
                          <a:pt x="38" y="52"/>
                          <a:pt x="40" y="76"/>
                          <a:pt x="47" y="98"/>
                        </a:cubicBezTo>
                        <a:cubicBezTo>
                          <a:pt x="44" y="116"/>
                          <a:pt x="45" y="113"/>
                          <a:pt x="31" y="108"/>
                        </a:cubicBezTo>
                        <a:cubicBezTo>
                          <a:pt x="25" y="118"/>
                          <a:pt x="28" y="112"/>
                          <a:pt x="23" y="126"/>
                        </a:cubicBezTo>
                        <a:cubicBezTo>
                          <a:pt x="22" y="128"/>
                          <a:pt x="21" y="132"/>
                          <a:pt x="21" y="132"/>
                        </a:cubicBezTo>
                        <a:cubicBezTo>
                          <a:pt x="23" y="133"/>
                          <a:pt x="26" y="132"/>
                          <a:pt x="27" y="134"/>
                        </a:cubicBezTo>
                        <a:cubicBezTo>
                          <a:pt x="29" y="137"/>
                          <a:pt x="31" y="146"/>
                          <a:pt x="31" y="146"/>
                        </a:cubicBezTo>
                        <a:cubicBezTo>
                          <a:pt x="27" y="165"/>
                          <a:pt x="23" y="155"/>
                          <a:pt x="13" y="148"/>
                        </a:cubicBezTo>
                        <a:cubicBezTo>
                          <a:pt x="11" y="152"/>
                          <a:pt x="11" y="160"/>
                          <a:pt x="7" y="160"/>
                        </a:cubicBezTo>
                        <a:cubicBezTo>
                          <a:pt x="5" y="160"/>
                          <a:pt x="4" y="156"/>
                          <a:pt x="3" y="154"/>
                        </a:cubicBezTo>
                        <a:cubicBezTo>
                          <a:pt x="3" y="153"/>
                          <a:pt x="4" y="155"/>
                          <a:pt x="5" y="15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64" name="Freeform 92"/>
                  <p:cNvSpPr/>
                  <p:nvPr/>
                </p:nvSpPr>
                <p:spPr>
                  <a:xfrm>
                    <a:off x="4719" y="287"/>
                    <a:ext cx="59" cy="34"/>
                  </a:xfrm>
                  <a:custGeom>
                    <a:avLst/>
                    <a:gdLst/>
                    <a:ahLst/>
                    <a:cxnLst>
                      <a:cxn ang="0">
                        <a:pos x="11" y="20"/>
                      </a:cxn>
                      <a:cxn ang="0">
                        <a:pos x="13" y="14"/>
                      </a:cxn>
                      <a:cxn ang="0">
                        <a:pos x="21" y="11"/>
                      </a:cxn>
                      <a:cxn ang="0">
                        <a:pos x="23" y="15"/>
                      </a:cxn>
                      <a:cxn ang="0">
                        <a:pos x="28" y="16"/>
                      </a:cxn>
                      <a:cxn ang="0">
                        <a:pos x="34" y="18"/>
                      </a:cxn>
                      <a:cxn ang="0">
                        <a:pos x="50" y="11"/>
                      </a:cxn>
                      <a:cxn ang="0">
                        <a:pos x="56" y="6"/>
                      </a:cxn>
                      <a:cxn ang="0">
                        <a:pos x="59" y="4"/>
                      </a:cxn>
                      <a:cxn ang="0">
                        <a:pos x="45" y="16"/>
                      </a:cxn>
                      <a:cxn ang="0">
                        <a:pos x="36" y="22"/>
                      </a:cxn>
                      <a:cxn ang="0">
                        <a:pos x="28" y="27"/>
                      </a:cxn>
                      <a:cxn ang="0">
                        <a:pos x="21" y="34"/>
                      </a:cxn>
                      <a:cxn ang="0">
                        <a:pos x="11" y="29"/>
                      </a:cxn>
                      <a:cxn ang="0">
                        <a:pos x="9" y="29"/>
                      </a:cxn>
                      <a:cxn ang="0">
                        <a:pos x="9" y="32"/>
                      </a:cxn>
                      <a:cxn ang="0">
                        <a:pos x="0" y="32"/>
                      </a:cxn>
                      <a:cxn ang="0">
                        <a:pos x="4" y="26"/>
                      </a:cxn>
                      <a:cxn ang="0">
                        <a:pos x="11" y="20"/>
                      </a:cxn>
                    </a:cxnLst>
                    <a:pathLst>
                      <a:path w="138" h="103">
                        <a:moveTo>
                          <a:pt x="26" y="61"/>
                        </a:moveTo>
                        <a:cubicBezTo>
                          <a:pt x="29" y="53"/>
                          <a:pt x="33" y="51"/>
                          <a:pt x="30" y="43"/>
                        </a:cubicBezTo>
                        <a:cubicBezTo>
                          <a:pt x="33" y="27"/>
                          <a:pt x="37" y="24"/>
                          <a:pt x="50" y="33"/>
                        </a:cubicBezTo>
                        <a:cubicBezTo>
                          <a:pt x="51" y="37"/>
                          <a:pt x="53" y="41"/>
                          <a:pt x="54" y="45"/>
                        </a:cubicBezTo>
                        <a:cubicBezTo>
                          <a:pt x="55" y="49"/>
                          <a:pt x="66" y="49"/>
                          <a:pt x="66" y="49"/>
                        </a:cubicBezTo>
                        <a:cubicBezTo>
                          <a:pt x="75" y="43"/>
                          <a:pt x="77" y="45"/>
                          <a:pt x="80" y="55"/>
                        </a:cubicBezTo>
                        <a:cubicBezTo>
                          <a:pt x="92" y="47"/>
                          <a:pt x="101" y="37"/>
                          <a:pt x="116" y="33"/>
                        </a:cubicBezTo>
                        <a:cubicBezTo>
                          <a:pt x="125" y="19"/>
                          <a:pt x="120" y="24"/>
                          <a:pt x="130" y="17"/>
                        </a:cubicBezTo>
                        <a:cubicBezTo>
                          <a:pt x="134" y="11"/>
                          <a:pt x="134" y="0"/>
                          <a:pt x="138" y="11"/>
                        </a:cubicBezTo>
                        <a:cubicBezTo>
                          <a:pt x="135" y="31"/>
                          <a:pt x="126" y="45"/>
                          <a:pt x="106" y="49"/>
                        </a:cubicBezTo>
                        <a:cubicBezTo>
                          <a:pt x="97" y="55"/>
                          <a:pt x="93" y="61"/>
                          <a:pt x="84" y="67"/>
                        </a:cubicBezTo>
                        <a:cubicBezTo>
                          <a:pt x="80" y="79"/>
                          <a:pt x="79" y="79"/>
                          <a:pt x="66" y="81"/>
                        </a:cubicBezTo>
                        <a:cubicBezTo>
                          <a:pt x="60" y="90"/>
                          <a:pt x="57" y="97"/>
                          <a:pt x="48" y="103"/>
                        </a:cubicBezTo>
                        <a:cubicBezTo>
                          <a:pt x="42" y="94"/>
                          <a:pt x="37" y="93"/>
                          <a:pt x="26" y="89"/>
                        </a:cubicBezTo>
                        <a:cubicBezTo>
                          <a:pt x="24" y="88"/>
                          <a:pt x="20" y="87"/>
                          <a:pt x="20" y="87"/>
                        </a:cubicBezTo>
                        <a:cubicBezTo>
                          <a:pt x="10" y="90"/>
                          <a:pt x="14" y="94"/>
                          <a:pt x="22" y="97"/>
                        </a:cubicBezTo>
                        <a:cubicBezTo>
                          <a:pt x="14" y="103"/>
                          <a:pt x="9" y="100"/>
                          <a:pt x="0" y="97"/>
                        </a:cubicBezTo>
                        <a:cubicBezTo>
                          <a:pt x="2" y="87"/>
                          <a:pt x="1" y="82"/>
                          <a:pt x="10" y="79"/>
                        </a:cubicBezTo>
                        <a:cubicBezTo>
                          <a:pt x="15" y="63"/>
                          <a:pt x="14" y="69"/>
                          <a:pt x="26" y="6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65" name="Freeform 93"/>
                  <p:cNvSpPr/>
                  <p:nvPr/>
                </p:nvSpPr>
                <p:spPr>
                  <a:xfrm>
                    <a:off x="4656" y="319"/>
                    <a:ext cx="80" cy="72"/>
                  </a:xfrm>
                  <a:custGeom>
                    <a:avLst/>
                    <a:gdLst/>
                    <a:ahLst/>
                    <a:cxnLst>
                      <a:cxn ang="0">
                        <a:pos x="67" y="8"/>
                      </a:cxn>
                      <a:cxn ang="0">
                        <a:pos x="68" y="2"/>
                      </a:cxn>
                      <a:cxn ang="0">
                        <a:pos x="72" y="0"/>
                      </a:cxn>
                      <a:cxn ang="0">
                        <a:pos x="77" y="8"/>
                      </a:cxn>
                      <a:cxn ang="0">
                        <a:pos x="80" y="14"/>
                      </a:cxn>
                      <a:cxn ang="0">
                        <a:pos x="76" y="20"/>
                      </a:cxn>
                      <a:cxn ang="0">
                        <a:pos x="72" y="26"/>
                      </a:cxn>
                      <a:cxn ang="0">
                        <a:pos x="69" y="42"/>
                      </a:cxn>
                      <a:cxn ang="0">
                        <a:pos x="61" y="46"/>
                      </a:cxn>
                      <a:cxn ang="0">
                        <a:pos x="51" y="46"/>
                      </a:cxn>
                      <a:cxn ang="0">
                        <a:pos x="48" y="42"/>
                      </a:cxn>
                      <a:cxn ang="0">
                        <a:pos x="43" y="49"/>
                      </a:cxn>
                      <a:cxn ang="0">
                        <a:pos x="38" y="50"/>
                      </a:cxn>
                      <a:cxn ang="0">
                        <a:pos x="34" y="44"/>
                      </a:cxn>
                      <a:cxn ang="0">
                        <a:pos x="25" y="48"/>
                      </a:cxn>
                      <a:cxn ang="0">
                        <a:pos x="32" y="48"/>
                      </a:cxn>
                      <a:cxn ang="0">
                        <a:pos x="33" y="54"/>
                      </a:cxn>
                      <a:cxn ang="0">
                        <a:pos x="25" y="56"/>
                      </a:cxn>
                      <a:cxn ang="0">
                        <a:pos x="14" y="56"/>
                      </a:cxn>
                      <a:cxn ang="0">
                        <a:pos x="15" y="52"/>
                      </a:cxn>
                      <a:cxn ang="0">
                        <a:pos x="20" y="48"/>
                      </a:cxn>
                      <a:cxn ang="0">
                        <a:pos x="14" y="50"/>
                      </a:cxn>
                      <a:cxn ang="0">
                        <a:pos x="11" y="56"/>
                      </a:cxn>
                      <a:cxn ang="0">
                        <a:pos x="13" y="64"/>
                      </a:cxn>
                      <a:cxn ang="0">
                        <a:pos x="6" y="67"/>
                      </a:cxn>
                      <a:cxn ang="0">
                        <a:pos x="0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6" y="51"/>
                      </a:cxn>
                      <a:cxn ang="0">
                        <a:pos x="14" y="45"/>
                      </a:cxn>
                      <a:cxn ang="0">
                        <a:pos x="19" y="40"/>
                      </a:cxn>
                      <a:cxn ang="0">
                        <a:pos x="31" y="39"/>
                      </a:cxn>
                      <a:cxn ang="0">
                        <a:pos x="36" y="38"/>
                      </a:cxn>
                      <a:cxn ang="0">
                        <a:pos x="49" y="26"/>
                      </a:cxn>
                      <a:cxn ang="0">
                        <a:pos x="51" y="31"/>
                      </a:cxn>
                      <a:cxn ang="0">
                        <a:pos x="56" y="26"/>
                      </a:cxn>
                      <a:cxn ang="0">
                        <a:pos x="64" y="18"/>
                      </a:cxn>
                      <a:cxn ang="0">
                        <a:pos x="66" y="14"/>
                      </a:cxn>
                      <a:cxn ang="0">
                        <a:pos x="63" y="13"/>
                      </a:cxn>
                      <a:cxn ang="0">
                        <a:pos x="65" y="11"/>
                      </a:cxn>
                      <a:cxn ang="0">
                        <a:pos x="67" y="8"/>
                      </a:cxn>
                    </a:cxnLst>
                    <a:pathLst>
                      <a:path w="188" h="214">
                        <a:moveTo>
                          <a:pt x="158" y="24"/>
                        </a:moveTo>
                        <a:cubicBezTo>
                          <a:pt x="156" y="18"/>
                          <a:pt x="160" y="6"/>
                          <a:pt x="160" y="6"/>
                        </a:cubicBezTo>
                        <a:cubicBezTo>
                          <a:pt x="167" y="16"/>
                          <a:pt x="167" y="8"/>
                          <a:pt x="170" y="0"/>
                        </a:cubicBezTo>
                        <a:cubicBezTo>
                          <a:pt x="181" y="4"/>
                          <a:pt x="179" y="14"/>
                          <a:pt x="182" y="24"/>
                        </a:cubicBezTo>
                        <a:cubicBezTo>
                          <a:pt x="184" y="30"/>
                          <a:pt x="188" y="42"/>
                          <a:pt x="188" y="42"/>
                        </a:cubicBezTo>
                        <a:cubicBezTo>
                          <a:pt x="183" y="56"/>
                          <a:pt x="188" y="52"/>
                          <a:pt x="178" y="58"/>
                        </a:cubicBezTo>
                        <a:cubicBezTo>
                          <a:pt x="174" y="63"/>
                          <a:pt x="170" y="76"/>
                          <a:pt x="170" y="76"/>
                        </a:cubicBezTo>
                        <a:cubicBezTo>
                          <a:pt x="169" y="100"/>
                          <a:pt x="173" y="110"/>
                          <a:pt x="162" y="126"/>
                        </a:cubicBezTo>
                        <a:cubicBezTo>
                          <a:pt x="150" y="118"/>
                          <a:pt x="155" y="132"/>
                          <a:pt x="144" y="136"/>
                        </a:cubicBezTo>
                        <a:cubicBezTo>
                          <a:pt x="135" y="134"/>
                          <a:pt x="129" y="135"/>
                          <a:pt x="120" y="138"/>
                        </a:cubicBezTo>
                        <a:cubicBezTo>
                          <a:pt x="114" y="129"/>
                          <a:pt x="122" y="127"/>
                          <a:pt x="112" y="124"/>
                        </a:cubicBezTo>
                        <a:cubicBezTo>
                          <a:pt x="108" y="130"/>
                          <a:pt x="108" y="142"/>
                          <a:pt x="102" y="146"/>
                        </a:cubicBezTo>
                        <a:cubicBezTo>
                          <a:pt x="98" y="148"/>
                          <a:pt x="90" y="150"/>
                          <a:pt x="90" y="150"/>
                        </a:cubicBezTo>
                        <a:cubicBezTo>
                          <a:pt x="87" y="141"/>
                          <a:pt x="89" y="135"/>
                          <a:pt x="80" y="132"/>
                        </a:cubicBezTo>
                        <a:cubicBezTo>
                          <a:pt x="68" y="134"/>
                          <a:pt x="65" y="134"/>
                          <a:pt x="58" y="144"/>
                        </a:cubicBezTo>
                        <a:cubicBezTo>
                          <a:pt x="66" y="150"/>
                          <a:pt x="68" y="147"/>
                          <a:pt x="76" y="142"/>
                        </a:cubicBezTo>
                        <a:cubicBezTo>
                          <a:pt x="81" y="146"/>
                          <a:pt x="85" y="155"/>
                          <a:pt x="78" y="160"/>
                        </a:cubicBezTo>
                        <a:cubicBezTo>
                          <a:pt x="75" y="162"/>
                          <a:pt x="62" y="165"/>
                          <a:pt x="58" y="166"/>
                        </a:cubicBezTo>
                        <a:cubicBezTo>
                          <a:pt x="48" y="173"/>
                          <a:pt x="44" y="173"/>
                          <a:pt x="34" y="166"/>
                        </a:cubicBezTo>
                        <a:cubicBezTo>
                          <a:pt x="35" y="162"/>
                          <a:pt x="34" y="158"/>
                          <a:pt x="36" y="154"/>
                        </a:cubicBezTo>
                        <a:cubicBezTo>
                          <a:pt x="38" y="150"/>
                          <a:pt x="55" y="146"/>
                          <a:pt x="46" y="144"/>
                        </a:cubicBezTo>
                        <a:cubicBezTo>
                          <a:pt x="42" y="143"/>
                          <a:pt x="34" y="148"/>
                          <a:pt x="34" y="148"/>
                        </a:cubicBezTo>
                        <a:cubicBezTo>
                          <a:pt x="32" y="155"/>
                          <a:pt x="28" y="159"/>
                          <a:pt x="26" y="166"/>
                        </a:cubicBezTo>
                        <a:cubicBezTo>
                          <a:pt x="36" y="182"/>
                          <a:pt x="36" y="173"/>
                          <a:pt x="30" y="190"/>
                        </a:cubicBezTo>
                        <a:cubicBezTo>
                          <a:pt x="28" y="196"/>
                          <a:pt x="14" y="200"/>
                          <a:pt x="14" y="200"/>
                        </a:cubicBezTo>
                        <a:cubicBezTo>
                          <a:pt x="5" y="214"/>
                          <a:pt x="11" y="210"/>
                          <a:pt x="0" y="214"/>
                        </a:cubicBezTo>
                        <a:cubicBezTo>
                          <a:pt x="2" y="202"/>
                          <a:pt x="5" y="198"/>
                          <a:pt x="8" y="188"/>
                        </a:cubicBezTo>
                        <a:cubicBezTo>
                          <a:pt x="6" y="178"/>
                          <a:pt x="3" y="173"/>
                          <a:pt x="0" y="164"/>
                        </a:cubicBezTo>
                        <a:cubicBezTo>
                          <a:pt x="3" y="156"/>
                          <a:pt x="7" y="157"/>
                          <a:pt x="14" y="152"/>
                        </a:cubicBezTo>
                        <a:cubicBezTo>
                          <a:pt x="18" y="141"/>
                          <a:pt x="23" y="140"/>
                          <a:pt x="32" y="134"/>
                        </a:cubicBezTo>
                        <a:cubicBezTo>
                          <a:pt x="37" y="127"/>
                          <a:pt x="37" y="123"/>
                          <a:pt x="44" y="118"/>
                        </a:cubicBezTo>
                        <a:cubicBezTo>
                          <a:pt x="64" y="121"/>
                          <a:pt x="55" y="122"/>
                          <a:pt x="72" y="116"/>
                        </a:cubicBezTo>
                        <a:cubicBezTo>
                          <a:pt x="76" y="115"/>
                          <a:pt x="84" y="112"/>
                          <a:pt x="84" y="112"/>
                        </a:cubicBezTo>
                        <a:cubicBezTo>
                          <a:pt x="105" y="119"/>
                          <a:pt x="97" y="84"/>
                          <a:pt x="114" y="78"/>
                        </a:cubicBezTo>
                        <a:cubicBezTo>
                          <a:pt x="117" y="87"/>
                          <a:pt x="110" y="89"/>
                          <a:pt x="120" y="92"/>
                        </a:cubicBezTo>
                        <a:cubicBezTo>
                          <a:pt x="125" y="85"/>
                          <a:pt x="125" y="81"/>
                          <a:pt x="132" y="76"/>
                        </a:cubicBezTo>
                        <a:cubicBezTo>
                          <a:pt x="138" y="68"/>
                          <a:pt x="146" y="65"/>
                          <a:pt x="150" y="54"/>
                        </a:cubicBezTo>
                        <a:cubicBezTo>
                          <a:pt x="151" y="50"/>
                          <a:pt x="154" y="42"/>
                          <a:pt x="154" y="42"/>
                        </a:cubicBezTo>
                        <a:cubicBezTo>
                          <a:pt x="152" y="41"/>
                          <a:pt x="148" y="40"/>
                          <a:pt x="148" y="38"/>
                        </a:cubicBezTo>
                        <a:cubicBezTo>
                          <a:pt x="148" y="36"/>
                          <a:pt x="161" y="33"/>
                          <a:pt x="152" y="32"/>
                        </a:cubicBezTo>
                        <a:lnTo>
                          <a:pt x="158" y="2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66" name="Freeform 94"/>
                  <p:cNvSpPr/>
                  <p:nvPr/>
                </p:nvSpPr>
                <p:spPr>
                  <a:xfrm>
                    <a:off x="4709" y="340"/>
                    <a:ext cx="6" cy="4"/>
                  </a:xfrm>
                  <a:custGeom>
                    <a:avLst/>
                    <a:gdLst/>
                    <a:ahLst/>
                    <a:cxnLst>
                      <a:cxn ang="0">
                        <a:pos x="0" y="3"/>
                      </a:cxn>
                      <a:cxn ang="0">
                        <a:pos x="2" y="4"/>
                      </a:cxn>
                      <a:cxn ang="0">
                        <a:pos x="0" y="3"/>
                      </a:cxn>
                    </a:cxnLst>
                    <a:pathLst>
                      <a:path w="13" h="13">
                        <a:moveTo>
                          <a:pt x="0" y="9"/>
                        </a:moveTo>
                        <a:cubicBezTo>
                          <a:pt x="6" y="0"/>
                          <a:pt x="13" y="7"/>
                          <a:pt x="4" y="13"/>
                        </a:cubicBezTo>
                        <a:cubicBezTo>
                          <a:pt x="0" y="6"/>
                          <a:pt x="0" y="5"/>
                          <a:pt x="0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67" name="Freeform 95"/>
                  <p:cNvSpPr/>
                  <p:nvPr/>
                </p:nvSpPr>
                <p:spPr>
                  <a:xfrm>
                    <a:off x="4261" y="389"/>
                    <a:ext cx="347" cy="189"/>
                  </a:xfrm>
                  <a:custGeom>
                    <a:avLst/>
                    <a:gdLst/>
                    <a:ahLst/>
                    <a:cxnLst>
                      <a:cxn ang="0">
                        <a:pos x="347" y="9"/>
                      </a:cxn>
                      <a:cxn ang="0">
                        <a:pos x="332" y="26"/>
                      </a:cxn>
                      <a:cxn ang="0">
                        <a:pos x="320" y="41"/>
                      </a:cxn>
                      <a:cxn ang="0">
                        <a:pos x="309" y="48"/>
                      </a:cxn>
                      <a:cxn ang="0">
                        <a:pos x="271" y="60"/>
                      </a:cxn>
                      <a:cxn ang="0">
                        <a:pos x="270" y="70"/>
                      </a:cxn>
                      <a:cxn ang="0">
                        <a:pos x="258" y="77"/>
                      </a:cxn>
                      <a:cxn ang="0">
                        <a:pos x="265" y="60"/>
                      </a:cxn>
                      <a:cxn ang="0">
                        <a:pos x="246" y="63"/>
                      </a:cxn>
                      <a:cxn ang="0">
                        <a:pos x="238" y="73"/>
                      </a:cxn>
                      <a:cxn ang="0">
                        <a:pos x="255" y="94"/>
                      </a:cxn>
                      <a:cxn ang="0">
                        <a:pos x="254" y="123"/>
                      </a:cxn>
                      <a:cxn ang="0">
                        <a:pos x="232" y="136"/>
                      </a:cxn>
                      <a:cxn ang="0">
                        <a:pos x="223" y="129"/>
                      </a:cxn>
                      <a:cxn ang="0">
                        <a:pos x="206" y="117"/>
                      </a:cxn>
                      <a:cxn ang="0">
                        <a:pos x="197" y="117"/>
                      </a:cxn>
                      <a:cxn ang="0">
                        <a:pos x="192" y="132"/>
                      </a:cxn>
                      <a:cxn ang="0">
                        <a:pos x="214" y="155"/>
                      </a:cxn>
                      <a:cxn ang="0">
                        <a:pos x="218" y="176"/>
                      </a:cxn>
                      <a:cxn ang="0">
                        <a:pos x="225" y="188"/>
                      </a:cxn>
                      <a:cxn ang="0">
                        <a:pos x="210" y="182"/>
                      </a:cxn>
                      <a:cxn ang="0">
                        <a:pos x="201" y="174"/>
                      </a:cxn>
                      <a:cxn ang="0">
                        <a:pos x="180" y="142"/>
                      </a:cxn>
                      <a:cxn ang="0">
                        <a:pos x="182" y="104"/>
                      </a:cxn>
                      <a:cxn ang="0">
                        <a:pos x="180" y="90"/>
                      </a:cxn>
                      <a:cxn ang="0">
                        <a:pos x="176" y="92"/>
                      </a:cxn>
                      <a:cxn ang="0">
                        <a:pos x="165" y="89"/>
                      </a:cxn>
                      <a:cxn ang="0">
                        <a:pos x="154" y="57"/>
                      </a:cxn>
                      <a:cxn ang="0">
                        <a:pos x="141" y="56"/>
                      </a:cxn>
                      <a:cxn ang="0">
                        <a:pos x="123" y="58"/>
                      </a:cxn>
                      <a:cxn ang="0">
                        <a:pos x="103" y="78"/>
                      </a:cxn>
                      <a:cxn ang="0">
                        <a:pos x="84" y="90"/>
                      </a:cxn>
                      <a:cxn ang="0">
                        <a:pos x="79" y="92"/>
                      </a:cxn>
                      <a:cxn ang="0">
                        <a:pos x="68" y="110"/>
                      </a:cxn>
                      <a:cxn ang="0">
                        <a:pos x="65" y="119"/>
                      </a:cxn>
                      <a:cxn ang="0">
                        <a:pos x="55" y="135"/>
                      </a:cxn>
                      <a:cxn ang="0">
                        <a:pos x="40" y="131"/>
                      </a:cxn>
                      <a:cxn ang="0">
                        <a:pos x="28" y="86"/>
                      </a:cxn>
                      <a:cxn ang="0">
                        <a:pos x="31" y="52"/>
                      </a:cxn>
                      <a:cxn ang="0">
                        <a:pos x="19" y="60"/>
                      </a:cxn>
                      <a:cxn ang="0">
                        <a:pos x="9" y="50"/>
                      </a:cxn>
                      <a:cxn ang="0">
                        <a:pos x="10" y="46"/>
                      </a:cxn>
                      <a:cxn ang="0">
                        <a:pos x="0" y="31"/>
                      </a:cxn>
                      <a:cxn ang="0">
                        <a:pos x="341" y="2"/>
                      </a:cxn>
                    </a:cxnLst>
                    <a:pathLst>
                      <a:path w="812" h="564">
                        <a:moveTo>
                          <a:pt x="798" y="6"/>
                        </a:moveTo>
                        <a:cubicBezTo>
                          <a:pt x="801" y="15"/>
                          <a:pt x="809" y="16"/>
                          <a:pt x="812" y="26"/>
                        </a:cubicBezTo>
                        <a:cubicBezTo>
                          <a:pt x="809" y="36"/>
                          <a:pt x="801" y="41"/>
                          <a:pt x="796" y="50"/>
                        </a:cubicBezTo>
                        <a:cubicBezTo>
                          <a:pt x="791" y="61"/>
                          <a:pt x="788" y="71"/>
                          <a:pt x="778" y="78"/>
                        </a:cubicBezTo>
                        <a:cubicBezTo>
                          <a:pt x="773" y="85"/>
                          <a:pt x="771" y="88"/>
                          <a:pt x="774" y="96"/>
                        </a:cubicBezTo>
                        <a:cubicBezTo>
                          <a:pt x="767" y="107"/>
                          <a:pt x="758" y="114"/>
                          <a:pt x="748" y="122"/>
                        </a:cubicBezTo>
                        <a:cubicBezTo>
                          <a:pt x="744" y="125"/>
                          <a:pt x="736" y="130"/>
                          <a:pt x="736" y="130"/>
                        </a:cubicBezTo>
                        <a:cubicBezTo>
                          <a:pt x="740" y="141"/>
                          <a:pt x="731" y="140"/>
                          <a:pt x="722" y="142"/>
                        </a:cubicBezTo>
                        <a:cubicBezTo>
                          <a:pt x="716" y="148"/>
                          <a:pt x="712" y="151"/>
                          <a:pt x="704" y="154"/>
                        </a:cubicBezTo>
                        <a:cubicBezTo>
                          <a:pt x="686" y="150"/>
                          <a:pt x="650" y="169"/>
                          <a:pt x="634" y="180"/>
                        </a:cubicBezTo>
                        <a:cubicBezTo>
                          <a:pt x="636" y="189"/>
                          <a:pt x="631" y="193"/>
                          <a:pt x="640" y="196"/>
                        </a:cubicBezTo>
                        <a:cubicBezTo>
                          <a:pt x="643" y="205"/>
                          <a:pt x="640" y="207"/>
                          <a:pt x="632" y="210"/>
                        </a:cubicBezTo>
                        <a:cubicBezTo>
                          <a:pt x="626" y="219"/>
                          <a:pt x="623" y="226"/>
                          <a:pt x="614" y="232"/>
                        </a:cubicBezTo>
                        <a:cubicBezTo>
                          <a:pt x="611" y="231"/>
                          <a:pt x="606" y="233"/>
                          <a:pt x="604" y="230"/>
                        </a:cubicBezTo>
                        <a:cubicBezTo>
                          <a:pt x="599" y="220"/>
                          <a:pt x="610" y="199"/>
                          <a:pt x="620" y="196"/>
                        </a:cubicBezTo>
                        <a:cubicBezTo>
                          <a:pt x="623" y="187"/>
                          <a:pt x="617" y="187"/>
                          <a:pt x="620" y="178"/>
                        </a:cubicBezTo>
                        <a:cubicBezTo>
                          <a:pt x="617" y="164"/>
                          <a:pt x="609" y="168"/>
                          <a:pt x="598" y="172"/>
                        </a:cubicBezTo>
                        <a:cubicBezTo>
                          <a:pt x="592" y="180"/>
                          <a:pt x="585" y="185"/>
                          <a:pt x="576" y="188"/>
                        </a:cubicBezTo>
                        <a:cubicBezTo>
                          <a:pt x="572" y="194"/>
                          <a:pt x="568" y="200"/>
                          <a:pt x="564" y="206"/>
                        </a:cubicBezTo>
                        <a:cubicBezTo>
                          <a:pt x="561" y="210"/>
                          <a:pt x="556" y="218"/>
                          <a:pt x="556" y="218"/>
                        </a:cubicBezTo>
                        <a:cubicBezTo>
                          <a:pt x="558" y="234"/>
                          <a:pt x="559" y="243"/>
                          <a:pt x="572" y="252"/>
                        </a:cubicBezTo>
                        <a:cubicBezTo>
                          <a:pt x="579" y="262"/>
                          <a:pt x="586" y="273"/>
                          <a:pt x="596" y="280"/>
                        </a:cubicBezTo>
                        <a:cubicBezTo>
                          <a:pt x="598" y="286"/>
                          <a:pt x="602" y="298"/>
                          <a:pt x="602" y="298"/>
                        </a:cubicBezTo>
                        <a:cubicBezTo>
                          <a:pt x="601" y="308"/>
                          <a:pt x="599" y="361"/>
                          <a:pt x="594" y="368"/>
                        </a:cubicBezTo>
                        <a:cubicBezTo>
                          <a:pt x="590" y="374"/>
                          <a:pt x="576" y="378"/>
                          <a:pt x="570" y="382"/>
                        </a:cubicBezTo>
                        <a:cubicBezTo>
                          <a:pt x="563" y="393"/>
                          <a:pt x="550" y="396"/>
                          <a:pt x="542" y="406"/>
                        </a:cubicBezTo>
                        <a:cubicBezTo>
                          <a:pt x="536" y="413"/>
                          <a:pt x="539" y="417"/>
                          <a:pt x="530" y="420"/>
                        </a:cubicBezTo>
                        <a:cubicBezTo>
                          <a:pt x="526" y="408"/>
                          <a:pt x="538" y="391"/>
                          <a:pt x="522" y="386"/>
                        </a:cubicBezTo>
                        <a:cubicBezTo>
                          <a:pt x="516" y="377"/>
                          <a:pt x="510" y="364"/>
                          <a:pt x="502" y="356"/>
                        </a:cubicBezTo>
                        <a:cubicBezTo>
                          <a:pt x="497" y="341"/>
                          <a:pt x="505" y="360"/>
                          <a:pt x="482" y="348"/>
                        </a:cubicBezTo>
                        <a:cubicBezTo>
                          <a:pt x="478" y="346"/>
                          <a:pt x="478" y="339"/>
                          <a:pt x="474" y="336"/>
                        </a:cubicBezTo>
                        <a:cubicBezTo>
                          <a:pt x="470" y="323"/>
                          <a:pt x="466" y="342"/>
                          <a:pt x="462" y="348"/>
                        </a:cubicBezTo>
                        <a:cubicBezTo>
                          <a:pt x="460" y="358"/>
                          <a:pt x="456" y="363"/>
                          <a:pt x="454" y="374"/>
                        </a:cubicBezTo>
                        <a:cubicBezTo>
                          <a:pt x="457" y="383"/>
                          <a:pt x="455" y="387"/>
                          <a:pt x="450" y="394"/>
                        </a:cubicBezTo>
                        <a:cubicBezTo>
                          <a:pt x="454" y="399"/>
                          <a:pt x="464" y="411"/>
                          <a:pt x="466" y="418"/>
                        </a:cubicBezTo>
                        <a:cubicBezTo>
                          <a:pt x="474" y="443"/>
                          <a:pt x="472" y="458"/>
                          <a:pt x="500" y="464"/>
                        </a:cubicBezTo>
                        <a:cubicBezTo>
                          <a:pt x="507" y="469"/>
                          <a:pt x="510" y="474"/>
                          <a:pt x="516" y="480"/>
                        </a:cubicBezTo>
                        <a:cubicBezTo>
                          <a:pt x="511" y="494"/>
                          <a:pt x="513" y="509"/>
                          <a:pt x="510" y="524"/>
                        </a:cubicBezTo>
                        <a:cubicBezTo>
                          <a:pt x="512" y="537"/>
                          <a:pt x="511" y="541"/>
                          <a:pt x="522" y="548"/>
                        </a:cubicBezTo>
                        <a:cubicBezTo>
                          <a:pt x="523" y="552"/>
                          <a:pt x="525" y="556"/>
                          <a:pt x="526" y="560"/>
                        </a:cubicBezTo>
                        <a:cubicBezTo>
                          <a:pt x="527" y="564"/>
                          <a:pt x="514" y="556"/>
                          <a:pt x="514" y="556"/>
                        </a:cubicBezTo>
                        <a:cubicBezTo>
                          <a:pt x="502" y="564"/>
                          <a:pt x="501" y="551"/>
                          <a:pt x="492" y="544"/>
                        </a:cubicBezTo>
                        <a:cubicBezTo>
                          <a:pt x="488" y="541"/>
                          <a:pt x="480" y="536"/>
                          <a:pt x="480" y="536"/>
                        </a:cubicBezTo>
                        <a:cubicBezTo>
                          <a:pt x="471" y="522"/>
                          <a:pt x="474" y="529"/>
                          <a:pt x="470" y="518"/>
                        </a:cubicBezTo>
                        <a:cubicBezTo>
                          <a:pt x="467" y="491"/>
                          <a:pt x="461" y="446"/>
                          <a:pt x="436" y="430"/>
                        </a:cubicBezTo>
                        <a:cubicBezTo>
                          <a:pt x="428" y="433"/>
                          <a:pt x="425" y="433"/>
                          <a:pt x="422" y="424"/>
                        </a:cubicBezTo>
                        <a:cubicBezTo>
                          <a:pt x="427" y="404"/>
                          <a:pt x="432" y="383"/>
                          <a:pt x="438" y="364"/>
                        </a:cubicBezTo>
                        <a:cubicBezTo>
                          <a:pt x="436" y="343"/>
                          <a:pt x="431" y="330"/>
                          <a:pt x="426" y="310"/>
                        </a:cubicBezTo>
                        <a:cubicBezTo>
                          <a:pt x="429" y="302"/>
                          <a:pt x="425" y="300"/>
                          <a:pt x="422" y="292"/>
                        </a:cubicBezTo>
                        <a:cubicBezTo>
                          <a:pt x="424" y="282"/>
                          <a:pt x="428" y="277"/>
                          <a:pt x="422" y="268"/>
                        </a:cubicBezTo>
                        <a:cubicBezTo>
                          <a:pt x="420" y="269"/>
                          <a:pt x="418" y="269"/>
                          <a:pt x="416" y="270"/>
                        </a:cubicBezTo>
                        <a:cubicBezTo>
                          <a:pt x="414" y="272"/>
                          <a:pt x="414" y="275"/>
                          <a:pt x="412" y="276"/>
                        </a:cubicBezTo>
                        <a:cubicBezTo>
                          <a:pt x="408" y="278"/>
                          <a:pt x="400" y="280"/>
                          <a:pt x="400" y="280"/>
                        </a:cubicBezTo>
                        <a:cubicBezTo>
                          <a:pt x="394" y="274"/>
                          <a:pt x="389" y="274"/>
                          <a:pt x="386" y="266"/>
                        </a:cubicBezTo>
                        <a:cubicBezTo>
                          <a:pt x="391" y="251"/>
                          <a:pt x="379" y="206"/>
                          <a:pt x="364" y="196"/>
                        </a:cubicBezTo>
                        <a:cubicBezTo>
                          <a:pt x="357" y="186"/>
                          <a:pt x="358" y="182"/>
                          <a:pt x="360" y="170"/>
                        </a:cubicBezTo>
                        <a:cubicBezTo>
                          <a:pt x="358" y="160"/>
                          <a:pt x="356" y="147"/>
                          <a:pt x="346" y="144"/>
                        </a:cubicBezTo>
                        <a:cubicBezTo>
                          <a:pt x="343" y="154"/>
                          <a:pt x="338" y="160"/>
                          <a:pt x="330" y="166"/>
                        </a:cubicBezTo>
                        <a:cubicBezTo>
                          <a:pt x="323" y="164"/>
                          <a:pt x="308" y="160"/>
                          <a:pt x="308" y="160"/>
                        </a:cubicBezTo>
                        <a:cubicBezTo>
                          <a:pt x="296" y="162"/>
                          <a:pt x="297" y="166"/>
                          <a:pt x="288" y="172"/>
                        </a:cubicBezTo>
                        <a:cubicBezTo>
                          <a:pt x="284" y="185"/>
                          <a:pt x="282" y="191"/>
                          <a:pt x="268" y="196"/>
                        </a:cubicBezTo>
                        <a:cubicBezTo>
                          <a:pt x="264" y="200"/>
                          <a:pt x="243" y="231"/>
                          <a:pt x="242" y="232"/>
                        </a:cubicBezTo>
                        <a:cubicBezTo>
                          <a:pt x="231" y="239"/>
                          <a:pt x="215" y="247"/>
                          <a:pt x="206" y="256"/>
                        </a:cubicBezTo>
                        <a:cubicBezTo>
                          <a:pt x="202" y="260"/>
                          <a:pt x="200" y="265"/>
                          <a:pt x="196" y="268"/>
                        </a:cubicBezTo>
                        <a:cubicBezTo>
                          <a:pt x="194" y="269"/>
                          <a:pt x="192" y="269"/>
                          <a:pt x="190" y="270"/>
                        </a:cubicBezTo>
                        <a:cubicBezTo>
                          <a:pt x="188" y="271"/>
                          <a:pt x="186" y="272"/>
                          <a:pt x="184" y="274"/>
                        </a:cubicBezTo>
                        <a:cubicBezTo>
                          <a:pt x="180" y="278"/>
                          <a:pt x="172" y="286"/>
                          <a:pt x="172" y="286"/>
                        </a:cubicBezTo>
                        <a:cubicBezTo>
                          <a:pt x="167" y="300"/>
                          <a:pt x="165" y="314"/>
                          <a:pt x="160" y="328"/>
                        </a:cubicBezTo>
                        <a:cubicBezTo>
                          <a:pt x="158" y="335"/>
                          <a:pt x="156" y="341"/>
                          <a:pt x="154" y="348"/>
                        </a:cubicBezTo>
                        <a:cubicBezTo>
                          <a:pt x="153" y="350"/>
                          <a:pt x="152" y="354"/>
                          <a:pt x="152" y="354"/>
                        </a:cubicBezTo>
                        <a:cubicBezTo>
                          <a:pt x="152" y="359"/>
                          <a:pt x="156" y="384"/>
                          <a:pt x="146" y="392"/>
                        </a:cubicBezTo>
                        <a:cubicBezTo>
                          <a:pt x="141" y="397"/>
                          <a:pt x="128" y="404"/>
                          <a:pt x="128" y="404"/>
                        </a:cubicBezTo>
                        <a:cubicBezTo>
                          <a:pt x="125" y="412"/>
                          <a:pt x="122" y="421"/>
                          <a:pt x="114" y="424"/>
                        </a:cubicBezTo>
                        <a:cubicBezTo>
                          <a:pt x="100" y="419"/>
                          <a:pt x="97" y="405"/>
                          <a:pt x="94" y="392"/>
                        </a:cubicBezTo>
                        <a:cubicBezTo>
                          <a:pt x="86" y="362"/>
                          <a:pt x="82" y="332"/>
                          <a:pt x="72" y="302"/>
                        </a:cubicBezTo>
                        <a:cubicBezTo>
                          <a:pt x="71" y="281"/>
                          <a:pt x="70" y="275"/>
                          <a:pt x="66" y="258"/>
                        </a:cubicBezTo>
                        <a:cubicBezTo>
                          <a:pt x="66" y="251"/>
                          <a:pt x="68" y="219"/>
                          <a:pt x="64" y="208"/>
                        </a:cubicBezTo>
                        <a:cubicBezTo>
                          <a:pt x="70" y="191"/>
                          <a:pt x="66" y="173"/>
                          <a:pt x="72" y="156"/>
                        </a:cubicBezTo>
                        <a:cubicBezTo>
                          <a:pt x="66" y="139"/>
                          <a:pt x="60" y="168"/>
                          <a:pt x="56" y="172"/>
                        </a:cubicBezTo>
                        <a:cubicBezTo>
                          <a:pt x="53" y="175"/>
                          <a:pt x="44" y="180"/>
                          <a:pt x="44" y="180"/>
                        </a:cubicBezTo>
                        <a:cubicBezTo>
                          <a:pt x="35" y="177"/>
                          <a:pt x="28" y="173"/>
                          <a:pt x="24" y="162"/>
                        </a:cubicBezTo>
                        <a:cubicBezTo>
                          <a:pt x="23" y="158"/>
                          <a:pt x="20" y="150"/>
                          <a:pt x="20" y="150"/>
                        </a:cubicBezTo>
                        <a:cubicBezTo>
                          <a:pt x="30" y="148"/>
                          <a:pt x="30" y="143"/>
                          <a:pt x="38" y="138"/>
                        </a:cubicBezTo>
                        <a:cubicBezTo>
                          <a:pt x="35" y="128"/>
                          <a:pt x="31" y="133"/>
                          <a:pt x="24" y="138"/>
                        </a:cubicBezTo>
                        <a:cubicBezTo>
                          <a:pt x="15" y="135"/>
                          <a:pt x="15" y="132"/>
                          <a:pt x="18" y="124"/>
                        </a:cubicBezTo>
                        <a:cubicBezTo>
                          <a:pt x="11" y="114"/>
                          <a:pt x="9" y="101"/>
                          <a:pt x="0" y="92"/>
                        </a:cubicBezTo>
                        <a:lnTo>
                          <a:pt x="76" y="0"/>
                        </a:lnTo>
                        <a:lnTo>
                          <a:pt x="798" y="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68" name="Freeform 96"/>
                  <p:cNvSpPr/>
                  <p:nvPr/>
                </p:nvSpPr>
                <p:spPr>
                  <a:xfrm>
                    <a:off x="4322" y="519"/>
                    <a:ext cx="19" cy="29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8" y="1"/>
                      </a:cxn>
                      <a:cxn ang="0">
                        <a:pos x="16" y="11"/>
                      </a:cxn>
                      <a:cxn ang="0">
                        <a:pos x="8" y="29"/>
                      </a:cxn>
                      <a:cxn ang="0">
                        <a:pos x="0" y="24"/>
                      </a:cxn>
                      <a:cxn ang="0">
                        <a:pos x="3" y="4"/>
                      </a:cxn>
                    </a:cxnLst>
                    <a:pathLst>
                      <a:path w="43" h="85">
                        <a:moveTo>
                          <a:pt x="7" y="11"/>
                        </a:moveTo>
                        <a:cubicBezTo>
                          <a:pt x="4" y="2"/>
                          <a:pt x="9" y="0"/>
                          <a:pt x="17" y="3"/>
                        </a:cubicBezTo>
                        <a:cubicBezTo>
                          <a:pt x="24" y="13"/>
                          <a:pt x="28" y="24"/>
                          <a:pt x="37" y="33"/>
                        </a:cubicBezTo>
                        <a:cubicBezTo>
                          <a:pt x="43" y="52"/>
                          <a:pt x="40" y="78"/>
                          <a:pt x="19" y="85"/>
                        </a:cubicBezTo>
                        <a:cubicBezTo>
                          <a:pt x="6" y="81"/>
                          <a:pt x="5" y="81"/>
                          <a:pt x="1" y="69"/>
                        </a:cubicBezTo>
                        <a:cubicBezTo>
                          <a:pt x="2" y="66"/>
                          <a:pt x="0" y="4"/>
                          <a:pt x="7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69" name="Freeform 97"/>
                  <p:cNvSpPr/>
                  <p:nvPr/>
                </p:nvSpPr>
                <p:spPr>
                  <a:xfrm>
                    <a:off x="4588" y="421"/>
                    <a:ext cx="18" cy="24"/>
                  </a:xfrm>
                  <a:custGeom>
                    <a:avLst/>
                    <a:gdLst/>
                    <a:ahLst/>
                    <a:cxnLst>
                      <a:cxn ang="0">
                        <a:pos x="5" y="9"/>
                      </a:cxn>
                      <a:cxn ang="0">
                        <a:pos x="12" y="1"/>
                      </a:cxn>
                      <a:cxn ang="0">
                        <a:pos x="18" y="1"/>
                      </a:cxn>
                      <a:cxn ang="0">
                        <a:pos x="16" y="8"/>
                      </a:cxn>
                      <a:cxn ang="0">
                        <a:pos x="5" y="24"/>
                      </a:cxn>
                      <a:cxn ang="0">
                        <a:pos x="3" y="19"/>
                      </a:cxn>
                      <a:cxn ang="0">
                        <a:pos x="1" y="12"/>
                      </a:cxn>
                      <a:cxn ang="0">
                        <a:pos x="5" y="9"/>
                      </a:cxn>
                    </a:cxnLst>
                    <a:pathLst>
                      <a:path w="44" h="74">
                        <a:moveTo>
                          <a:pt x="13" y="28"/>
                        </a:moveTo>
                        <a:cubicBezTo>
                          <a:pt x="15" y="13"/>
                          <a:pt x="14" y="7"/>
                          <a:pt x="29" y="2"/>
                        </a:cubicBezTo>
                        <a:cubicBezTo>
                          <a:pt x="34" y="3"/>
                          <a:pt x="40" y="0"/>
                          <a:pt x="43" y="4"/>
                        </a:cubicBezTo>
                        <a:cubicBezTo>
                          <a:pt x="44" y="6"/>
                          <a:pt x="41" y="21"/>
                          <a:pt x="39" y="26"/>
                        </a:cubicBezTo>
                        <a:cubicBezTo>
                          <a:pt x="31" y="43"/>
                          <a:pt x="30" y="63"/>
                          <a:pt x="13" y="74"/>
                        </a:cubicBezTo>
                        <a:cubicBezTo>
                          <a:pt x="4" y="71"/>
                          <a:pt x="4" y="68"/>
                          <a:pt x="7" y="60"/>
                        </a:cubicBezTo>
                        <a:cubicBezTo>
                          <a:pt x="5" y="50"/>
                          <a:pt x="0" y="46"/>
                          <a:pt x="3" y="36"/>
                        </a:cubicBezTo>
                        <a:cubicBezTo>
                          <a:pt x="4" y="32"/>
                          <a:pt x="8" y="23"/>
                          <a:pt x="1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70" name="Freeform 98"/>
                  <p:cNvSpPr/>
                  <p:nvPr/>
                </p:nvSpPr>
                <p:spPr>
                  <a:xfrm>
                    <a:off x="4639" y="409"/>
                    <a:ext cx="9" cy="10"/>
                  </a:xfrm>
                  <a:custGeom>
                    <a:avLst/>
                    <a:gdLst/>
                    <a:ahLst/>
                    <a:cxnLst>
                      <a:cxn ang="0">
                        <a:pos x="3" y="5"/>
                      </a:cxn>
                      <a:cxn ang="0">
                        <a:pos x="2" y="10"/>
                      </a:cxn>
                      <a:cxn ang="0">
                        <a:pos x="3" y="5"/>
                      </a:cxn>
                    </a:cxnLst>
                    <a:pathLst>
                      <a:path w="20" h="30">
                        <a:moveTo>
                          <a:pt x="7" y="16"/>
                        </a:moveTo>
                        <a:cubicBezTo>
                          <a:pt x="18" y="0"/>
                          <a:pt x="20" y="20"/>
                          <a:pt x="5" y="30"/>
                        </a:cubicBezTo>
                        <a:cubicBezTo>
                          <a:pt x="0" y="23"/>
                          <a:pt x="1" y="22"/>
                          <a:pt x="7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71" name="Freeform 99"/>
                  <p:cNvSpPr/>
                  <p:nvPr/>
                </p:nvSpPr>
                <p:spPr>
                  <a:xfrm>
                    <a:off x="3709" y="315"/>
                    <a:ext cx="433" cy="354"/>
                  </a:xfrm>
                  <a:custGeom>
                    <a:avLst/>
                    <a:gdLst/>
                    <a:ahLst/>
                    <a:cxnLst>
                      <a:cxn ang="0">
                        <a:pos x="305" y="295"/>
                      </a:cxn>
                      <a:cxn ang="0">
                        <a:pos x="309" y="287"/>
                      </a:cxn>
                      <a:cxn ang="0">
                        <a:pos x="317" y="262"/>
                      </a:cxn>
                      <a:cxn ang="0">
                        <a:pos x="196" y="182"/>
                      </a:cxn>
                      <a:cxn ang="0">
                        <a:pos x="179" y="220"/>
                      </a:cxn>
                      <a:cxn ang="0">
                        <a:pos x="192" y="353"/>
                      </a:cxn>
                      <a:cxn ang="0">
                        <a:pos x="179" y="314"/>
                      </a:cxn>
                      <a:cxn ang="0">
                        <a:pos x="154" y="279"/>
                      </a:cxn>
                      <a:cxn ang="0">
                        <a:pos x="156" y="262"/>
                      </a:cxn>
                      <a:cxn ang="0">
                        <a:pos x="157" y="250"/>
                      </a:cxn>
                      <a:cxn ang="0">
                        <a:pos x="140" y="238"/>
                      </a:cxn>
                      <a:cxn ang="0">
                        <a:pos x="123" y="220"/>
                      </a:cxn>
                      <a:cxn ang="0">
                        <a:pos x="94" y="225"/>
                      </a:cxn>
                      <a:cxn ang="0">
                        <a:pos x="80" y="232"/>
                      </a:cxn>
                      <a:cxn ang="0">
                        <a:pos x="50" y="232"/>
                      </a:cxn>
                      <a:cxn ang="0">
                        <a:pos x="14" y="198"/>
                      </a:cxn>
                      <a:cxn ang="0">
                        <a:pos x="7" y="187"/>
                      </a:cxn>
                      <a:cxn ang="0">
                        <a:pos x="0" y="168"/>
                      </a:cxn>
                      <a:cxn ang="0">
                        <a:pos x="15" y="135"/>
                      </a:cxn>
                      <a:cxn ang="0">
                        <a:pos x="20" y="115"/>
                      </a:cxn>
                      <a:cxn ang="0">
                        <a:pos x="32" y="91"/>
                      </a:cxn>
                      <a:cxn ang="0">
                        <a:pos x="51" y="74"/>
                      </a:cxn>
                      <a:cxn ang="0">
                        <a:pos x="106" y="43"/>
                      </a:cxn>
                      <a:cxn ang="0">
                        <a:pos x="140" y="19"/>
                      </a:cxn>
                      <a:cxn ang="0">
                        <a:pos x="164" y="4"/>
                      </a:cxn>
                      <a:cxn ang="0">
                        <a:pos x="230" y="1"/>
                      </a:cxn>
                      <a:cxn ang="0">
                        <a:pos x="253" y="0"/>
                      </a:cxn>
                      <a:cxn ang="0">
                        <a:pos x="244" y="22"/>
                      </a:cxn>
                      <a:cxn ang="0">
                        <a:pos x="281" y="53"/>
                      </a:cxn>
                      <a:cxn ang="0">
                        <a:pos x="316" y="47"/>
                      </a:cxn>
                      <a:cxn ang="0">
                        <a:pos x="336" y="52"/>
                      </a:cxn>
                      <a:cxn ang="0">
                        <a:pos x="355" y="62"/>
                      </a:cxn>
                      <a:cxn ang="0">
                        <a:pos x="363" y="119"/>
                      </a:cxn>
                      <a:cxn ang="0">
                        <a:pos x="363" y="153"/>
                      </a:cxn>
                      <a:cxn ang="0">
                        <a:pos x="380" y="180"/>
                      </a:cxn>
                      <a:cxn ang="0">
                        <a:pos x="410" y="191"/>
                      </a:cxn>
                      <a:cxn ang="0">
                        <a:pos x="432" y="187"/>
                      </a:cxn>
                      <a:cxn ang="0">
                        <a:pos x="422" y="216"/>
                      </a:cxn>
                      <a:cxn ang="0">
                        <a:pos x="380" y="259"/>
                      </a:cxn>
                      <a:cxn ang="0">
                        <a:pos x="348" y="308"/>
                      </a:cxn>
                      <a:cxn ang="0">
                        <a:pos x="353" y="323"/>
                      </a:cxn>
                      <a:cxn ang="0">
                        <a:pos x="276" y="353"/>
                      </a:cxn>
                    </a:cxnLst>
                    <a:pathLst>
                      <a:path w="682" h="557">
                        <a:moveTo>
                          <a:pt x="435" y="556"/>
                        </a:moveTo>
                        <a:lnTo>
                          <a:pt x="481" y="464"/>
                        </a:lnTo>
                        <a:lnTo>
                          <a:pt x="473" y="449"/>
                        </a:lnTo>
                        <a:lnTo>
                          <a:pt x="486" y="451"/>
                        </a:lnTo>
                        <a:lnTo>
                          <a:pt x="495" y="441"/>
                        </a:lnTo>
                        <a:lnTo>
                          <a:pt x="500" y="413"/>
                        </a:lnTo>
                        <a:lnTo>
                          <a:pt x="500" y="371"/>
                        </a:lnTo>
                        <a:lnTo>
                          <a:pt x="309" y="287"/>
                        </a:lnTo>
                        <a:lnTo>
                          <a:pt x="296" y="308"/>
                        </a:lnTo>
                        <a:lnTo>
                          <a:pt x="282" y="346"/>
                        </a:lnTo>
                        <a:lnTo>
                          <a:pt x="396" y="557"/>
                        </a:lnTo>
                        <a:lnTo>
                          <a:pt x="303" y="556"/>
                        </a:lnTo>
                        <a:lnTo>
                          <a:pt x="304" y="536"/>
                        </a:lnTo>
                        <a:cubicBezTo>
                          <a:pt x="284" y="520"/>
                          <a:pt x="296" y="510"/>
                          <a:pt x="282" y="494"/>
                        </a:cubicBezTo>
                        <a:cubicBezTo>
                          <a:pt x="276" y="475"/>
                          <a:pt x="267" y="468"/>
                          <a:pt x="253" y="451"/>
                        </a:cubicBezTo>
                        <a:cubicBezTo>
                          <a:pt x="249" y="447"/>
                          <a:pt x="245" y="443"/>
                          <a:pt x="242" y="439"/>
                        </a:cubicBezTo>
                        <a:lnTo>
                          <a:pt x="237" y="432"/>
                        </a:lnTo>
                        <a:cubicBezTo>
                          <a:pt x="237" y="432"/>
                          <a:pt x="245" y="413"/>
                          <a:pt x="245" y="413"/>
                        </a:cubicBezTo>
                        <a:cubicBezTo>
                          <a:pt x="247" y="409"/>
                          <a:pt x="250" y="401"/>
                          <a:pt x="250" y="401"/>
                        </a:cubicBezTo>
                        <a:cubicBezTo>
                          <a:pt x="249" y="399"/>
                          <a:pt x="247" y="397"/>
                          <a:pt x="247" y="394"/>
                        </a:cubicBezTo>
                        <a:cubicBezTo>
                          <a:pt x="248" y="390"/>
                          <a:pt x="253" y="382"/>
                          <a:pt x="253" y="382"/>
                        </a:cubicBezTo>
                        <a:cubicBezTo>
                          <a:pt x="243" y="370"/>
                          <a:pt x="237" y="371"/>
                          <a:pt x="220" y="375"/>
                        </a:cubicBezTo>
                        <a:cubicBezTo>
                          <a:pt x="217" y="371"/>
                          <a:pt x="210" y="369"/>
                          <a:pt x="207" y="365"/>
                        </a:cubicBezTo>
                        <a:cubicBezTo>
                          <a:pt x="185" y="337"/>
                          <a:pt x="216" y="363"/>
                          <a:pt x="194" y="346"/>
                        </a:cubicBezTo>
                        <a:cubicBezTo>
                          <a:pt x="167" y="349"/>
                          <a:pt x="179" y="346"/>
                          <a:pt x="156" y="352"/>
                        </a:cubicBezTo>
                        <a:cubicBezTo>
                          <a:pt x="153" y="353"/>
                          <a:pt x="148" y="354"/>
                          <a:pt x="148" y="354"/>
                        </a:cubicBezTo>
                        <a:cubicBezTo>
                          <a:pt x="146" y="356"/>
                          <a:pt x="145" y="359"/>
                          <a:pt x="142" y="361"/>
                        </a:cubicBezTo>
                        <a:cubicBezTo>
                          <a:pt x="138" y="363"/>
                          <a:pt x="126" y="365"/>
                          <a:pt x="126" y="365"/>
                        </a:cubicBezTo>
                        <a:cubicBezTo>
                          <a:pt x="105" y="354"/>
                          <a:pt x="116" y="355"/>
                          <a:pt x="94" y="361"/>
                        </a:cubicBezTo>
                        <a:cubicBezTo>
                          <a:pt x="89" y="362"/>
                          <a:pt x="78" y="365"/>
                          <a:pt x="78" y="365"/>
                        </a:cubicBezTo>
                        <a:cubicBezTo>
                          <a:pt x="62" y="383"/>
                          <a:pt x="46" y="346"/>
                          <a:pt x="35" y="337"/>
                        </a:cubicBezTo>
                        <a:cubicBezTo>
                          <a:pt x="32" y="330"/>
                          <a:pt x="24" y="320"/>
                          <a:pt x="22" y="312"/>
                        </a:cubicBezTo>
                        <a:cubicBezTo>
                          <a:pt x="20" y="308"/>
                          <a:pt x="22" y="303"/>
                          <a:pt x="19" y="300"/>
                        </a:cubicBezTo>
                        <a:cubicBezTo>
                          <a:pt x="17" y="297"/>
                          <a:pt x="13" y="297"/>
                          <a:pt x="11" y="295"/>
                        </a:cubicBezTo>
                        <a:cubicBezTo>
                          <a:pt x="3" y="277"/>
                          <a:pt x="15" y="306"/>
                          <a:pt x="5" y="276"/>
                        </a:cubicBezTo>
                        <a:cubicBezTo>
                          <a:pt x="4" y="272"/>
                          <a:pt x="0" y="264"/>
                          <a:pt x="0" y="264"/>
                        </a:cubicBezTo>
                        <a:cubicBezTo>
                          <a:pt x="3" y="253"/>
                          <a:pt x="2" y="248"/>
                          <a:pt x="13" y="243"/>
                        </a:cubicBezTo>
                        <a:cubicBezTo>
                          <a:pt x="20" y="221"/>
                          <a:pt x="17" y="231"/>
                          <a:pt x="24" y="213"/>
                        </a:cubicBezTo>
                        <a:cubicBezTo>
                          <a:pt x="26" y="209"/>
                          <a:pt x="30" y="200"/>
                          <a:pt x="30" y="200"/>
                        </a:cubicBezTo>
                        <a:cubicBezTo>
                          <a:pt x="26" y="192"/>
                          <a:pt x="24" y="191"/>
                          <a:pt x="32" y="181"/>
                        </a:cubicBezTo>
                        <a:cubicBezTo>
                          <a:pt x="36" y="177"/>
                          <a:pt x="43" y="169"/>
                          <a:pt x="43" y="169"/>
                        </a:cubicBezTo>
                        <a:cubicBezTo>
                          <a:pt x="37" y="155"/>
                          <a:pt x="36" y="153"/>
                          <a:pt x="51" y="143"/>
                        </a:cubicBezTo>
                        <a:cubicBezTo>
                          <a:pt x="56" y="140"/>
                          <a:pt x="67" y="135"/>
                          <a:pt x="67" y="135"/>
                        </a:cubicBezTo>
                        <a:cubicBezTo>
                          <a:pt x="73" y="129"/>
                          <a:pt x="75" y="122"/>
                          <a:pt x="81" y="116"/>
                        </a:cubicBezTo>
                        <a:cubicBezTo>
                          <a:pt x="89" y="107"/>
                          <a:pt x="102" y="105"/>
                          <a:pt x="113" y="99"/>
                        </a:cubicBezTo>
                        <a:cubicBezTo>
                          <a:pt x="125" y="85"/>
                          <a:pt x="149" y="76"/>
                          <a:pt x="167" y="67"/>
                        </a:cubicBezTo>
                        <a:cubicBezTo>
                          <a:pt x="174" y="59"/>
                          <a:pt x="175" y="50"/>
                          <a:pt x="188" y="46"/>
                        </a:cubicBezTo>
                        <a:cubicBezTo>
                          <a:pt x="198" y="39"/>
                          <a:pt x="208" y="36"/>
                          <a:pt x="220" y="30"/>
                        </a:cubicBezTo>
                        <a:cubicBezTo>
                          <a:pt x="223" y="28"/>
                          <a:pt x="228" y="25"/>
                          <a:pt x="228" y="25"/>
                        </a:cubicBezTo>
                        <a:cubicBezTo>
                          <a:pt x="237" y="16"/>
                          <a:pt x="245" y="10"/>
                          <a:pt x="258" y="6"/>
                        </a:cubicBezTo>
                        <a:cubicBezTo>
                          <a:pt x="269" y="31"/>
                          <a:pt x="301" y="6"/>
                          <a:pt x="320" y="4"/>
                        </a:cubicBezTo>
                        <a:cubicBezTo>
                          <a:pt x="334" y="3"/>
                          <a:pt x="349" y="3"/>
                          <a:pt x="363" y="2"/>
                        </a:cubicBezTo>
                        <a:cubicBezTo>
                          <a:pt x="369" y="3"/>
                          <a:pt x="376" y="5"/>
                          <a:pt x="382" y="4"/>
                        </a:cubicBezTo>
                        <a:cubicBezTo>
                          <a:pt x="387" y="4"/>
                          <a:pt x="398" y="0"/>
                          <a:pt x="398" y="0"/>
                        </a:cubicBezTo>
                        <a:cubicBezTo>
                          <a:pt x="415" y="8"/>
                          <a:pt x="406" y="16"/>
                          <a:pt x="400" y="30"/>
                        </a:cubicBezTo>
                        <a:cubicBezTo>
                          <a:pt x="398" y="34"/>
                          <a:pt x="384" y="34"/>
                          <a:pt x="384" y="34"/>
                        </a:cubicBezTo>
                        <a:cubicBezTo>
                          <a:pt x="379" y="47"/>
                          <a:pt x="398" y="51"/>
                          <a:pt x="411" y="55"/>
                        </a:cubicBezTo>
                        <a:cubicBezTo>
                          <a:pt x="419" y="72"/>
                          <a:pt x="421" y="79"/>
                          <a:pt x="443" y="84"/>
                        </a:cubicBezTo>
                        <a:cubicBezTo>
                          <a:pt x="461" y="71"/>
                          <a:pt x="435" y="65"/>
                          <a:pt x="468" y="57"/>
                        </a:cubicBezTo>
                        <a:cubicBezTo>
                          <a:pt x="482" y="61"/>
                          <a:pt x="485" y="70"/>
                          <a:pt x="497" y="74"/>
                        </a:cubicBezTo>
                        <a:cubicBezTo>
                          <a:pt x="505" y="76"/>
                          <a:pt x="513" y="78"/>
                          <a:pt x="521" y="80"/>
                        </a:cubicBezTo>
                        <a:cubicBezTo>
                          <a:pt x="524" y="81"/>
                          <a:pt x="529" y="82"/>
                          <a:pt x="529" y="82"/>
                        </a:cubicBezTo>
                        <a:cubicBezTo>
                          <a:pt x="547" y="78"/>
                          <a:pt x="547" y="76"/>
                          <a:pt x="562" y="84"/>
                        </a:cubicBezTo>
                        <a:cubicBezTo>
                          <a:pt x="566" y="95"/>
                          <a:pt x="565" y="86"/>
                          <a:pt x="559" y="97"/>
                        </a:cubicBezTo>
                        <a:cubicBezTo>
                          <a:pt x="557" y="101"/>
                          <a:pt x="554" y="110"/>
                          <a:pt x="554" y="110"/>
                        </a:cubicBezTo>
                        <a:cubicBezTo>
                          <a:pt x="556" y="132"/>
                          <a:pt x="556" y="168"/>
                          <a:pt x="572" y="188"/>
                        </a:cubicBezTo>
                        <a:cubicBezTo>
                          <a:pt x="568" y="198"/>
                          <a:pt x="564" y="208"/>
                          <a:pt x="562" y="219"/>
                        </a:cubicBezTo>
                        <a:cubicBezTo>
                          <a:pt x="564" y="227"/>
                          <a:pt x="569" y="233"/>
                          <a:pt x="572" y="240"/>
                        </a:cubicBezTo>
                        <a:cubicBezTo>
                          <a:pt x="573" y="247"/>
                          <a:pt x="572" y="254"/>
                          <a:pt x="575" y="259"/>
                        </a:cubicBezTo>
                        <a:cubicBezTo>
                          <a:pt x="577" y="263"/>
                          <a:pt x="595" y="272"/>
                          <a:pt x="599" y="283"/>
                        </a:cubicBezTo>
                        <a:cubicBezTo>
                          <a:pt x="594" y="295"/>
                          <a:pt x="603" y="306"/>
                          <a:pt x="618" y="310"/>
                        </a:cubicBezTo>
                        <a:cubicBezTo>
                          <a:pt x="630" y="307"/>
                          <a:pt x="638" y="308"/>
                          <a:pt x="645" y="300"/>
                        </a:cubicBezTo>
                        <a:cubicBezTo>
                          <a:pt x="660" y="302"/>
                          <a:pt x="663" y="303"/>
                          <a:pt x="672" y="293"/>
                        </a:cubicBezTo>
                        <a:cubicBezTo>
                          <a:pt x="675" y="294"/>
                          <a:pt x="679" y="293"/>
                          <a:pt x="680" y="295"/>
                        </a:cubicBezTo>
                        <a:cubicBezTo>
                          <a:pt x="682" y="301"/>
                          <a:pt x="674" y="321"/>
                          <a:pt x="672" y="327"/>
                        </a:cubicBezTo>
                        <a:cubicBezTo>
                          <a:pt x="668" y="340"/>
                          <a:pt x="671" y="326"/>
                          <a:pt x="664" y="340"/>
                        </a:cubicBezTo>
                        <a:cubicBezTo>
                          <a:pt x="652" y="360"/>
                          <a:pt x="646" y="381"/>
                          <a:pt x="621" y="394"/>
                        </a:cubicBezTo>
                        <a:cubicBezTo>
                          <a:pt x="614" y="402"/>
                          <a:pt x="609" y="402"/>
                          <a:pt x="599" y="407"/>
                        </a:cubicBezTo>
                        <a:cubicBezTo>
                          <a:pt x="590" y="418"/>
                          <a:pt x="579" y="429"/>
                          <a:pt x="567" y="439"/>
                        </a:cubicBezTo>
                        <a:cubicBezTo>
                          <a:pt x="560" y="454"/>
                          <a:pt x="555" y="470"/>
                          <a:pt x="548" y="485"/>
                        </a:cubicBezTo>
                        <a:cubicBezTo>
                          <a:pt x="549" y="489"/>
                          <a:pt x="550" y="492"/>
                          <a:pt x="551" y="496"/>
                        </a:cubicBezTo>
                        <a:cubicBezTo>
                          <a:pt x="552" y="500"/>
                          <a:pt x="556" y="508"/>
                          <a:pt x="556" y="508"/>
                        </a:cubicBezTo>
                        <a:cubicBezTo>
                          <a:pt x="559" y="524"/>
                          <a:pt x="562" y="546"/>
                          <a:pt x="576" y="557"/>
                        </a:cubicBezTo>
                        <a:lnTo>
                          <a:pt x="435" y="55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72" name="Freeform 100"/>
                  <p:cNvSpPr/>
                  <p:nvPr/>
                </p:nvSpPr>
                <p:spPr>
                  <a:xfrm>
                    <a:off x="3877" y="448"/>
                    <a:ext cx="163" cy="221"/>
                  </a:xfrm>
                  <a:custGeom>
                    <a:avLst/>
                    <a:gdLst/>
                    <a:ahLst/>
                    <a:cxnLst>
                      <a:cxn ang="0">
                        <a:pos x="154" y="221"/>
                      </a:cxn>
                      <a:cxn ang="0">
                        <a:pos x="148" y="192"/>
                      </a:cxn>
                      <a:cxn ang="0">
                        <a:pos x="138" y="183"/>
                      </a:cxn>
                      <a:cxn ang="0">
                        <a:pos x="136" y="171"/>
                      </a:cxn>
                      <a:cxn ang="0">
                        <a:pos x="133" y="162"/>
                      </a:cxn>
                      <a:cxn ang="0">
                        <a:pos x="133" y="146"/>
                      </a:cxn>
                      <a:cxn ang="0">
                        <a:pos x="131" y="136"/>
                      </a:cxn>
                      <a:cxn ang="0">
                        <a:pos x="145" y="129"/>
                      </a:cxn>
                      <a:cxn ang="0">
                        <a:pos x="163" y="125"/>
                      </a:cxn>
                      <a:cxn ang="0">
                        <a:pos x="163" y="87"/>
                      </a:cxn>
                      <a:cxn ang="0">
                        <a:pos x="34" y="61"/>
                      </a:cxn>
                      <a:cxn ang="0">
                        <a:pos x="20" y="62"/>
                      </a:cxn>
                      <a:cxn ang="0">
                        <a:pos x="10" y="65"/>
                      </a:cxn>
                      <a:cxn ang="0">
                        <a:pos x="0" y="95"/>
                      </a:cxn>
                      <a:cxn ang="0">
                        <a:pos x="59" y="220"/>
                      </a:cxn>
                      <a:cxn ang="0">
                        <a:pos x="154" y="221"/>
                      </a:cxn>
                    </a:cxnLst>
                    <a:pathLst>
                      <a:path w="257" h="347">
                        <a:moveTo>
                          <a:pt x="243" y="347"/>
                        </a:moveTo>
                        <a:lnTo>
                          <a:pt x="233" y="301"/>
                        </a:lnTo>
                        <a:lnTo>
                          <a:pt x="217" y="288"/>
                        </a:lnTo>
                        <a:lnTo>
                          <a:pt x="215" y="269"/>
                        </a:lnTo>
                        <a:lnTo>
                          <a:pt x="209" y="254"/>
                        </a:lnTo>
                        <a:lnTo>
                          <a:pt x="209" y="229"/>
                        </a:lnTo>
                        <a:lnTo>
                          <a:pt x="207" y="214"/>
                        </a:lnTo>
                        <a:lnTo>
                          <a:pt x="228" y="202"/>
                        </a:lnTo>
                        <a:lnTo>
                          <a:pt x="257" y="197"/>
                        </a:lnTo>
                        <a:lnTo>
                          <a:pt x="257" y="136"/>
                        </a:lnTo>
                        <a:cubicBezTo>
                          <a:pt x="209" y="119"/>
                          <a:pt x="13" y="0"/>
                          <a:pt x="54" y="96"/>
                        </a:cubicBezTo>
                        <a:cubicBezTo>
                          <a:pt x="36" y="106"/>
                          <a:pt x="57" y="97"/>
                          <a:pt x="32" y="98"/>
                        </a:cubicBezTo>
                        <a:cubicBezTo>
                          <a:pt x="27" y="99"/>
                          <a:pt x="16" y="102"/>
                          <a:pt x="16" y="102"/>
                        </a:cubicBezTo>
                        <a:lnTo>
                          <a:pt x="0" y="149"/>
                        </a:lnTo>
                        <a:lnTo>
                          <a:pt x="93" y="346"/>
                        </a:lnTo>
                        <a:lnTo>
                          <a:pt x="243" y="34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73" name="Freeform 101"/>
                  <p:cNvSpPr/>
                  <p:nvPr/>
                </p:nvSpPr>
                <p:spPr>
                  <a:xfrm>
                    <a:off x="4164" y="611"/>
                    <a:ext cx="7" cy="12"/>
                  </a:xfrm>
                  <a:custGeom>
                    <a:avLst/>
                    <a:gdLst/>
                    <a:ahLst/>
                    <a:cxnLst>
                      <a:cxn ang="0">
                        <a:pos x="3" y="8"/>
                      </a:cxn>
                      <a:cxn ang="0">
                        <a:pos x="7" y="7"/>
                      </a:cxn>
                      <a:cxn ang="0">
                        <a:pos x="3" y="8"/>
                      </a:cxn>
                    </a:cxnLst>
                    <a:pathLst>
                      <a:path w="19" h="37">
                        <a:moveTo>
                          <a:pt x="7" y="25"/>
                        </a:moveTo>
                        <a:cubicBezTo>
                          <a:pt x="0" y="4"/>
                          <a:pt x="12" y="0"/>
                          <a:pt x="19" y="21"/>
                        </a:cubicBezTo>
                        <a:cubicBezTo>
                          <a:pt x="14" y="37"/>
                          <a:pt x="18" y="36"/>
                          <a:pt x="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74" name="Freeform 102"/>
                  <p:cNvSpPr/>
                  <p:nvPr/>
                </p:nvSpPr>
                <p:spPr>
                  <a:xfrm>
                    <a:off x="4155" y="497"/>
                    <a:ext cx="9" cy="7"/>
                  </a:xfrm>
                  <a:custGeom>
                    <a:avLst/>
                    <a:gdLst/>
                    <a:ahLst/>
                    <a:cxnLst>
                      <a:cxn ang="0">
                        <a:pos x="5" y="4"/>
                      </a:cxn>
                      <a:cxn ang="0">
                        <a:pos x="7" y="0"/>
                      </a:cxn>
                      <a:cxn ang="0">
                        <a:pos x="8" y="4"/>
                      </a:cxn>
                      <a:cxn ang="0">
                        <a:pos x="3" y="7"/>
                      </a:cxn>
                      <a:cxn ang="0">
                        <a:pos x="5" y="4"/>
                      </a:cxn>
                    </a:cxnLst>
                    <a:pathLst>
                      <a:path w="22" h="20">
                        <a:moveTo>
                          <a:pt x="12" y="12"/>
                        </a:moveTo>
                        <a:cubicBezTo>
                          <a:pt x="13" y="8"/>
                          <a:pt x="12" y="0"/>
                          <a:pt x="16" y="0"/>
                        </a:cubicBezTo>
                        <a:cubicBezTo>
                          <a:pt x="20" y="0"/>
                          <a:pt x="22" y="8"/>
                          <a:pt x="20" y="12"/>
                        </a:cubicBezTo>
                        <a:cubicBezTo>
                          <a:pt x="18" y="16"/>
                          <a:pt x="12" y="17"/>
                          <a:pt x="8" y="20"/>
                        </a:cubicBezTo>
                        <a:cubicBezTo>
                          <a:pt x="3" y="5"/>
                          <a:pt x="0" y="6"/>
                          <a:pt x="12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75" name="Freeform 103"/>
                  <p:cNvSpPr/>
                  <p:nvPr/>
                </p:nvSpPr>
                <p:spPr>
                  <a:xfrm>
                    <a:off x="3760" y="357"/>
                    <a:ext cx="25" cy="10"/>
                  </a:xfrm>
                  <a:custGeom>
                    <a:avLst/>
                    <a:gdLst/>
                    <a:ahLst/>
                    <a:cxnLst>
                      <a:cxn ang="0">
                        <a:pos x="11" y="6"/>
                      </a:cxn>
                      <a:cxn ang="0">
                        <a:pos x="14" y="2"/>
                      </a:cxn>
                      <a:cxn ang="0">
                        <a:pos x="16" y="10"/>
                      </a:cxn>
                      <a:cxn ang="0">
                        <a:pos x="11" y="6"/>
                      </a:cxn>
                    </a:cxnLst>
                    <a:pathLst>
                      <a:path w="57" h="30">
                        <a:moveTo>
                          <a:pt x="24" y="18"/>
                        </a:moveTo>
                        <a:cubicBezTo>
                          <a:pt x="0" y="10"/>
                          <a:pt x="9" y="0"/>
                          <a:pt x="32" y="6"/>
                        </a:cubicBezTo>
                        <a:cubicBezTo>
                          <a:pt x="46" y="15"/>
                          <a:pt x="57" y="23"/>
                          <a:pt x="36" y="30"/>
                        </a:cubicBezTo>
                        <a:cubicBezTo>
                          <a:pt x="21" y="25"/>
                          <a:pt x="24" y="30"/>
                          <a:pt x="24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76" name="Freeform 104"/>
                  <p:cNvSpPr/>
                  <p:nvPr/>
                </p:nvSpPr>
                <p:spPr>
                  <a:xfrm>
                    <a:off x="4062" y="265"/>
                    <a:ext cx="295" cy="233"/>
                  </a:xfrm>
                  <a:custGeom>
                    <a:avLst/>
                    <a:gdLst/>
                    <a:ahLst/>
                    <a:cxnLst>
                      <a:cxn ang="0">
                        <a:pos x="201" y="155"/>
                      </a:cxn>
                      <a:cxn ang="0">
                        <a:pos x="167" y="151"/>
                      </a:cxn>
                      <a:cxn ang="0">
                        <a:pos x="138" y="138"/>
                      </a:cxn>
                      <a:cxn ang="0">
                        <a:pos x="113" y="134"/>
                      </a:cxn>
                      <a:cxn ang="0">
                        <a:pos x="101" y="139"/>
                      </a:cxn>
                      <a:cxn ang="0">
                        <a:pos x="111" y="143"/>
                      </a:cxn>
                      <a:cxn ang="0">
                        <a:pos x="125" y="157"/>
                      </a:cxn>
                      <a:cxn ang="0">
                        <a:pos x="137" y="159"/>
                      </a:cxn>
                      <a:cxn ang="0">
                        <a:pos x="142" y="179"/>
                      </a:cxn>
                      <a:cxn ang="0">
                        <a:pos x="133" y="185"/>
                      </a:cxn>
                      <a:cxn ang="0">
                        <a:pos x="111" y="206"/>
                      </a:cxn>
                      <a:cxn ang="0">
                        <a:pos x="96" y="210"/>
                      </a:cxn>
                      <a:cxn ang="0">
                        <a:pos x="41" y="233"/>
                      </a:cxn>
                      <a:cxn ang="0">
                        <a:pos x="33" y="206"/>
                      </a:cxn>
                      <a:cxn ang="0">
                        <a:pos x="19" y="175"/>
                      </a:cxn>
                      <a:cxn ang="0">
                        <a:pos x="14" y="150"/>
                      </a:cxn>
                      <a:cxn ang="0">
                        <a:pos x="23" y="115"/>
                      </a:cxn>
                      <a:cxn ang="0">
                        <a:pos x="7" y="131"/>
                      </a:cxn>
                      <a:cxn ang="0">
                        <a:pos x="34" y="94"/>
                      </a:cxn>
                      <a:cxn ang="0">
                        <a:pos x="48" y="68"/>
                      </a:cxn>
                      <a:cxn ang="0">
                        <a:pos x="16" y="68"/>
                      </a:cxn>
                      <a:cxn ang="0">
                        <a:pos x="0" y="66"/>
                      </a:cxn>
                      <a:cxn ang="0">
                        <a:pos x="11" y="47"/>
                      </a:cxn>
                      <a:cxn ang="0">
                        <a:pos x="41" y="37"/>
                      </a:cxn>
                      <a:cxn ang="0">
                        <a:pos x="94" y="42"/>
                      </a:cxn>
                      <a:cxn ang="0">
                        <a:pos x="97" y="21"/>
                      </a:cxn>
                      <a:cxn ang="0">
                        <a:pos x="111" y="0"/>
                      </a:cxn>
                      <a:cxn ang="0">
                        <a:pos x="152" y="15"/>
                      </a:cxn>
                      <a:cxn ang="0">
                        <a:pos x="140" y="29"/>
                      </a:cxn>
                      <a:cxn ang="0">
                        <a:pos x="128" y="59"/>
                      </a:cxn>
                      <a:cxn ang="0">
                        <a:pos x="154" y="64"/>
                      </a:cxn>
                      <a:cxn ang="0">
                        <a:pos x="159" y="46"/>
                      </a:cxn>
                      <a:cxn ang="0">
                        <a:pos x="178" y="31"/>
                      </a:cxn>
                      <a:cxn ang="0">
                        <a:pos x="212" y="29"/>
                      </a:cxn>
                      <a:cxn ang="0">
                        <a:pos x="225" y="17"/>
                      </a:cxn>
                      <a:cxn ang="0">
                        <a:pos x="230" y="154"/>
                      </a:cxn>
                    </a:cxnLst>
                    <a:pathLst>
                      <a:path w="693" h="696">
                        <a:moveTo>
                          <a:pt x="541" y="460"/>
                        </a:moveTo>
                        <a:lnTo>
                          <a:pt x="473" y="464"/>
                        </a:lnTo>
                        <a:lnTo>
                          <a:pt x="441" y="452"/>
                        </a:lnTo>
                        <a:lnTo>
                          <a:pt x="393" y="452"/>
                        </a:lnTo>
                        <a:cubicBezTo>
                          <a:pt x="365" y="448"/>
                          <a:pt x="360" y="444"/>
                          <a:pt x="337" y="436"/>
                        </a:cubicBezTo>
                        <a:cubicBezTo>
                          <a:pt x="336" y="432"/>
                          <a:pt x="330" y="413"/>
                          <a:pt x="325" y="412"/>
                        </a:cubicBezTo>
                        <a:cubicBezTo>
                          <a:pt x="317" y="411"/>
                          <a:pt x="301" y="420"/>
                          <a:pt x="301" y="420"/>
                        </a:cubicBezTo>
                        <a:cubicBezTo>
                          <a:pt x="289" y="412"/>
                          <a:pt x="277" y="408"/>
                          <a:pt x="265" y="400"/>
                        </a:cubicBezTo>
                        <a:cubicBezTo>
                          <a:pt x="252" y="380"/>
                          <a:pt x="256" y="356"/>
                          <a:pt x="233" y="348"/>
                        </a:cubicBezTo>
                        <a:cubicBezTo>
                          <a:pt x="217" y="372"/>
                          <a:pt x="221" y="392"/>
                          <a:pt x="237" y="416"/>
                        </a:cubicBezTo>
                        <a:cubicBezTo>
                          <a:pt x="234" y="428"/>
                          <a:pt x="228" y="445"/>
                          <a:pt x="237" y="444"/>
                        </a:cubicBezTo>
                        <a:cubicBezTo>
                          <a:pt x="247" y="443"/>
                          <a:pt x="261" y="428"/>
                          <a:pt x="261" y="428"/>
                        </a:cubicBezTo>
                        <a:cubicBezTo>
                          <a:pt x="258" y="450"/>
                          <a:pt x="243" y="475"/>
                          <a:pt x="269" y="484"/>
                        </a:cubicBezTo>
                        <a:cubicBezTo>
                          <a:pt x="277" y="479"/>
                          <a:pt x="288" y="476"/>
                          <a:pt x="293" y="468"/>
                        </a:cubicBezTo>
                        <a:cubicBezTo>
                          <a:pt x="302" y="454"/>
                          <a:pt x="303" y="446"/>
                          <a:pt x="317" y="436"/>
                        </a:cubicBezTo>
                        <a:cubicBezTo>
                          <a:pt x="315" y="448"/>
                          <a:pt x="306" y="467"/>
                          <a:pt x="321" y="476"/>
                        </a:cubicBezTo>
                        <a:cubicBezTo>
                          <a:pt x="328" y="480"/>
                          <a:pt x="345" y="484"/>
                          <a:pt x="345" y="484"/>
                        </a:cubicBezTo>
                        <a:cubicBezTo>
                          <a:pt x="382" y="472"/>
                          <a:pt x="347" y="527"/>
                          <a:pt x="333" y="536"/>
                        </a:cubicBezTo>
                        <a:cubicBezTo>
                          <a:pt x="330" y="540"/>
                          <a:pt x="329" y="545"/>
                          <a:pt x="325" y="548"/>
                        </a:cubicBezTo>
                        <a:cubicBezTo>
                          <a:pt x="322" y="551"/>
                          <a:pt x="316" y="549"/>
                          <a:pt x="313" y="552"/>
                        </a:cubicBezTo>
                        <a:cubicBezTo>
                          <a:pt x="300" y="565"/>
                          <a:pt x="320" y="575"/>
                          <a:pt x="293" y="584"/>
                        </a:cubicBezTo>
                        <a:cubicBezTo>
                          <a:pt x="286" y="595"/>
                          <a:pt x="272" y="610"/>
                          <a:pt x="261" y="616"/>
                        </a:cubicBezTo>
                        <a:cubicBezTo>
                          <a:pt x="254" y="620"/>
                          <a:pt x="245" y="621"/>
                          <a:pt x="237" y="624"/>
                        </a:cubicBezTo>
                        <a:cubicBezTo>
                          <a:pt x="233" y="625"/>
                          <a:pt x="225" y="628"/>
                          <a:pt x="225" y="628"/>
                        </a:cubicBezTo>
                        <a:cubicBezTo>
                          <a:pt x="215" y="659"/>
                          <a:pt x="212" y="652"/>
                          <a:pt x="173" y="656"/>
                        </a:cubicBezTo>
                        <a:cubicBezTo>
                          <a:pt x="140" y="667"/>
                          <a:pt x="132" y="687"/>
                          <a:pt x="97" y="696"/>
                        </a:cubicBezTo>
                        <a:cubicBezTo>
                          <a:pt x="77" y="691"/>
                          <a:pt x="75" y="687"/>
                          <a:pt x="81" y="668"/>
                        </a:cubicBezTo>
                        <a:cubicBezTo>
                          <a:pt x="77" y="646"/>
                          <a:pt x="72" y="639"/>
                          <a:pt x="77" y="616"/>
                        </a:cubicBezTo>
                        <a:cubicBezTo>
                          <a:pt x="73" y="598"/>
                          <a:pt x="71" y="587"/>
                          <a:pt x="61" y="572"/>
                        </a:cubicBezTo>
                        <a:cubicBezTo>
                          <a:pt x="58" y="551"/>
                          <a:pt x="51" y="543"/>
                          <a:pt x="45" y="524"/>
                        </a:cubicBezTo>
                        <a:cubicBezTo>
                          <a:pt x="52" y="502"/>
                          <a:pt x="58" y="496"/>
                          <a:pt x="49" y="472"/>
                        </a:cubicBezTo>
                        <a:cubicBezTo>
                          <a:pt x="46" y="463"/>
                          <a:pt x="33" y="448"/>
                          <a:pt x="33" y="448"/>
                        </a:cubicBezTo>
                        <a:cubicBezTo>
                          <a:pt x="42" y="422"/>
                          <a:pt x="42" y="408"/>
                          <a:pt x="33" y="380"/>
                        </a:cubicBezTo>
                        <a:cubicBezTo>
                          <a:pt x="49" y="369"/>
                          <a:pt x="48" y="362"/>
                          <a:pt x="53" y="344"/>
                        </a:cubicBezTo>
                        <a:cubicBezTo>
                          <a:pt x="47" y="327"/>
                          <a:pt x="49" y="308"/>
                          <a:pt x="33" y="332"/>
                        </a:cubicBezTo>
                        <a:cubicBezTo>
                          <a:pt x="40" y="353"/>
                          <a:pt x="29" y="374"/>
                          <a:pt x="17" y="392"/>
                        </a:cubicBezTo>
                        <a:cubicBezTo>
                          <a:pt x="6" y="360"/>
                          <a:pt x="10" y="340"/>
                          <a:pt x="13" y="304"/>
                        </a:cubicBezTo>
                        <a:cubicBezTo>
                          <a:pt x="44" y="314"/>
                          <a:pt x="54" y="289"/>
                          <a:pt x="81" y="280"/>
                        </a:cubicBezTo>
                        <a:cubicBezTo>
                          <a:pt x="94" y="261"/>
                          <a:pt x="85" y="242"/>
                          <a:pt x="105" y="228"/>
                        </a:cubicBezTo>
                        <a:cubicBezTo>
                          <a:pt x="108" y="220"/>
                          <a:pt x="110" y="212"/>
                          <a:pt x="113" y="204"/>
                        </a:cubicBezTo>
                        <a:cubicBezTo>
                          <a:pt x="116" y="196"/>
                          <a:pt x="89" y="196"/>
                          <a:pt x="89" y="196"/>
                        </a:cubicBezTo>
                        <a:cubicBezTo>
                          <a:pt x="81" y="221"/>
                          <a:pt x="58" y="211"/>
                          <a:pt x="37" y="204"/>
                        </a:cubicBezTo>
                        <a:cubicBezTo>
                          <a:pt x="33" y="207"/>
                          <a:pt x="30" y="213"/>
                          <a:pt x="25" y="212"/>
                        </a:cubicBezTo>
                        <a:cubicBezTo>
                          <a:pt x="16" y="210"/>
                          <a:pt x="1" y="196"/>
                          <a:pt x="1" y="196"/>
                        </a:cubicBezTo>
                        <a:cubicBezTo>
                          <a:pt x="4" y="186"/>
                          <a:pt x="4" y="174"/>
                          <a:pt x="9" y="164"/>
                        </a:cubicBezTo>
                        <a:cubicBezTo>
                          <a:pt x="13" y="155"/>
                          <a:pt x="25" y="140"/>
                          <a:pt x="25" y="140"/>
                        </a:cubicBezTo>
                        <a:cubicBezTo>
                          <a:pt x="0" y="132"/>
                          <a:pt x="25" y="128"/>
                          <a:pt x="37" y="124"/>
                        </a:cubicBezTo>
                        <a:cubicBezTo>
                          <a:pt x="58" y="131"/>
                          <a:pt x="75" y="116"/>
                          <a:pt x="97" y="112"/>
                        </a:cubicBezTo>
                        <a:cubicBezTo>
                          <a:pt x="135" y="87"/>
                          <a:pt x="159" y="122"/>
                          <a:pt x="197" y="132"/>
                        </a:cubicBezTo>
                        <a:cubicBezTo>
                          <a:pt x="205" y="129"/>
                          <a:pt x="213" y="127"/>
                          <a:pt x="221" y="124"/>
                        </a:cubicBezTo>
                        <a:cubicBezTo>
                          <a:pt x="225" y="123"/>
                          <a:pt x="226" y="147"/>
                          <a:pt x="233" y="120"/>
                        </a:cubicBezTo>
                        <a:lnTo>
                          <a:pt x="229" y="64"/>
                        </a:lnTo>
                        <a:lnTo>
                          <a:pt x="209" y="40"/>
                        </a:lnTo>
                        <a:cubicBezTo>
                          <a:pt x="243" y="21"/>
                          <a:pt x="240" y="21"/>
                          <a:pt x="261" y="0"/>
                        </a:cubicBezTo>
                        <a:cubicBezTo>
                          <a:pt x="297" y="16"/>
                          <a:pt x="333" y="32"/>
                          <a:pt x="369" y="48"/>
                        </a:cubicBezTo>
                        <a:cubicBezTo>
                          <a:pt x="373" y="50"/>
                          <a:pt x="361" y="44"/>
                          <a:pt x="357" y="44"/>
                        </a:cubicBezTo>
                        <a:cubicBezTo>
                          <a:pt x="349" y="45"/>
                          <a:pt x="333" y="52"/>
                          <a:pt x="333" y="52"/>
                        </a:cubicBezTo>
                        <a:cubicBezTo>
                          <a:pt x="322" y="68"/>
                          <a:pt x="318" y="71"/>
                          <a:pt x="329" y="88"/>
                        </a:cubicBezTo>
                        <a:cubicBezTo>
                          <a:pt x="308" y="119"/>
                          <a:pt x="323" y="118"/>
                          <a:pt x="333" y="148"/>
                        </a:cubicBezTo>
                        <a:cubicBezTo>
                          <a:pt x="320" y="157"/>
                          <a:pt x="314" y="167"/>
                          <a:pt x="301" y="176"/>
                        </a:cubicBezTo>
                        <a:cubicBezTo>
                          <a:pt x="306" y="213"/>
                          <a:pt x="303" y="213"/>
                          <a:pt x="337" y="220"/>
                        </a:cubicBezTo>
                        <a:cubicBezTo>
                          <a:pt x="358" y="216"/>
                          <a:pt x="368" y="214"/>
                          <a:pt x="361" y="192"/>
                        </a:cubicBezTo>
                        <a:cubicBezTo>
                          <a:pt x="362" y="177"/>
                          <a:pt x="362" y="162"/>
                          <a:pt x="365" y="148"/>
                        </a:cubicBezTo>
                        <a:cubicBezTo>
                          <a:pt x="366" y="143"/>
                          <a:pt x="369" y="133"/>
                          <a:pt x="373" y="136"/>
                        </a:cubicBezTo>
                        <a:cubicBezTo>
                          <a:pt x="379" y="140"/>
                          <a:pt x="376" y="149"/>
                          <a:pt x="377" y="156"/>
                        </a:cubicBezTo>
                        <a:cubicBezTo>
                          <a:pt x="404" y="147"/>
                          <a:pt x="409" y="116"/>
                          <a:pt x="417" y="92"/>
                        </a:cubicBezTo>
                        <a:cubicBezTo>
                          <a:pt x="422" y="76"/>
                          <a:pt x="453" y="74"/>
                          <a:pt x="465" y="72"/>
                        </a:cubicBezTo>
                        <a:cubicBezTo>
                          <a:pt x="472" y="92"/>
                          <a:pt x="477" y="93"/>
                          <a:pt x="497" y="88"/>
                        </a:cubicBezTo>
                        <a:cubicBezTo>
                          <a:pt x="512" y="78"/>
                          <a:pt x="515" y="74"/>
                          <a:pt x="509" y="56"/>
                        </a:cubicBezTo>
                        <a:cubicBezTo>
                          <a:pt x="523" y="46"/>
                          <a:pt x="517" y="46"/>
                          <a:pt x="529" y="52"/>
                        </a:cubicBezTo>
                        <a:lnTo>
                          <a:pt x="693" y="72"/>
                        </a:lnTo>
                        <a:lnTo>
                          <a:pt x="541" y="460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77" name="Freeform 105"/>
                  <p:cNvSpPr/>
                  <p:nvPr/>
                </p:nvSpPr>
                <p:spPr>
                  <a:xfrm>
                    <a:off x="3861" y="247"/>
                    <a:ext cx="591" cy="95"/>
                  </a:xfrm>
                  <a:custGeom>
                    <a:avLst/>
                    <a:gdLst/>
                    <a:ahLst/>
                    <a:cxnLst>
                      <a:cxn ang="0">
                        <a:pos x="524" y="0"/>
                      </a:cxn>
                      <a:cxn ang="0">
                        <a:pos x="91" y="18"/>
                      </a:cxn>
                      <a:cxn ang="0">
                        <a:pos x="58" y="27"/>
                      </a:cxn>
                      <a:cxn ang="0">
                        <a:pos x="39" y="27"/>
                      </a:cxn>
                      <a:cxn ang="0">
                        <a:pos x="14" y="49"/>
                      </a:cxn>
                      <a:cxn ang="0">
                        <a:pos x="0" y="67"/>
                      </a:cxn>
                      <a:cxn ang="0">
                        <a:pos x="37" y="73"/>
                      </a:cxn>
                      <a:cxn ang="0">
                        <a:pos x="62" y="61"/>
                      </a:cxn>
                      <a:cxn ang="0">
                        <a:pos x="69" y="54"/>
                      </a:cxn>
                      <a:cxn ang="0">
                        <a:pos x="106" y="33"/>
                      </a:cxn>
                      <a:cxn ang="0">
                        <a:pos x="136" y="29"/>
                      </a:cxn>
                      <a:cxn ang="0">
                        <a:pos x="150" y="60"/>
                      </a:cxn>
                      <a:cxn ang="0">
                        <a:pos x="119" y="69"/>
                      </a:cxn>
                      <a:cxn ang="0">
                        <a:pos x="147" y="72"/>
                      </a:cxn>
                      <a:cxn ang="0">
                        <a:pos x="159" y="57"/>
                      </a:cxn>
                      <a:cxn ang="0">
                        <a:pos x="169" y="59"/>
                      </a:cxn>
                      <a:cxn ang="0">
                        <a:pos x="161" y="34"/>
                      </a:cxn>
                      <a:cxn ang="0">
                        <a:pos x="169" y="28"/>
                      </a:cxn>
                      <a:cxn ang="0">
                        <a:pos x="176" y="56"/>
                      </a:cxn>
                      <a:cxn ang="0">
                        <a:pos x="169" y="72"/>
                      </a:cxn>
                      <a:cxn ang="0">
                        <a:pos x="188" y="83"/>
                      </a:cxn>
                      <a:cxn ang="0">
                        <a:pos x="190" y="59"/>
                      </a:cxn>
                      <a:cxn ang="0">
                        <a:pos x="210" y="66"/>
                      </a:cxn>
                      <a:cxn ang="0">
                        <a:pos x="242" y="47"/>
                      </a:cxn>
                      <a:cxn ang="0">
                        <a:pos x="260" y="32"/>
                      </a:cxn>
                      <a:cxn ang="0">
                        <a:pos x="279" y="36"/>
                      </a:cxn>
                      <a:cxn ang="0">
                        <a:pos x="289" y="32"/>
                      </a:cxn>
                      <a:cxn ang="0">
                        <a:pos x="274" y="28"/>
                      </a:cxn>
                      <a:cxn ang="0">
                        <a:pos x="301" y="22"/>
                      </a:cxn>
                      <a:cxn ang="0">
                        <a:pos x="345" y="34"/>
                      </a:cxn>
                      <a:cxn ang="0">
                        <a:pos x="369" y="27"/>
                      </a:cxn>
                      <a:cxn ang="0">
                        <a:pos x="371" y="40"/>
                      </a:cxn>
                      <a:cxn ang="0">
                        <a:pos x="361" y="64"/>
                      </a:cxn>
                      <a:cxn ang="0">
                        <a:pos x="388" y="56"/>
                      </a:cxn>
                      <a:cxn ang="0">
                        <a:pos x="396" y="51"/>
                      </a:cxn>
                      <a:cxn ang="0">
                        <a:pos x="411" y="39"/>
                      </a:cxn>
                      <a:cxn ang="0">
                        <a:pos x="504" y="54"/>
                      </a:cxn>
                    </a:cxnLst>
                    <a:pathLst>
                      <a:path w="931" h="149">
                        <a:moveTo>
                          <a:pt x="794" y="84"/>
                        </a:moveTo>
                        <a:cubicBezTo>
                          <a:pt x="813" y="72"/>
                          <a:pt x="931" y="14"/>
                          <a:pt x="825" y="0"/>
                        </a:cubicBezTo>
                        <a:lnTo>
                          <a:pt x="159" y="0"/>
                        </a:lnTo>
                        <a:cubicBezTo>
                          <a:pt x="149" y="12"/>
                          <a:pt x="162" y="18"/>
                          <a:pt x="143" y="29"/>
                        </a:cubicBezTo>
                        <a:cubicBezTo>
                          <a:pt x="130" y="44"/>
                          <a:pt x="133" y="39"/>
                          <a:pt x="116" y="48"/>
                        </a:cubicBezTo>
                        <a:cubicBezTo>
                          <a:pt x="108" y="46"/>
                          <a:pt x="100" y="44"/>
                          <a:pt x="91" y="42"/>
                        </a:cubicBezTo>
                        <a:cubicBezTo>
                          <a:pt x="89" y="41"/>
                          <a:pt x="83" y="40"/>
                          <a:pt x="83" y="40"/>
                        </a:cubicBezTo>
                        <a:cubicBezTo>
                          <a:pt x="76" y="40"/>
                          <a:pt x="68" y="39"/>
                          <a:pt x="62" y="42"/>
                        </a:cubicBezTo>
                        <a:cubicBezTo>
                          <a:pt x="54" y="45"/>
                          <a:pt x="46" y="61"/>
                          <a:pt x="38" y="67"/>
                        </a:cubicBezTo>
                        <a:cubicBezTo>
                          <a:pt x="32" y="71"/>
                          <a:pt x="27" y="74"/>
                          <a:pt x="22" y="77"/>
                        </a:cubicBezTo>
                        <a:cubicBezTo>
                          <a:pt x="16" y="81"/>
                          <a:pt x="5" y="86"/>
                          <a:pt x="5" y="86"/>
                        </a:cubicBezTo>
                        <a:cubicBezTo>
                          <a:pt x="9" y="95"/>
                          <a:pt x="7" y="97"/>
                          <a:pt x="0" y="105"/>
                        </a:cubicBezTo>
                        <a:cubicBezTo>
                          <a:pt x="17" y="107"/>
                          <a:pt x="22" y="107"/>
                          <a:pt x="16" y="120"/>
                        </a:cubicBezTo>
                        <a:cubicBezTo>
                          <a:pt x="27" y="122"/>
                          <a:pt x="48" y="116"/>
                          <a:pt x="59" y="115"/>
                        </a:cubicBezTo>
                        <a:cubicBezTo>
                          <a:pt x="71" y="112"/>
                          <a:pt x="73" y="117"/>
                          <a:pt x="83" y="111"/>
                        </a:cubicBezTo>
                        <a:cubicBezTo>
                          <a:pt x="89" y="96"/>
                          <a:pt x="83" y="100"/>
                          <a:pt x="97" y="96"/>
                        </a:cubicBezTo>
                        <a:cubicBezTo>
                          <a:pt x="100" y="94"/>
                          <a:pt x="103" y="93"/>
                          <a:pt x="105" y="90"/>
                        </a:cubicBezTo>
                        <a:cubicBezTo>
                          <a:pt x="106" y="88"/>
                          <a:pt x="106" y="85"/>
                          <a:pt x="108" y="84"/>
                        </a:cubicBezTo>
                        <a:cubicBezTo>
                          <a:pt x="112" y="80"/>
                          <a:pt x="140" y="69"/>
                          <a:pt x="148" y="67"/>
                        </a:cubicBezTo>
                        <a:cubicBezTo>
                          <a:pt x="160" y="52"/>
                          <a:pt x="153" y="56"/>
                          <a:pt x="167" y="52"/>
                        </a:cubicBezTo>
                        <a:cubicBezTo>
                          <a:pt x="178" y="55"/>
                          <a:pt x="179" y="62"/>
                          <a:pt x="191" y="58"/>
                        </a:cubicBezTo>
                        <a:cubicBezTo>
                          <a:pt x="199" y="52"/>
                          <a:pt x="206" y="51"/>
                          <a:pt x="215" y="46"/>
                        </a:cubicBezTo>
                        <a:cubicBezTo>
                          <a:pt x="226" y="58"/>
                          <a:pt x="217" y="46"/>
                          <a:pt x="223" y="69"/>
                        </a:cubicBezTo>
                        <a:cubicBezTo>
                          <a:pt x="226" y="79"/>
                          <a:pt x="233" y="85"/>
                          <a:pt x="237" y="94"/>
                        </a:cubicBezTo>
                        <a:cubicBezTo>
                          <a:pt x="227" y="100"/>
                          <a:pt x="229" y="104"/>
                          <a:pt x="218" y="107"/>
                        </a:cubicBezTo>
                        <a:cubicBezTo>
                          <a:pt x="207" y="120"/>
                          <a:pt x="203" y="113"/>
                          <a:pt x="188" y="109"/>
                        </a:cubicBezTo>
                        <a:cubicBezTo>
                          <a:pt x="191" y="117"/>
                          <a:pt x="200" y="127"/>
                          <a:pt x="210" y="132"/>
                        </a:cubicBezTo>
                        <a:cubicBezTo>
                          <a:pt x="218" y="114"/>
                          <a:pt x="211" y="122"/>
                          <a:pt x="231" y="113"/>
                        </a:cubicBezTo>
                        <a:cubicBezTo>
                          <a:pt x="237" y="111"/>
                          <a:pt x="248" y="105"/>
                          <a:pt x="248" y="105"/>
                        </a:cubicBezTo>
                        <a:cubicBezTo>
                          <a:pt x="248" y="100"/>
                          <a:pt x="246" y="94"/>
                          <a:pt x="250" y="90"/>
                        </a:cubicBezTo>
                        <a:cubicBezTo>
                          <a:pt x="253" y="88"/>
                          <a:pt x="254" y="96"/>
                          <a:pt x="258" y="96"/>
                        </a:cubicBezTo>
                        <a:cubicBezTo>
                          <a:pt x="262" y="97"/>
                          <a:pt x="264" y="94"/>
                          <a:pt x="266" y="92"/>
                        </a:cubicBezTo>
                        <a:cubicBezTo>
                          <a:pt x="262" y="82"/>
                          <a:pt x="252" y="77"/>
                          <a:pt x="248" y="67"/>
                        </a:cubicBezTo>
                        <a:cubicBezTo>
                          <a:pt x="250" y="63"/>
                          <a:pt x="255" y="58"/>
                          <a:pt x="253" y="54"/>
                        </a:cubicBezTo>
                        <a:cubicBezTo>
                          <a:pt x="251" y="50"/>
                          <a:pt x="248" y="42"/>
                          <a:pt x="248" y="42"/>
                        </a:cubicBezTo>
                        <a:cubicBezTo>
                          <a:pt x="256" y="32"/>
                          <a:pt x="259" y="35"/>
                          <a:pt x="266" y="44"/>
                        </a:cubicBezTo>
                        <a:cubicBezTo>
                          <a:pt x="270" y="56"/>
                          <a:pt x="276" y="61"/>
                          <a:pt x="285" y="71"/>
                        </a:cubicBezTo>
                        <a:cubicBezTo>
                          <a:pt x="281" y="81"/>
                          <a:pt x="289" y="82"/>
                          <a:pt x="277" y="88"/>
                        </a:cubicBezTo>
                        <a:cubicBezTo>
                          <a:pt x="262" y="106"/>
                          <a:pt x="278" y="83"/>
                          <a:pt x="274" y="101"/>
                        </a:cubicBezTo>
                        <a:cubicBezTo>
                          <a:pt x="274" y="105"/>
                          <a:pt x="268" y="109"/>
                          <a:pt x="266" y="113"/>
                        </a:cubicBezTo>
                        <a:cubicBezTo>
                          <a:pt x="270" y="122"/>
                          <a:pt x="268" y="125"/>
                          <a:pt x="261" y="132"/>
                        </a:cubicBezTo>
                        <a:cubicBezTo>
                          <a:pt x="268" y="149"/>
                          <a:pt x="282" y="134"/>
                          <a:pt x="296" y="130"/>
                        </a:cubicBezTo>
                        <a:cubicBezTo>
                          <a:pt x="299" y="122"/>
                          <a:pt x="295" y="119"/>
                          <a:pt x="299" y="111"/>
                        </a:cubicBezTo>
                        <a:cubicBezTo>
                          <a:pt x="296" y="105"/>
                          <a:pt x="288" y="97"/>
                          <a:pt x="299" y="92"/>
                        </a:cubicBezTo>
                        <a:cubicBezTo>
                          <a:pt x="303" y="90"/>
                          <a:pt x="315" y="88"/>
                          <a:pt x="315" y="88"/>
                        </a:cubicBezTo>
                        <a:cubicBezTo>
                          <a:pt x="326" y="91"/>
                          <a:pt x="325" y="95"/>
                          <a:pt x="331" y="103"/>
                        </a:cubicBezTo>
                        <a:cubicBezTo>
                          <a:pt x="339" y="84"/>
                          <a:pt x="331" y="90"/>
                          <a:pt x="361" y="92"/>
                        </a:cubicBezTo>
                        <a:cubicBezTo>
                          <a:pt x="355" y="76"/>
                          <a:pt x="365" y="76"/>
                          <a:pt x="382" y="73"/>
                        </a:cubicBezTo>
                        <a:cubicBezTo>
                          <a:pt x="383" y="71"/>
                          <a:pt x="387" y="57"/>
                          <a:pt x="393" y="54"/>
                        </a:cubicBezTo>
                        <a:cubicBezTo>
                          <a:pt x="398" y="52"/>
                          <a:pt x="409" y="50"/>
                          <a:pt x="409" y="50"/>
                        </a:cubicBezTo>
                        <a:cubicBezTo>
                          <a:pt x="430" y="54"/>
                          <a:pt x="413" y="58"/>
                          <a:pt x="431" y="63"/>
                        </a:cubicBezTo>
                        <a:cubicBezTo>
                          <a:pt x="433" y="61"/>
                          <a:pt x="435" y="57"/>
                          <a:pt x="439" y="56"/>
                        </a:cubicBezTo>
                        <a:cubicBezTo>
                          <a:pt x="445" y="55"/>
                          <a:pt x="452" y="61"/>
                          <a:pt x="457" y="58"/>
                        </a:cubicBezTo>
                        <a:cubicBezTo>
                          <a:pt x="461" y="57"/>
                          <a:pt x="457" y="52"/>
                          <a:pt x="455" y="50"/>
                        </a:cubicBezTo>
                        <a:cubicBezTo>
                          <a:pt x="451" y="47"/>
                          <a:pt x="444" y="47"/>
                          <a:pt x="439" y="46"/>
                        </a:cubicBezTo>
                        <a:cubicBezTo>
                          <a:pt x="436" y="45"/>
                          <a:pt x="431" y="44"/>
                          <a:pt x="431" y="44"/>
                        </a:cubicBezTo>
                        <a:cubicBezTo>
                          <a:pt x="440" y="38"/>
                          <a:pt x="443" y="36"/>
                          <a:pt x="455" y="40"/>
                        </a:cubicBezTo>
                        <a:cubicBezTo>
                          <a:pt x="461" y="38"/>
                          <a:pt x="467" y="35"/>
                          <a:pt x="474" y="35"/>
                        </a:cubicBezTo>
                        <a:cubicBezTo>
                          <a:pt x="483" y="36"/>
                          <a:pt x="511" y="43"/>
                          <a:pt x="519" y="46"/>
                        </a:cubicBezTo>
                        <a:cubicBezTo>
                          <a:pt x="527" y="49"/>
                          <a:pt x="544" y="54"/>
                          <a:pt x="544" y="54"/>
                        </a:cubicBezTo>
                        <a:cubicBezTo>
                          <a:pt x="548" y="54"/>
                          <a:pt x="560" y="52"/>
                          <a:pt x="565" y="50"/>
                        </a:cubicBezTo>
                        <a:cubicBezTo>
                          <a:pt x="570" y="47"/>
                          <a:pt x="581" y="42"/>
                          <a:pt x="581" y="42"/>
                        </a:cubicBezTo>
                        <a:cubicBezTo>
                          <a:pt x="585" y="42"/>
                          <a:pt x="598" y="44"/>
                          <a:pt x="600" y="48"/>
                        </a:cubicBezTo>
                        <a:cubicBezTo>
                          <a:pt x="603" y="55"/>
                          <a:pt x="589" y="61"/>
                          <a:pt x="584" y="63"/>
                        </a:cubicBezTo>
                        <a:cubicBezTo>
                          <a:pt x="576" y="69"/>
                          <a:pt x="568" y="69"/>
                          <a:pt x="565" y="77"/>
                        </a:cubicBezTo>
                        <a:cubicBezTo>
                          <a:pt x="568" y="86"/>
                          <a:pt x="564" y="92"/>
                          <a:pt x="568" y="101"/>
                        </a:cubicBezTo>
                        <a:cubicBezTo>
                          <a:pt x="574" y="93"/>
                          <a:pt x="577" y="91"/>
                          <a:pt x="589" y="94"/>
                        </a:cubicBezTo>
                        <a:cubicBezTo>
                          <a:pt x="595" y="108"/>
                          <a:pt x="602" y="93"/>
                          <a:pt x="611" y="88"/>
                        </a:cubicBezTo>
                        <a:cubicBezTo>
                          <a:pt x="613" y="86"/>
                          <a:pt x="613" y="83"/>
                          <a:pt x="616" y="82"/>
                        </a:cubicBezTo>
                        <a:cubicBezTo>
                          <a:pt x="618" y="80"/>
                          <a:pt x="622" y="81"/>
                          <a:pt x="624" y="80"/>
                        </a:cubicBezTo>
                        <a:cubicBezTo>
                          <a:pt x="626" y="78"/>
                          <a:pt x="626" y="75"/>
                          <a:pt x="627" y="73"/>
                        </a:cubicBezTo>
                        <a:cubicBezTo>
                          <a:pt x="632" y="65"/>
                          <a:pt x="638" y="63"/>
                          <a:pt x="648" y="61"/>
                        </a:cubicBezTo>
                        <a:cubicBezTo>
                          <a:pt x="664" y="62"/>
                          <a:pt x="684" y="69"/>
                          <a:pt x="700" y="69"/>
                        </a:cubicBezTo>
                        <a:lnTo>
                          <a:pt x="794" y="8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78" name="Freeform 106"/>
                  <p:cNvSpPr/>
                  <p:nvPr/>
                </p:nvSpPr>
                <p:spPr>
                  <a:xfrm>
                    <a:off x="3981" y="282"/>
                    <a:ext cx="13" cy="10"/>
                  </a:xfrm>
                  <a:custGeom>
                    <a:avLst/>
                    <a:gdLst/>
                    <a:ahLst/>
                    <a:cxnLst>
                      <a:cxn ang="0">
                        <a:pos x="1" y="9"/>
                      </a:cxn>
                      <a:cxn ang="0">
                        <a:pos x="13" y="0"/>
                      </a:cxn>
                      <a:cxn ang="0">
                        <a:pos x="8" y="8"/>
                      </a:cxn>
                      <a:cxn ang="0">
                        <a:pos x="1" y="9"/>
                      </a:cxn>
                    </a:cxnLst>
                    <a:pathLst>
                      <a:path w="31" h="30">
                        <a:moveTo>
                          <a:pt x="3" y="28"/>
                        </a:moveTo>
                        <a:cubicBezTo>
                          <a:pt x="8" y="8"/>
                          <a:pt x="12" y="6"/>
                          <a:pt x="31" y="0"/>
                        </a:cubicBezTo>
                        <a:cubicBezTo>
                          <a:pt x="29" y="5"/>
                          <a:pt x="25" y="22"/>
                          <a:pt x="19" y="24"/>
                        </a:cubicBezTo>
                        <a:cubicBezTo>
                          <a:pt x="0" y="30"/>
                          <a:pt x="3" y="9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79" name="Freeform 107"/>
                  <p:cNvSpPr/>
                  <p:nvPr/>
                </p:nvSpPr>
                <p:spPr>
                  <a:xfrm>
                    <a:off x="3966" y="296"/>
                    <a:ext cx="19" cy="11"/>
                  </a:xfrm>
                  <a:custGeom>
                    <a:avLst/>
                    <a:gdLst/>
                    <a:ahLst/>
                    <a:cxnLst>
                      <a:cxn ang="0">
                        <a:pos x="3" y="11"/>
                      </a:cxn>
                      <a:cxn ang="0">
                        <a:pos x="10" y="0"/>
                      </a:cxn>
                      <a:cxn ang="0">
                        <a:pos x="16" y="1"/>
                      </a:cxn>
                      <a:cxn ang="0">
                        <a:pos x="3" y="11"/>
                      </a:cxn>
                    </a:cxnLst>
                    <a:pathLst>
                      <a:path w="44" h="32">
                        <a:moveTo>
                          <a:pt x="6" y="32"/>
                        </a:moveTo>
                        <a:cubicBezTo>
                          <a:pt x="0" y="14"/>
                          <a:pt x="7" y="10"/>
                          <a:pt x="22" y="0"/>
                        </a:cubicBezTo>
                        <a:cubicBezTo>
                          <a:pt x="27" y="1"/>
                          <a:pt x="35" y="0"/>
                          <a:pt x="38" y="4"/>
                        </a:cubicBezTo>
                        <a:cubicBezTo>
                          <a:pt x="44" y="13"/>
                          <a:pt x="16" y="32"/>
                          <a:pt x="6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80" name="Freeform 108"/>
                  <p:cNvSpPr/>
                  <p:nvPr/>
                </p:nvSpPr>
                <p:spPr>
                  <a:xfrm>
                    <a:off x="4028" y="337"/>
                    <a:ext cx="32" cy="6"/>
                  </a:xfrm>
                  <a:custGeom>
                    <a:avLst/>
                    <a:gdLst/>
                    <a:ahLst/>
                    <a:cxnLst>
                      <a:cxn ang="0">
                        <a:pos x="16" y="6"/>
                      </a:cxn>
                      <a:cxn ang="0">
                        <a:pos x="11" y="1"/>
                      </a:cxn>
                      <a:cxn ang="0">
                        <a:pos x="16" y="6"/>
                      </a:cxn>
                    </a:cxnLst>
                    <a:pathLst>
                      <a:path w="76" h="18">
                        <a:moveTo>
                          <a:pt x="37" y="18"/>
                        </a:moveTo>
                        <a:cubicBezTo>
                          <a:pt x="25" y="14"/>
                          <a:pt x="0" y="10"/>
                          <a:pt x="25" y="2"/>
                        </a:cubicBezTo>
                        <a:cubicBezTo>
                          <a:pt x="76" y="9"/>
                          <a:pt x="46" y="0"/>
                          <a:pt x="37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81" name="Freeform 109"/>
                  <p:cNvSpPr/>
                  <p:nvPr/>
                </p:nvSpPr>
                <p:spPr>
                  <a:xfrm>
                    <a:off x="4083" y="336"/>
                    <a:ext cx="18" cy="15"/>
                  </a:xfrm>
                  <a:custGeom>
                    <a:avLst/>
                    <a:gdLst/>
                    <a:ahLst/>
                    <a:cxnLst>
                      <a:cxn ang="0">
                        <a:pos x="0" y="7"/>
                      </a:cxn>
                      <a:cxn ang="0">
                        <a:pos x="5" y="3"/>
                      </a:cxn>
                      <a:cxn ang="0">
                        <a:pos x="0" y="7"/>
                      </a:cxn>
                    </a:cxnLst>
                    <a:pathLst>
                      <a:path w="42" h="44">
                        <a:moveTo>
                          <a:pt x="0" y="21"/>
                        </a:moveTo>
                        <a:cubicBezTo>
                          <a:pt x="4" y="17"/>
                          <a:pt x="7" y="11"/>
                          <a:pt x="12" y="9"/>
                        </a:cubicBezTo>
                        <a:cubicBezTo>
                          <a:pt x="42" y="0"/>
                          <a:pt x="23" y="44"/>
                          <a:pt x="0" y="2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82" name="Freeform 110"/>
                  <p:cNvSpPr/>
                  <p:nvPr/>
                </p:nvSpPr>
                <p:spPr>
                  <a:xfrm>
                    <a:off x="3936" y="295"/>
                    <a:ext cx="14" cy="10"/>
                  </a:xfrm>
                  <a:custGeom>
                    <a:avLst/>
                    <a:gdLst/>
                    <a:ahLst/>
                    <a:cxnLst>
                      <a:cxn ang="0">
                        <a:pos x="3" y="7"/>
                      </a:cxn>
                      <a:cxn ang="0">
                        <a:pos x="14" y="3"/>
                      </a:cxn>
                      <a:cxn ang="0">
                        <a:pos x="3" y="7"/>
                      </a:cxn>
                    </a:cxnLst>
                    <a:pathLst>
                      <a:path w="31" h="30">
                        <a:moveTo>
                          <a:pt x="7" y="22"/>
                        </a:moveTo>
                        <a:cubicBezTo>
                          <a:pt x="0" y="0"/>
                          <a:pt x="15" y="6"/>
                          <a:pt x="31" y="10"/>
                        </a:cubicBezTo>
                        <a:cubicBezTo>
                          <a:pt x="14" y="16"/>
                          <a:pt x="15" y="30"/>
                          <a:pt x="7" y="2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3183" name="Group 111"/>
              <p:cNvGrpSpPr/>
              <p:nvPr/>
            </p:nvGrpSpPr>
            <p:grpSpPr>
              <a:xfrm>
                <a:off x="798" y="111"/>
                <a:ext cx="4702" cy="418"/>
                <a:chOff x="798" y="255"/>
                <a:chExt cx="4702" cy="418"/>
              </a:xfrm>
            </p:grpSpPr>
            <p:sp>
              <p:nvSpPr>
                <p:cNvPr id="3184" name="Line 112"/>
                <p:cNvSpPr/>
                <p:nvPr/>
              </p:nvSpPr>
              <p:spPr>
                <a:xfrm>
                  <a:off x="798" y="476"/>
                  <a:ext cx="4702" cy="0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185" name="Line 113"/>
                <p:cNvSpPr/>
                <p:nvPr/>
              </p:nvSpPr>
              <p:spPr>
                <a:xfrm>
                  <a:off x="1026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186" name="Line 114"/>
                <p:cNvSpPr/>
                <p:nvPr/>
              </p:nvSpPr>
              <p:spPr>
                <a:xfrm>
                  <a:off x="1254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187" name="Line 115"/>
                <p:cNvSpPr/>
                <p:nvPr/>
              </p:nvSpPr>
              <p:spPr>
                <a:xfrm>
                  <a:off x="1482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188" name="Line 116"/>
                <p:cNvSpPr/>
                <p:nvPr/>
              </p:nvSpPr>
              <p:spPr>
                <a:xfrm>
                  <a:off x="1710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189" name="Line 117"/>
                <p:cNvSpPr/>
                <p:nvPr/>
              </p:nvSpPr>
              <p:spPr>
                <a:xfrm>
                  <a:off x="1938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190" name="Line 118"/>
                <p:cNvSpPr/>
                <p:nvPr/>
              </p:nvSpPr>
              <p:spPr>
                <a:xfrm>
                  <a:off x="2166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191" name="Line 119"/>
                <p:cNvSpPr/>
                <p:nvPr/>
              </p:nvSpPr>
              <p:spPr>
                <a:xfrm>
                  <a:off x="2394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192" name="Line 120"/>
                <p:cNvSpPr/>
                <p:nvPr/>
              </p:nvSpPr>
              <p:spPr>
                <a:xfrm>
                  <a:off x="2622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193" name="Line 121"/>
                <p:cNvSpPr/>
                <p:nvPr/>
              </p:nvSpPr>
              <p:spPr>
                <a:xfrm>
                  <a:off x="2850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194" name="Line 122"/>
                <p:cNvSpPr/>
                <p:nvPr/>
              </p:nvSpPr>
              <p:spPr>
                <a:xfrm>
                  <a:off x="3078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195" name="Line 123"/>
                <p:cNvSpPr/>
                <p:nvPr/>
              </p:nvSpPr>
              <p:spPr>
                <a:xfrm>
                  <a:off x="3306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196" name="Line 124"/>
                <p:cNvSpPr/>
                <p:nvPr/>
              </p:nvSpPr>
              <p:spPr>
                <a:xfrm>
                  <a:off x="3534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197" name="Line 125"/>
                <p:cNvSpPr/>
                <p:nvPr/>
              </p:nvSpPr>
              <p:spPr>
                <a:xfrm>
                  <a:off x="3762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198" name="Line 126"/>
                <p:cNvSpPr/>
                <p:nvPr/>
              </p:nvSpPr>
              <p:spPr>
                <a:xfrm>
                  <a:off x="3990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199" name="Line 127"/>
                <p:cNvSpPr/>
                <p:nvPr/>
              </p:nvSpPr>
              <p:spPr>
                <a:xfrm>
                  <a:off x="4218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00" name="Line 128"/>
                <p:cNvSpPr/>
                <p:nvPr/>
              </p:nvSpPr>
              <p:spPr>
                <a:xfrm>
                  <a:off x="4446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01" name="Line 129"/>
                <p:cNvSpPr/>
                <p:nvPr/>
              </p:nvSpPr>
              <p:spPr>
                <a:xfrm>
                  <a:off x="4674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02" name="Line 130"/>
                <p:cNvSpPr/>
                <p:nvPr/>
              </p:nvSpPr>
              <p:spPr>
                <a:xfrm>
                  <a:off x="4902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03" name="Line 131"/>
                <p:cNvSpPr/>
                <p:nvPr/>
              </p:nvSpPr>
              <p:spPr>
                <a:xfrm>
                  <a:off x="5130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04" name="Line 132"/>
                <p:cNvSpPr/>
                <p:nvPr/>
              </p:nvSpPr>
              <p:spPr>
                <a:xfrm>
                  <a:off x="5358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3205" name="Group 133"/>
              <p:cNvGrpSpPr/>
              <p:nvPr/>
            </p:nvGrpSpPr>
            <p:grpSpPr>
              <a:xfrm>
                <a:off x="1208" y="109"/>
                <a:ext cx="3694" cy="423"/>
                <a:chOff x="1034" y="245"/>
                <a:chExt cx="3694" cy="423"/>
              </a:xfrm>
            </p:grpSpPr>
            <p:sp>
              <p:nvSpPr>
                <p:cNvPr id="3206" name="Line 134"/>
                <p:cNvSpPr/>
                <p:nvPr/>
              </p:nvSpPr>
              <p:spPr>
                <a:xfrm>
                  <a:off x="2676" y="246"/>
                  <a:ext cx="0" cy="14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07" name="Line 135"/>
                <p:cNvSpPr/>
                <p:nvPr/>
              </p:nvSpPr>
              <p:spPr>
                <a:xfrm>
                  <a:off x="2798" y="468"/>
                  <a:ext cx="70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08" name="Line 136"/>
                <p:cNvSpPr/>
                <p:nvPr/>
              </p:nvSpPr>
              <p:spPr>
                <a:xfrm>
                  <a:off x="2904" y="486"/>
                  <a:ext cx="0" cy="28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09" name="Line 137"/>
                <p:cNvSpPr/>
                <p:nvPr/>
              </p:nvSpPr>
              <p:spPr>
                <a:xfrm>
                  <a:off x="3132" y="586"/>
                  <a:ext cx="0" cy="79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10" name="Line 138"/>
                <p:cNvSpPr/>
                <p:nvPr/>
              </p:nvSpPr>
              <p:spPr>
                <a:xfrm>
                  <a:off x="3816" y="358"/>
                  <a:ext cx="0" cy="18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11" name="Line 139"/>
                <p:cNvSpPr/>
                <p:nvPr/>
              </p:nvSpPr>
              <p:spPr>
                <a:xfrm>
                  <a:off x="3722" y="468"/>
                  <a:ext cx="348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12" name="Line 140"/>
                <p:cNvSpPr/>
                <p:nvPr/>
              </p:nvSpPr>
              <p:spPr>
                <a:xfrm>
                  <a:off x="4044" y="372"/>
                  <a:ext cx="0" cy="294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13" name="Line 141"/>
                <p:cNvSpPr/>
                <p:nvPr/>
              </p:nvSpPr>
              <p:spPr>
                <a:xfrm flipV="1">
                  <a:off x="4046" y="248"/>
                  <a:ext cx="0" cy="5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14" name="Line 142"/>
                <p:cNvSpPr/>
                <p:nvPr/>
              </p:nvSpPr>
              <p:spPr>
                <a:xfrm flipV="1">
                  <a:off x="4272" y="246"/>
                  <a:ext cx="0" cy="18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15" name="Line 143"/>
                <p:cNvSpPr/>
                <p:nvPr/>
              </p:nvSpPr>
              <p:spPr>
                <a:xfrm flipH="1">
                  <a:off x="4422" y="468"/>
                  <a:ext cx="78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16" name="Line 144"/>
                <p:cNvSpPr/>
                <p:nvPr/>
              </p:nvSpPr>
              <p:spPr>
                <a:xfrm flipH="1">
                  <a:off x="4290" y="468"/>
                  <a:ext cx="62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17" name="Line 145"/>
                <p:cNvSpPr/>
                <p:nvPr/>
              </p:nvSpPr>
              <p:spPr>
                <a:xfrm flipV="1">
                  <a:off x="4500" y="246"/>
                  <a:ext cx="0" cy="27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18" name="Line 146"/>
                <p:cNvSpPr/>
                <p:nvPr/>
              </p:nvSpPr>
              <p:spPr>
                <a:xfrm>
                  <a:off x="4728" y="606"/>
                  <a:ext cx="0" cy="34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19" name="Line 147"/>
                <p:cNvSpPr/>
                <p:nvPr/>
              </p:nvSpPr>
              <p:spPr>
                <a:xfrm>
                  <a:off x="1992" y="250"/>
                  <a:ext cx="0" cy="6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20" name="Line 148"/>
                <p:cNvSpPr/>
                <p:nvPr/>
              </p:nvSpPr>
              <p:spPr>
                <a:xfrm>
                  <a:off x="1764" y="247"/>
                  <a:ext cx="0" cy="337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21" name="Line 149"/>
                <p:cNvSpPr/>
                <p:nvPr/>
              </p:nvSpPr>
              <p:spPr>
                <a:xfrm flipH="1">
                  <a:off x="1738" y="468"/>
                  <a:ext cx="68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22" name="Line 150"/>
                <p:cNvSpPr/>
                <p:nvPr/>
              </p:nvSpPr>
              <p:spPr>
                <a:xfrm>
                  <a:off x="1604" y="468"/>
                  <a:ext cx="60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23" name="Line 151"/>
                <p:cNvSpPr/>
                <p:nvPr/>
              </p:nvSpPr>
              <p:spPr>
                <a:xfrm flipH="1">
                  <a:off x="1404" y="468"/>
                  <a:ext cx="82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24" name="Line 152"/>
                <p:cNvSpPr/>
                <p:nvPr/>
              </p:nvSpPr>
              <p:spPr>
                <a:xfrm>
                  <a:off x="1034" y="468"/>
                  <a:ext cx="348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25" name="Line 153"/>
                <p:cNvSpPr/>
                <p:nvPr/>
              </p:nvSpPr>
              <p:spPr>
                <a:xfrm>
                  <a:off x="1306" y="370"/>
                  <a:ext cx="0" cy="298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26" name="Line 154"/>
                <p:cNvSpPr/>
                <p:nvPr/>
              </p:nvSpPr>
              <p:spPr>
                <a:xfrm>
                  <a:off x="1080" y="388"/>
                  <a:ext cx="0" cy="156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27" name="Line 155"/>
                <p:cNvSpPr/>
                <p:nvPr/>
              </p:nvSpPr>
              <p:spPr>
                <a:xfrm flipH="1" flipV="1">
                  <a:off x="1308" y="245"/>
                  <a:ext cx="0" cy="27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28" name="Line 156"/>
                <p:cNvSpPr/>
                <p:nvPr/>
              </p:nvSpPr>
              <p:spPr>
                <a:xfrm>
                  <a:off x="1536" y="316"/>
                  <a:ext cx="0" cy="96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29" name="Line 157"/>
                <p:cNvSpPr/>
                <p:nvPr/>
              </p:nvSpPr>
              <p:spPr>
                <a:xfrm flipV="1">
                  <a:off x="1536" y="247"/>
                  <a:ext cx="0" cy="2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30" name="Line 158"/>
                <p:cNvSpPr/>
                <p:nvPr/>
              </p:nvSpPr>
              <p:spPr>
                <a:xfrm>
                  <a:off x="4095" y="467"/>
                  <a:ext cx="80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pic>
          <p:nvPicPr>
            <p:cNvPr id="3231" name="Picture 159" descr="C:\My Documents\bits\earth.GIF"/>
            <p:cNvPicPr>
              <a:picLocks noChangeAspect="1"/>
            </p:cNvPicPr>
            <p:nvPr userDrawn="1"/>
          </p:nvPicPr>
          <p:blipFill>
            <a:blip r:embed="rId1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65" y="55"/>
              <a:ext cx="562" cy="524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p:transition>
    <p:cover dir="r"/>
  </p:transition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SimSun" panose="02010600030101010101" pitchFamily="2" charset="-122"/>
          <a:cs typeface="SimSun" panose="02010600030101010101" pitchFamily="2" charset="-122"/>
        </a:defRPr>
      </a:lvl1pPr>
      <a:lvl2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Blip>
          <a:blip r:embed="rId15"/>
        </a:buBlip>
        <a:defRPr kumimoji="1" sz="3200">
          <a:solidFill>
            <a:schemeClr val="tx1"/>
          </a:solidFill>
          <a:latin typeface="+mn-lt"/>
          <a:ea typeface="SimSun" panose="02010600030101010101" pitchFamily="2" charset="-122"/>
          <a:cs typeface="SimSun" panose="02010600030101010101" pitchFamily="2" charset="-122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75000"/>
        <a:buBlip>
          <a:blip r:embed="rId16"/>
        </a:buBlip>
        <a:defRPr kumimoji="1" sz="2800">
          <a:solidFill>
            <a:schemeClr val="tx1"/>
          </a:solidFill>
          <a:latin typeface="+mn-lt"/>
          <a:ea typeface="SimSun" panose="02010600030101010101" pitchFamily="2" charset="-122"/>
          <a:cs typeface="SimSun" panose="02010600030101010101" pitchFamily="2" charset="-122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SimSun" panose="02010600030101010101" pitchFamily="2" charset="-122"/>
          <a:cs typeface="SimSun" panose="02010600030101010101" pitchFamily="2" charset="-122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SimSun" panose="02010600030101010101" pitchFamily="2" charset="-122"/>
          <a:cs typeface="SimSun" panose="02010600030101010101" pitchFamily="2" charset="-122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2000">
          <a:solidFill>
            <a:schemeClr val="tx1"/>
          </a:solidFill>
          <a:latin typeface="+mn-lt"/>
          <a:ea typeface="SimSun" panose="02010600030101010101" pitchFamily="2" charset="-122"/>
          <a:cs typeface="SimSun" panose="02010600030101010101" pitchFamily="2" charset="-122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4098" name="Rectangle 2"/>
          <p:cNvSpPr>
            <a:spLocks noGrp="1"/>
          </p:cNvSpPr>
          <p:nvPr>
            <p:ph type="title"/>
          </p:nvPr>
        </p:nvSpPr>
        <p:spPr>
          <a:xfrm>
            <a:off x="246063" y="930275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099" name="Rectangle 3"/>
          <p:cNvSpPr>
            <a:spLocks noGrp="1"/>
          </p:cNvSpPr>
          <p:nvPr>
            <p:ph type="body"/>
          </p:nvPr>
        </p:nvSpPr>
        <p:spPr>
          <a:xfrm>
            <a:off x="685800" y="2147888"/>
            <a:ext cx="7772400" cy="41148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 dirty="0"/>
              <a:t>单击此处编辑母版文本样式</a:t>
            </a:r>
            <a:endParaRPr lang="en-US" altLang="zh-CN" dirty="0"/>
          </a:p>
          <a:p>
            <a:pPr lvl="1" indent="-285750"/>
            <a:r>
              <a:rPr lang="zh-CN" altLang="en-US" dirty="0"/>
              <a:t>第二级</a:t>
            </a:r>
            <a:endParaRPr lang="en-US" altLang="zh-CN" dirty="0"/>
          </a:p>
          <a:p>
            <a:pPr lvl="2" indent="-228600"/>
            <a:r>
              <a:rPr lang="zh-CN" altLang="en-US" dirty="0"/>
              <a:t>第三级</a:t>
            </a:r>
            <a:endParaRPr lang="en-US" altLang="zh-CN" dirty="0"/>
          </a:p>
          <a:p>
            <a:pPr lvl="3" indent="-228600"/>
            <a:r>
              <a:rPr lang="zh-CN" altLang="en-US" dirty="0"/>
              <a:t>第四级</a:t>
            </a:r>
            <a:endParaRPr lang="en-US" altLang="zh-CN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kumimoji="0" sz="1400" smtClean="0">
                <a:latin typeface="Times New Roman" panose="02020603050405020304" pitchFamily="2" charset="0"/>
                <a:ea typeface="SimSun" panose="02010600030101010101" pitchFamily="2" charset="-122"/>
                <a:cs typeface="SimSun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>
              <a:defRPr kumimoji="0" sz="1400" smtClean="0">
                <a:latin typeface="Times New Roman" panose="02020603050405020304" pitchFamily="2" charset="0"/>
                <a:ea typeface="SimSun" panose="02010600030101010101" pitchFamily="2" charset="-122"/>
                <a:cs typeface="SimSun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  <p:grpSp>
        <p:nvGrpSpPr>
          <p:cNvPr id="4103" name="Group 7"/>
          <p:cNvGrpSpPr/>
          <p:nvPr/>
        </p:nvGrpSpPr>
        <p:grpSpPr>
          <a:xfrm>
            <a:off x="261938" y="87313"/>
            <a:ext cx="8488362" cy="831850"/>
            <a:chOff x="165" y="55"/>
            <a:chExt cx="5347" cy="524"/>
          </a:xfrm>
        </p:grpSpPr>
        <p:grpSp>
          <p:nvGrpSpPr>
            <p:cNvPr id="4104" name="Group 8"/>
            <p:cNvGrpSpPr/>
            <p:nvPr userDrawn="1"/>
          </p:nvGrpSpPr>
          <p:grpSpPr>
            <a:xfrm>
              <a:off x="664" y="104"/>
              <a:ext cx="4848" cy="432"/>
              <a:chOff x="664" y="104"/>
              <a:chExt cx="4848" cy="432"/>
            </a:xfrm>
          </p:grpSpPr>
          <p:sp>
            <p:nvSpPr>
              <p:cNvPr id="4105" name="Freeform 9"/>
              <p:cNvSpPr/>
              <p:nvPr/>
            </p:nvSpPr>
            <p:spPr>
              <a:xfrm>
                <a:off x="664" y="104"/>
                <a:ext cx="4848" cy="432"/>
              </a:xfrm>
              <a:custGeom>
                <a:avLst/>
                <a:gdLst/>
                <a:ahLst/>
                <a:cxnLst>
                  <a:cxn ang="0">
                    <a:pos x="4848" y="48"/>
                  </a:cxn>
                  <a:cxn ang="0">
                    <a:pos x="4848" y="432"/>
                  </a:cxn>
                  <a:cxn ang="0">
                    <a:pos x="0" y="432"/>
                  </a:cxn>
                  <a:cxn ang="0">
                    <a:pos x="0" y="0"/>
                  </a:cxn>
                  <a:cxn ang="0">
                    <a:pos x="4848" y="0"/>
                  </a:cxn>
                  <a:cxn ang="0">
                    <a:pos x="4848" y="48"/>
                  </a:cxn>
                </a:cxnLst>
                <a:pathLst>
                  <a:path w="4848" h="432">
                    <a:moveTo>
                      <a:pt x="4848" y="48"/>
                    </a:moveTo>
                    <a:lnTo>
                      <a:pt x="4848" y="432"/>
                    </a:lnTo>
                    <a:cubicBezTo>
                      <a:pt x="4848" y="432"/>
                      <a:pt x="2424" y="432"/>
                      <a:pt x="0" y="432"/>
                    </a:cubicBezTo>
                    <a:cubicBezTo>
                      <a:pt x="161" y="345"/>
                      <a:pt x="169" y="61"/>
                      <a:pt x="0" y="0"/>
                    </a:cubicBezTo>
                    <a:cubicBezTo>
                      <a:pt x="2424" y="0"/>
                      <a:pt x="4848" y="0"/>
                      <a:pt x="4848" y="0"/>
                    </a:cubicBezTo>
                    <a:lnTo>
                      <a:pt x="4848" y="48"/>
                    </a:lnTo>
                    <a:close/>
                  </a:path>
                </a:pathLst>
              </a:custGeom>
              <a:solidFill>
                <a:schemeClr val="hlink"/>
              </a:solidFill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grpSp>
            <p:nvGrpSpPr>
              <p:cNvPr id="4106" name="Group 10"/>
              <p:cNvGrpSpPr/>
              <p:nvPr/>
            </p:nvGrpSpPr>
            <p:grpSpPr>
              <a:xfrm>
                <a:off x="1195" y="104"/>
                <a:ext cx="3827" cy="429"/>
                <a:chOff x="1021" y="240"/>
                <a:chExt cx="3827" cy="429"/>
              </a:xfrm>
            </p:grpSpPr>
            <p:grpSp>
              <p:nvGrpSpPr>
                <p:cNvPr id="4107" name="Group 11"/>
                <p:cNvGrpSpPr/>
                <p:nvPr/>
              </p:nvGrpSpPr>
              <p:grpSpPr>
                <a:xfrm>
                  <a:off x="1021" y="241"/>
                  <a:ext cx="2208" cy="427"/>
                  <a:chOff x="1021" y="241"/>
                  <a:chExt cx="2208" cy="427"/>
                </a:xfrm>
              </p:grpSpPr>
              <p:sp>
                <p:nvSpPr>
                  <p:cNvPr id="4108" name="Freeform 12"/>
                  <p:cNvSpPr/>
                  <p:nvPr/>
                </p:nvSpPr>
                <p:spPr>
                  <a:xfrm>
                    <a:off x="2257" y="633"/>
                    <a:ext cx="7" cy="8"/>
                  </a:xfrm>
                  <a:custGeom>
                    <a:avLst/>
                    <a:gdLst/>
                    <a:ahLst/>
                    <a:cxnLst>
                      <a:cxn ang="0">
                        <a:pos x="2" y="4"/>
                      </a:cxn>
                      <a:cxn ang="0">
                        <a:pos x="7" y="2"/>
                      </a:cxn>
                      <a:cxn ang="0">
                        <a:pos x="6" y="6"/>
                      </a:cxn>
                      <a:cxn ang="0">
                        <a:pos x="2" y="4"/>
                      </a:cxn>
                    </a:cxnLst>
                    <a:pathLst>
                      <a:path w="15" h="23">
                        <a:moveTo>
                          <a:pt x="5" y="11"/>
                        </a:moveTo>
                        <a:cubicBezTo>
                          <a:pt x="2" y="1"/>
                          <a:pt x="7" y="0"/>
                          <a:pt x="15" y="5"/>
                        </a:cubicBezTo>
                        <a:cubicBezTo>
                          <a:pt x="14" y="9"/>
                          <a:pt x="15" y="13"/>
                          <a:pt x="13" y="17"/>
                        </a:cubicBezTo>
                        <a:cubicBezTo>
                          <a:pt x="9" y="23"/>
                          <a:pt x="0" y="16"/>
                          <a:pt x="5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09" name="Freeform 13"/>
                  <p:cNvSpPr/>
                  <p:nvPr/>
                </p:nvSpPr>
                <p:spPr>
                  <a:xfrm>
                    <a:off x="2332" y="660"/>
                    <a:ext cx="9" cy="8"/>
                  </a:xfrm>
                  <a:custGeom>
                    <a:avLst/>
                    <a:gdLst/>
                    <a:ahLst/>
                    <a:cxnLst>
                      <a:cxn ang="0">
                        <a:pos x="1" y="5"/>
                      </a:cxn>
                      <a:cxn ang="0">
                        <a:pos x="5" y="1"/>
                      </a:cxn>
                      <a:cxn ang="0">
                        <a:pos x="3" y="7"/>
                      </a:cxn>
                      <a:cxn ang="0">
                        <a:pos x="1" y="5"/>
                      </a:cxn>
                    </a:cxnLst>
                    <a:pathLst>
                      <a:path w="20" h="23">
                        <a:moveTo>
                          <a:pt x="3" y="13"/>
                        </a:moveTo>
                        <a:cubicBezTo>
                          <a:pt x="0" y="5"/>
                          <a:pt x="2" y="0"/>
                          <a:pt x="11" y="3"/>
                        </a:cubicBezTo>
                        <a:cubicBezTo>
                          <a:pt x="16" y="10"/>
                          <a:pt x="20" y="23"/>
                          <a:pt x="7" y="19"/>
                        </a:cubicBezTo>
                        <a:cubicBezTo>
                          <a:pt x="6" y="17"/>
                          <a:pt x="3" y="13"/>
                          <a:pt x="3" y="1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10" name="Freeform 14"/>
                  <p:cNvSpPr/>
                  <p:nvPr/>
                </p:nvSpPr>
                <p:spPr>
                  <a:xfrm>
                    <a:off x="2120" y="616"/>
                    <a:ext cx="13" cy="14"/>
                  </a:xfrm>
                  <a:custGeom>
                    <a:avLst/>
                    <a:gdLst/>
                    <a:ahLst/>
                    <a:cxnLst>
                      <a:cxn ang="0">
                        <a:pos x="7" y="11"/>
                      </a:cxn>
                      <a:cxn ang="0">
                        <a:pos x="3" y="7"/>
                      </a:cxn>
                      <a:cxn ang="0">
                        <a:pos x="0" y="3"/>
                      </a:cxn>
                      <a:cxn ang="0">
                        <a:pos x="7" y="1"/>
                      </a:cxn>
                      <a:cxn ang="0">
                        <a:pos x="13" y="8"/>
                      </a:cxn>
                      <a:cxn ang="0">
                        <a:pos x="12" y="10"/>
                      </a:cxn>
                      <a:cxn ang="0">
                        <a:pos x="7" y="11"/>
                      </a:cxn>
                    </a:cxnLst>
                    <a:pathLst>
                      <a:path w="30" h="42">
                        <a:moveTo>
                          <a:pt x="16" y="33"/>
                        </a:moveTo>
                        <a:cubicBezTo>
                          <a:pt x="3" y="20"/>
                          <a:pt x="15" y="34"/>
                          <a:pt x="8" y="21"/>
                        </a:cubicBezTo>
                        <a:cubicBezTo>
                          <a:pt x="6" y="17"/>
                          <a:pt x="0" y="9"/>
                          <a:pt x="0" y="9"/>
                        </a:cubicBezTo>
                        <a:cubicBezTo>
                          <a:pt x="5" y="1"/>
                          <a:pt x="7" y="0"/>
                          <a:pt x="16" y="3"/>
                        </a:cubicBezTo>
                        <a:cubicBezTo>
                          <a:pt x="25" y="16"/>
                          <a:pt x="10" y="16"/>
                          <a:pt x="30" y="23"/>
                        </a:cubicBezTo>
                        <a:cubicBezTo>
                          <a:pt x="29" y="26"/>
                          <a:pt x="30" y="29"/>
                          <a:pt x="28" y="31"/>
                        </a:cubicBezTo>
                        <a:cubicBezTo>
                          <a:pt x="15" y="42"/>
                          <a:pt x="16" y="38"/>
                          <a:pt x="16" y="3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11" name="Freeform 15"/>
                  <p:cNvSpPr/>
                  <p:nvPr/>
                </p:nvSpPr>
                <p:spPr>
                  <a:xfrm>
                    <a:off x="1967" y="629"/>
                    <a:ext cx="11" cy="5"/>
                  </a:xfrm>
                  <a:custGeom>
                    <a:avLst/>
                    <a:gdLst/>
                    <a:ahLst/>
                    <a:cxnLst>
                      <a:cxn ang="0">
                        <a:pos x="7" y="5"/>
                      </a:cxn>
                      <a:cxn ang="0">
                        <a:pos x="1" y="3"/>
                      </a:cxn>
                      <a:cxn ang="0">
                        <a:pos x="7" y="0"/>
                      </a:cxn>
                      <a:cxn ang="0">
                        <a:pos x="7" y="5"/>
                      </a:cxn>
                    </a:cxnLst>
                    <a:pathLst>
                      <a:path w="25" h="16">
                        <a:moveTo>
                          <a:pt x="15" y="16"/>
                        </a:moveTo>
                        <a:cubicBezTo>
                          <a:pt x="10" y="15"/>
                          <a:pt x="0" y="12"/>
                          <a:pt x="3" y="8"/>
                        </a:cubicBezTo>
                        <a:cubicBezTo>
                          <a:pt x="6" y="4"/>
                          <a:pt x="15" y="0"/>
                          <a:pt x="15" y="0"/>
                        </a:cubicBezTo>
                        <a:cubicBezTo>
                          <a:pt x="17" y="3"/>
                          <a:pt x="25" y="16"/>
                          <a:pt x="15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12" name="Freeform 16"/>
                  <p:cNvSpPr/>
                  <p:nvPr/>
                </p:nvSpPr>
                <p:spPr>
                  <a:xfrm>
                    <a:off x="1921" y="635"/>
                    <a:ext cx="28" cy="16"/>
                  </a:xfrm>
                  <a:custGeom>
                    <a:avLst/>
                    <a:gdLst/>
                    <a:ahLst/>
                    <a:cxnLst>
                      <a:cxn ang="0">
                        <a:pos x="6" y="8"/>
                      </a:cxn>
                      <a:cxn ang="0">
                        <a:pos x="13" y="1"/>
                      </a:cxn>
                      <a:cxn ang="0">
                        <a:pos x="18" y="0"/>
                      </a:cxn>
                      <a:cxn ang="0">
                        <a:pos x="25" y="4"/>
                      </a:cxn>
                      <a:cxn ang="0">
                        <a:pos x="14" y="9"/>
                      </a:cxn>
                      <a:cxn ang="0">
                        <a:pos x="5" y="16"/>
                      </a:cxn>
                      <a:cxn ang="0">
                        <a:pos x="3" y="7"/>
                      </a:cxn>
                      <a:cxn ang="0">
                        <a:pos x="5" y="5"/>
                      </a:cxn>
                      <a:cxn ang="0">
                        <a:pos x="6" y="8"/>
                      </a:cxn>
                    </a:cxnLst>
                    <a:pathLst>
                      <a:path w="65" h="46">
                        <a:moveTo>
                          <a:pt x="14" y="24"/>
                        </a:moveTo>
                        <a:cubicBezTo>
                          <a:pt x="18" y="13"/>
                          <a:pt x="16" y="9"/>
                          <a:pt x="30" y="4"/>
                        </a:cubicBezTo>
                        <a:cubicBezTo>
                          <a:pt x="34" y="3"/>
                          <a:pt x="42" y="0"/>
                          <a:pt x="42" y="0"/>
                        </a:cubicBezTo>
                        <a:cubicBezTo>
                          <a:pt x="50" y="1"/>
                          <a:pt x="65" y="0"/>
                          <a:pt x="58" y="12"/>
                        </a:cubicBezTo>
                        <a:cubicBezTo>
                          <a:pt x="53" y="21"/>
                          <a:pt x="40" y="21"/>
                          <a:pt x="32" y="26"/>
                        </a:cubicBezTo>
                        <a:cubicBezTo>
                          <a:pt x="26" y="35"/>
                          <a:pt x="23" y="42"/>
                          <a:pt x="12" y="46"/>
                        </a:cubicBezTo>
                        <a:cubicBezTo>
                          <a:pt x="0" y="42"/>
                          <a:pt x="5" y="30"/>
                          <a:pt x="8" y="20"/>
                        </a:cubicBezTo>
                        <a:cubicBezTo>
                          <a:pt x="9" y="18"/>
                          <a:pt x="10" y="13"/>
                          <a:pt x="12" y="14"/>
                        </a:cubicBezTo>
                        <a:cubicBezTo>
                          <a:pt x="15" y="16"/>
                          <a:pt x="13" y="21"/>
                          <a:pt x="14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13" name="Freeform 17"/>
                  <p:cNvSpPr/>
                  <p:nvPr/>
                </p:nvSpPr>
                <p:spPr>
                  <a:xfrm>
                    <a:off x="1892" y="634"/>
                    <a:ext cx="29" cy="16"/>
                  </a:xfrm>
                  <a:custGeom>
                    <a:avLst/>
                    <a:gdLst/>
                    <a:ahLst/>
                    <a:cxnLst>
                      <a:cxn ang="0">
                        <a:pos x="0" y="11"/>
                      </a:cxn>
                      <a:cxn ang="0">
                        <a:pos x="8" y="9"/>
                      </a:cxn>
                      <a:cxn ang="0">
                        <a:pos x="22" y="0"/>
                      </a:cxn>
                      <a:cxn ang="0">
                        <a:pos x="27" y="1"/>
                      </a:cxn>
                      <a:cxn ang="0">
                        <a:pos x="21" y="6"/>
                      </a:cxn>
                      <a:cxn ang="0">
                        <a:pos x="12" y="11"/>
                      </a:cxn>
                      <a:cxn ang="0">
                        <a:pos x="9" y="16"/>
                      </a:cxn>
                      <a:cxn ang="0">
                        <a:pos x="7" y="15"/>
                      </a:cxn>
                      <a:cxn ang="0">
                        <a:pos x="5" y="13"/>
                      </a:cxn>
                      <a:cxn ang="0">
                        <a:pos x="0" y="12"/>
                      </a:cxn>
                      <a:cxn ang="0">
                        <a:pos x="0" y="11"/>
                      </a:cxn>
                    </a:cxnLst>
                    <a:pathLst>
                      <a:path w="69" h="47">
                        <a:moveTo>
                          <a:pt x="0" y="31"/>
                        </a:moveTo>
                        <a:cubicBezTo>
                          <a:pt x="7" y="24"/>
                          <a:pt x="9" y="22"/>
                          <a:pt x="18" y="25"/>
                        </a:cubicBezTo>
                        <a:cubicBezTo>
                          <a:pt x="25" y="4"/>
                          <a:pt x="36" y="12"/>
                          <a:pt x="52" y="1"/>
                        </a:cubicBezTo>
                        <a:cubicBezTo>
                          <a:pt x="56" y="2"/>
                          <a:pt x="61" y="0"/>
                          <a:pt x="64" y="3"/>
                        </a:cubicBezTo>
                        <a:cubicBezTo>
                          <a:pt x="69" y="8"/>
                          <a:pt x="50" y="19"/>
                          <a:pt x="50" y="19"/>
                        </a:cubicBezTo>
                        <a:cubicBezTo>
                          <a:pt x="46" y="31"/>
                          <a:pt x="35" y="22"/>
                          <a:pt x="28" y="33"/>
                        </a:cubicBezTo>
                        <a:cubicBezTo>
                          <a:pt x="31" y="41"/>
                          <a:pt x="31" y="44"/>
                          <a:pt x="22" y="47"/>
                        </a:cubicBezTo>
                        <a:cubicBezTo>
                          <a:pt x="20" y="46"/>
                          <a:pt x="18" y="46"/>
                          <a:pt x="16" y="45"/>
                        </a:cubicBezTo>
                        <a:cubicBezTo>
                          <a:pt x="14" y="43"/>
                          <a:pt x="14" y="40"/>
                          <a:pt x="12" y="39"/>
                        </a:cubicBezTo>
                        <a:cubicBezTo>
                          <a:pt x="8" y="37"/>
                          <a:pt x="0" y="35"/>
                          <a:pt x="0" y="35"/>
                        </a:cubicBezTo>
                        <a:cubicBezTo>
                          <a:pt x="2" y="26"/>
                          <a:pt x="3" y="25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14" name="Freeform 18"/>
                  <p:cNvSpPr/>
                  <p:nvPr/>
                </p:nvSpPr>
                <p:spPr>
                  <a:xfrm>
                    <a:off x="1735" y="547"/>
                    <a:ext cx="151" cy="93"/>
                  </a:xfrm>
                  <a:custGeom>
                    <a:avLst/>
                    <a:gdLst/>
                    <a:ahLst/>
                    <a:cxnLst>
                      <a:cxn ang="0">
                        <a:pos x="4" y="1"/>
                      </a:cxn>
                      <a:cxn ang="0">
                        <a:pos x="15" y="6"/>
                      </a:cxn>
                      <a:cxn ang="0">
                        <a:pos x="20" y="10"/>
                      </a:cxn>
                      <a:cxn ang="0">
                        <a:pos x="32" y="17"/>
                      </a:cxn>
                      <a:cxn ang="0">
                        <a:pos x="39" y="22"/>
                      </a:cxn>
                      <a:cxn ang="0">
                        <a:pos x="52" y="33"/>
                      </a:cxn>
                      <a:cxn ang="0">
                        <a:pos x="58" y="43"/>
                      </a:cxn>
                      <a:cxn ang="0">
                        <a:pos x="63" y="44"/>
                      </a:cxn>
                      <a:cxn ang="0">
                        <a:pos x="66" y="50"/>
                      </a:cxn>
                      <a:cxn ang="0">
                        <a:pos x="75" y="51"/>
                      </a:cxn>
                      <a:cxn ang="0">
                        <a:pos x="72" y="66"/>
                      </a:cxn>
                      <a:cxn ang="0">
                        <a:pos x="77" y="75"/>
                      </a:cxn>
                      <a:cxn ang="0">
                        <a:pos x="84" y="78"/>
                      </a:cxn>
                      <a:cxn ang="0">
                        <a:pos x="92" y="79"/>
                      </a:cxn>
                      <a:cxn ang="0">
                        <a:pos x="100" y="81"/>
                      </a:cxn>
                      <a:cxn ang="0">
                        <a:pos x="108" y="79"/>
                      </a:cxn>
                      <a:cxn ang="0">
                        <a:pos x="116" y="83"/>
                      </a:cxn>
                      <a:cxn ang="0">
                        <a:pos x="126" y="86"/>
                      </a:cxn>
                      <a:cxn ang="0">
                        <a:pos x="134" y="89"/>
                      </a:cxn>
                      <a:cxn ang="0">
                        <a:pos x="150" y="89"/>
                      </a:cxn>
                      <a:cxn ang="0">
                        <a:pos x="145" y="92"/>
                      </a:cxn>
                      <a:cxn ang="0">
                        <a:pos x="137" y="91"/>
                      </a:cxn>
                      <a:cxn ang="0">
                        <a:pos x="128" y="91"/>
                      </a:cxn>
                      <a:cxn ang="0">
                        <a:pos x="123" y="89"/>
                      </a:cxn>
                      <a:cxn ang="0">
                        <a:pos x="107" y="89"/>
                      </a:cxn>
                      <a:cxn ang="0">
                        <a:pos x="100" y="87"/>
                      </a:cxn>
                      <a:cxn ang="0">
                        <a:pos x="73" y="81"/>
                      </a:cxn>
                      <a:cxn ang="0">
                        <a:pos x="68" y="73"/>
                      </a:cxn>
                      <a:cxn ang="0">
                        <a:pos x="54" y="67"/>
                      </a:cxn>
                      <a:cxn ang="0">
                        <a:pos x="46" y="62"/>
                      </a:cxn>
                      <a:cxn ang="0">
                        <a:pos x="40" y="53"/>
                      </a:cxn>
                      <a:cxn ang="0">
                        <a:pos x="29" y="36"/>
                      </a:cxn>
                      <a:cxn ang="0">
                        <a:pos x="27" y="34"/>
                      </a:cxn>
                      <a:cxn ang="0">
                        <a:pos x="25" y="34"/>
                      </a:cxn>
                      <a:cxn ang="0">
                        <a:pos x="23" y="30"/>
                      </a:cxn>
                      <a:cxn ang="0">
                        <a:pos x="16" y="19"/>
                      </a:cxn>
                      <a:cxn ang="0">
                        <a:pos x="9" y="13"/>
                      </a:cxn>
                      <a:cxn ang="0">
                        <a:pos x="2" y="7"/>
                      </a:cxn>
                      <a:cxn ang="0">
                        <a:pos x="4" y="1"/>
                      </a:cxn>
                      <a:cxn ang="0">
                        <a:pos x="4" y="1"/>
                      </a:cxn>
                    </a:cxnLst>
                    <a:pathLst>
                      <a:path w="355" h="277">
                        <a:moveTo>
                          <a:pt x="10" y="4"/>
                        </a:moveTo>
                        <a:cubicBezTo>
                          <a:pt x="22" y="0"/>
                          <a:pt x="24" y="14"/>
                          <a:pt x="36" y="18"/>
                        </a:cubicBezTo>
                        <a:cubicBezTo>
                          <a:pt x="37" y="19"/>
                          <a:pt x="45" y="29"/>
                          <a:pt x="46" y="30"/>
                        </a:cubicBezTo>
                        <a:cubicBezTo>
                          <a:pt x="56" y="40"/>
                          <a:pt x="67" y="38"/>
                          <a:pt x="76" y="52"/>
                        </a:cubicBezTo>
                        <a:cubicBezTo>
                          <a:pt x="80" y="58"/>
                          <a:pt x="92" y="66"/>
                          <a:pt x="92" y="66"/>
                        </a:cubicBezTo>
                        <a:cubicBezTo>
                          <a:pt x="96" y="79"/>
                          <a:pt x="112" y="88"/>
                          <a:pt x="122" y="98"/>
                        </a:cubicBezTo>
                        <a:cubicBezTo>
                          <a:pt x="124" y="105"/>
                          <a:pt x="130" y="124"/>
                          <a:pt x="136" y="128"/>
                        </a:cubicBezTo>
                        <a:cubicBezTo>
                          <a:pt x="140" y="130"/>
                          <a:pt x="148" y="132"/>
                          <a:pt x="148" y="132"/>
                        </a:cubicBezTo>
                        <a:cubicBezTo>
                          <a:pt x="150" y="138"/>
                          <a:pt x="154" y="150"/>
                          <a:pt x="154" y="150"/>
                        </a:cubicBezTo>
                        <a:cubicBezTo>
                          <a:pt x="161" y="139"/>
                          <a:pt x="168" y="144"/>
                          <a:pt x="176" y="152"/>
                        </a:cubicBezTo>
                        <a:cubicBezTo>
                          <a:pt x="174" y="167"/>
                          <a:pt x="173" y="181"/>
                          <a:pt x="170" y="196"/>
                        </a:cubicBezTo>
                        <a:cubicBezTo>
                          <a:pt x="171" y="202"/>
                          <a:pt x="174" y="220"/>
                          <a:pt x="180" y="224"/>
                        </a:cubicBezTo>
                        <a:cubicBezTo>
                          <a:pt x="185" y="228"/>
                          <a:pt x="193" y="228"/>
                          <a:pt x="198" y="232"/>
                        </a:cubicBezTo>
                        <a:cubicBezTo>
                          <a:pt x="204" y="230"/>
                          <a:pt x="216" y="234"/>
                          <a:pt x="216" y="234"/>
                        </a:cubicBezTo>
                        <a:cubicBezTo>
                          <a:pt x="223" y="241"/>
                          <a:pt x="225" y="245"/>
                          <a:pt x="236" y="242"/>
                        </a:cubicBezTo>
                        <a:cubicBezTo>
                          <a:pt x="242" y="240"/>
                          <a:pt x="254" y="236"/>
                          <a:pt x="254" y="236"/>
                        </a:cubicBezTo>
                        <a:cubicBezTo>
                          <a:pt x="260" y="240"/>
                          <a:pt x="265" y="246"/>
                          <a:pt x="272" y="248"/>
                        </a:cubicBezTo>
                        <a:cubicBezTo>
                          <a:pt x="277" y="250"/>
                          <a:pt x="291" y="252"/>
                          <a:pt x="296" y="256"/>
                        </a:cubicBezTo>
                        <a:cubicBezTo>
                          <a:pt x="301" y="260"/>
                          <a:pt x="314" y="264"/>
                          <a:pt x="314" y="264"/>
                        </a:cubicBezTo>
                        <a:cubicBezTo>
                          <a:pt x="330" y="263"/>
                          <a:pt x="338" y="261"/>
                          <a:pt x="352" y="266"/>
                        </a:cubicBezTo>
                        <a:cubicBezTo>
                          <a:pt x="355" y="275"/>
                          <a:pt x="350" y="277"/>
                          <a:pt x="342" y="274"/>
                        </a:cubicBezTo>
                        <a:cubicBezTo>
                          <a:pt x="336" y="276"/>
                          <a:pt x="322" y="272"/>
                          <a:pt x="322" y="272"/>
                        </a:cubicBezTo>
                        <a:cubicBezTo>
                          <a:pt x="314" y="275"/>
                          <a:pt x="308" y="272"/>
                          <a:pt x="300" y="270"/>
                        </a:cubicBezTo>
                        <a:cubicBezTo>
                          <a:pt x="296" y="269"/>
                          <a:pt x="288" y="266"/>
                          <a:pt x="288" y="266"/>
                        </a:cubicBezTo>
                        <a:cubicBezTo>
                          <a:pt x="276" y="270"/>
                          <a:pt x="264" y="266"/>
                          <a:pt x="252" y="264"/>
                        </a:cubicBezTo>
                        <a:cubicBezTo>
                          <a:pt x="245" y="259"/>
                          <a:pt x="242" y="257"/>
                          <a:pt x="234" y="260"/>
                        </a:cubicBezTo>
                        <a:cubicBezTo>
                          <a:pt x="211" y="252"/>
                          <a:pt x="192" y="256"/>
                          <a:pt x="172" y="242"/>
                        </a:cubicBezTo>
                        <a:cubicBezTo>
                          <a:pt x="165" y="231"/>
                          <a:pt x="176" y="221"/>
                          <a:pt x="160" y="216"/>
                        </a:cubicBezTo>
                        <a:cubicBezTo>
                          <a:pt x="154" y="233"/>
                          <a:pt x="136" y="203"/>
                          <a:pt x="126" y="200"/>
                        </a:cubicBezTo>
                        <a:cubicBezTo>
                          <a:pt x="120" y="196"/>
                          <a:pt x="114" y="190"/>
                          <a:pt x="108" y="186"/>
                        </a:cubicBezTo>
                        <a:cubicBezTo>
                          <a:pt x="104" y="175"/>
                          <a:pt x="104" y="165"/>
                          <a:pt x="94" y="158"/>
                        </a:cubicBezTo>
                        <a:cubicBezTo>
                          <a:pt x="83" y="142"/>
                          <a:pt x="85" y="119"/>
                          <a:pt x="68" y="108"/>
                        </a:cubicBezTo>
                        <a:cubicBezTo>
                          <a:pt x="67" y="106"/>
                          <a:pt x="66" y="104"/>
                          <a:pt x="64" y="102"/>
                        </a:cubicBezTo>
                        <a:cubicBezTo>
                          <a:pt x="62" y="101"/>
                          <a:pt x="59" y="102"/>
                          <a:pt x="58" y="100"/>
                        </a:cubicBezTo>
                        <a:cubicBezTo>
                          <a:pt x="56" y="97"/>
                          <a:pt x="54" y="88"/>
                          <a:pt x="54" y="88"/>
                        </a:cubicBezTo>
                        <a:cubicBezTo>
                          <a:pt x="59" y="73"/>
                          <a:pt x="52" y="61"/>
                          <a:pt x="38" y="58"/>
                        </a:cubicBezTo>
                        <a:cubicBezTo>
                          <a:pt x="32" y="49"/>
                          <a:pt x="31" y="44"/>
                          <a:pt x="20" y="40"/>
                        </a:cubicBezTo>
                        <a:cubicBezTo>
                          <a:pt x="16" y="27"/>
                          <a:pt x="16" y="26"/>
                          <a:pt x="4" y="22"/>
                        </a:cubicBezTo>
                        <a:cubicBezTo>
                          <a:pt x="1" y="13"/>
                          <a:pt x="0" y="5"/>
                          <a:pt x="10" y="2"/>
                        </a:cubicBezTo>
                        <a:cubicBezTo>
                          <a:pt x="18" y="5"/>
                          <a:pt x="18" y="4"/>
                          <a:pt x="10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15" name="Freeform 19"/>
                  <p:cNvSpPr/>
                  <p:nvPr/>
                </p:nvSpPr>
                <p:spPr>
                  <a:xfrm>
                    <a:off x="1827" y="541"/>
                    <a:ext cx="67" cy="68"/>
                  </a:xfrm>
                  <a:custGeom>
                    <a:avLst/>
                    <a:gdLst/>
                    <a:ahLst/>
                    <a:cxnLst>
                      <a:cxn ang="0">
                        <a:pos x="23" y="22"/>
                      </a:cxn>
                      <a:cxn ang="0">
                        <a:pos x="28" y="19"/>
                      </a:cxn>
                      <a:cxn ang="0">
                        <a:pos x="29" y="17"/>
                      </a:cxn>
                      <a:cxn ang="0">
                        <a:pos x="34" y="15"/>
                      </a:cxn>
                      <a:cxn ang="0">
                        <a:pos x="46" y="7"/>
                      </a:cxn>
                      <a:cxn ang="0">
                        <a:pos x="48" y="1"/>
                      </a:cxn>
                      <a:cxn ang="0">
                        <a:pos x="53" y="0"/>
                      </a:cxn>
                      <a:cxn ang="0">
                        <a:pos x="64" y="9"/>
                      </a:cxn>
                      <a:cxn ang="0">
                        <a:pos x="63" y="15"/>
                      </a:cxn>
                      <a:cxn ang="0">
                        <a:pos x="54" y="21"/>
                      </a:cxn>
                      <a:cxn ang="0">
                        <a:pos x="57" y="31"/>
                      </a:cxn>
                      <a:cxn ang="0">
                        <a:pos x="61" y="36"/>
                      </a:cxn>
                      <a:cxn ang="0">
                        <a:pos x="63" y="42"/>
                      </a:cxn>
                      <a:cxn ang="0">
                        <a:pos x="55" y="42"/>
                      </a:cxn>
                      <a:cxn ang="0">
                        <a:pos x="50" y="48"/>
                      </a:cxn>
                      <a:cxn ang="0">
                        <a:pos x="45" y="51"/>
                      </a:cxn>
                      <a:cxn ang="0">
                        <a:pos x="43" y="65"/>
                      </a:cxn>
                      <a:cxn ang="0">
                        <a:pos x="38" y="67"/>
                      </a:cxn>
                      <a:cxn ang="0">
                        <a:pos x="35" y="68"/>
                      </a:cxn>
                      <a:cxn ang="0">
                        <a:pos x="33" y="67"/>
                      </a:cxn>
                      <a:cxn ang="0">
                        <a:pos x="31" y="63"/>
                      </a:cxn>
                      <a:cxn ang="0">
                        <a:pos x="26" y="61"/>
                      </a:cxn>
                      <a:cxn ang="0">
                        <a:pos x="18" y="64"/>
                      </a:cxn>
                      <a:cxn ang="0">
                        <a:pos x="12" y="61"/>
                      </a:cxn>
                      <a:cxn ang="0">
                        <a:pos x="4" y="49"/>
                      </a:cxn>
                      <a:cxn ang="0">
                        <a:pos x="2" y="43"/>
                      </a:cxn>
                      <a:cxn ang="0">
                        <a:pos x="0" y="39"/>
                      </a:cxn>
                      <a:cxn ang="0">
                        <a:pos x="9" y="32"/>
                      </a:cxn>
                      <a:cxn ang="0">
                        <a:pos x="14" y="34"/>
                      </a:cxn>
                      <a:cxn ang="0">
                        <a:pos x="15" y="26"/>
                      </a:cxn>
                      <a:cxn ang="0">
                        <a:pos x="22" y="23"/>
                      </a:cxn>
                      <a:cxn ang="0">
                        <a:pos x="23" y="22"/>
                      </a:cxn>
                    </a:cxnLst>
                    <a:pathLst>
                      <a:path w="156" h="206">
                        <a:moveTo>
                          <a:pt x="54" y="66"/>
                        </a:moveTo>
                        <a:cubicBezTo>
                          <a:pt x="58" y="63"/>
                          <a:pt x="64" y="63"/>
                          <a:pt x="66" y="58"/>
                        </a:cubicBezTo>
                        <a:cubicBezTo>
                          <a:pt x="67" y="56"/>
                          <a:pt x="67" y="53"/>
                          <a:pt x="68" y="52"/>
                        </a:cubicBezTo>
                        <a:cubicBezTo>
                          <a:pt x="71" y="49"/>
                          <a:pt x="80" y="44"/>
                          <a:pt x="80" y="44"/>
                        </a:cubicBezTo>
                        <a:cubicBezTo>
                          <a:pt x="113" y="55"/>
                          <a:pt x="85" y="29"/>
                          <a:pt x="106" y="22"/>
                        </a:cubicBezTo>
                        <a:cubicBezTo>
                          <a:pt x="110" y="17"/>
                          <a:pt x="108" y="9"/>
                          <a:pt x="112" y="4"/>
                        </a:cubicBezTo>
                        <a:cubicBezTo>
                          <a:pt x="115" y="1"/>
                          <a:pt x="124" y="0"/>
                          <a:pt x="124" y="0"/>
                        </a:cubicBezTo>
                        <a:cubicBezTo>
                          <a:pt x="138" y="14"/>
                          <a:pt x="126" y="23"/>
                          <a:pt x="150" y="28"/>
                        </a:cubicBezTo>
                        <a:cubicBezTo>
                          <a:pt x="156" y="36"/>
                          <a:pt x="154" y="39"/>
                          <a:pt x="146" y="44"/>
                        </a:cubicBezTo>
                        <a:cubicBezTo>
                          <a:pt x="141" y="52"/>
                          <a:pt x="135" y="61"/>
                          <a:pt x="126" y="64"/>
                        </a:cubicBezTo>
                        <a:cubicBezTo>
                          <a:pt x="118" y="75"/>
                          <a:pt x="128" y="83"/>
                          <a:pt x="132" y="94"/>
                        </a:cubicBezTo>
                        <a:cubicBezTo>
                          <a:pt x="129" y="103"/>
                          <a:pt x="135" y="105"/>
                          <a:pt x="142" y="110"/>
                        </a:cubicBezTo>
                        <a:cubicBezTo>
                          <a:pt x="145" y="119"/>
                          <a:pt x="141" y="120"/>
                          <a:pt x="146" y="128"/>
                        </a:cubicBezTo>
                        <a:cubicBezTo>
                          <a:pt x="142" y="139"/>
                          <a:pt x="135" y="133"/>
                          <a:pt x="128" y="128"/>
                        </a:cubicBezTo>
                        <a:cubicBezTo>
                          <a:pt x="116" y="132"/>
                          <a:pt x="122" y="136"/>
                          <a:pt x="116" y="146"/>
                        </a:cubicBezTo>
                        <a:cubicBezTo>
                          <a:pt x="113" y="151"/>
                          <a:pt x="108" y="152"/>
                          <a:pt x="104" y="156"/>
                        </a:cubicBezTo>
                        <a:cubicBezTo>
                          <a:pt x="107" y="167"/>
                          <a:pt x="112" y="191"/>
                          <a:pt x="100" y="198"/>
                        </a:cubicBezTo>
                        <a:cubicBezTo>
                          <a:pt x="96" y="200"/>
                          <a:pt x="92" y="200"/>
                          <a:pt x="88" y="202"/>
                        </a:cubicBezTo>
                        <a:cubicBezTo>
                          <a:pt x="86" y="203"/>
                          <a:pt x="84" y="205"/>
                          <a:pt x="82" y="206"/>
                        </a:cubicBezTo>
                        <a:cubicBezTo>
                          <a:pt x="80" y="205"/>
                          <a:pt x="77" y="204"/>
                          <a:pt x="76" y="202"/>
                        </a:cubicBezTo>
                        <a:cubicBezTo>
                          <a:pt x="74" y="198"/>
                          <a:pt x="76" y="191"/>
                          <a:pt x="72" y="190"/>
                        </a:cubicBezTo>
                        <a:cubicBezTo>
                          <a:pt x="68" y="189"/>
                          <a:pt x="60" y="186"/>
                          <a:pt x="60" y="186"/>
                        </a:cubicBezTo>
                        <a:cubicBezTo>
                          <a:pt x="53" y="188"/>
                          <a:pt x="49" y="192"/>
                          <a:pt x="42" y="194"/>
                        </a:cubicBezTo>
                        <a:cubicBezTo>
                          <a:pt x="34" y="189"/>
                          <a:pt x="37" y="183"/>
                          <a:pt x="28" y="186"/>
                        </a:cubicBezTo>
                        <a:cubicBezTo>
                          <a:pt x="12" y="181"/>
                          <a:pt x="19" y="161"/>
                          <a:pt x="10" y="148"/>
                        </a:cubicBezTo>
                        <a:cubicBezTo>
                          <a:pt x="5" y="121"/>
                          <a:pt x="11" y="147"/>
                          <a:pt x="4" y="130"/>
                        </a:cubicBezTo>
                        <a:cubicBezTo>
                          <a:pt x="2" y="126"/>
                          <a:pt x="0" y="118"/>
                          <a:pt x="0" y="118"/>
                        </a:cubicBezTo>
                        <a:cubicBezTo>
                          <a:pt x="2" y="95"/>
                          <a:pt x="0" y="83"/>
                          <a:pt x="20" y="96"/>
                        </a:cubicBezTo>
                        <a:cubicBezTo>
                          <a:pt x="23" y="105"/>
                          <a:pt x="23" y="110"/>
                          <a:pt x="32" y="104"/>
                        </a:cubicBezTo>
                        <a:cubicBezTo>
                          <a:pt x="35" y="95"/>
                          <a:pt x="29" y="88"/>
                          <a:pt x="34" y="80"/>
                        </a:cubicBezTo>
                        <a:cubicBezTo>
                          <a:pt x="36" y="76"/>
                          <a:pt x="48" y="73"/>
                          <a:pt x="52" y="70"/>
                        </a:cubicBezTo>
                        <a:cubicBezTo>
                          <a:pt x="57" y="63"/>
                          <a:pt x="58" y="62"/>
                          <a:pt x="54" y="6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16" name="Freeform 20"/>
                  <p:cNvSpPr/>
                  <p:nvPr/>
                </p:nvSpPr>
                <p:spPr>
                  <a:xfrm>
                    <a:off x="1892" y="572"/>
                    <a:ext cx="47" cy="13"/>
                  </a:xfrm>
                  <a:custGeom>
                    <a:avLst/>
                    <a:gdLst/>
                    <a:ahLst/>
                    <a:cxnLst>
                      <a:cxn ang="0">
                        <a:pos x="2" y="11"/>
                      </a:cxn>
                      <a:cxn ang="0">
                        <a:pos x="8" y="3"/>
                      </a:cxn>
                      <a:cxn ang="0">
                        <a:pos x="20" y="7"/>
                      </a:cxn>
                      <a:cxn ang="0">
                        <a:pos x="31" y="5"/>
                      </a:cxn>
                      <a:cxn ang="0">
                        <a:pos x="39" y="0"/>
                      </a:cxn>
                      <a:cxn ang="0">
                        <a:pos x="33" y="9"/>
                      </a:cxn>
                      <a:cxn ang="0">
                        <a:pos x="26" y="13"/>
                      </a:cxn>
                      <a:cxn ang="0">
                        <a:pos x="18" y="11"/>
                      </a:cxn>
                      <a:cxn ang="0">
                        <a:pos x="6" y="10"/>
                      </a:cxn>
                      <a:cxn ang="0">
                        <a:pos x="2" y="11"/>
                      </a:cxn>
                    </a:cxnLst>
                    <a:pathLst>
                      <a:path w="109" h="38">
                        <a:moveTo>
                          <a:pt x="4" y="32"/>
                        </a:moveTo>
                        <a:cubicBezTo>
                          <a:pt x="7" y="22"/>
                          <a:pt x="7" y="14"/>
                          <a:pt x="18" y="10"/>
                        </a:cubicBezTo>
                        <a:cubicBezTo>
                          <a:pt x="28" y="12"/>
                          <a:pt x="37" y="14"/>
                          <a:pt x="46" y="20"/>
                        </a:cubicBezTo>
                        <a:cubicBezTo>
                          <a:pt x="62" y="15"/>
                          <a:pt x="54" y="17"/>
                          <a:pt x="72" y="14"/>
                        </a:cubicBezTo>
                        <a:cubicBezTo>
                          <a:pt x="77" y="9"/>
                          <a:pt x="90" y="0"/>
                          <a:pt x="90" y="0"/>
                        </a:cubicBezTo>
                        <a:cubicBezTo>
                          <a:pt x="109" y="6"/>
                          <a:pt x="85" y="23"/>
                          <a:pt x="76" y="26"/>
                        </a:cubicBezTo>
                        <a:cubicBezTo>
                          <a:pt x="71" y="33"/>
                          <a:pt x="68" y="35"/>
                          <a:pt x="60" y="38"/>
                        </a:cubicBezTo>
                        <a:cubicBezTo>
                          <a:pt x="54" y="36"/>
                          <a:pt x="42" y="32"/>
                          <a:pt x="42" y="32"/>
                        </a:cubicBezTo>
                        <a:cubicBezTo>
                          <a:pt x="33" y="23"/>
                          <a:pt x="26" y="26"/>
                          <a:pt x="14" y="30"/>
                        </a:cubicBezTo>
                        <a:cubicBezTo>
                          <a:pt x="1" y="28"/>
                          <a:pt x="0" y="24"/>
                          <a:pt x="4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17" name="Freeform 21"/>
                  <p:cNvSpPr/>
                  <p:nvPr/>
                </p:nvSpPr>
                <p:spPr>
                  <a:xfrm>
                    <a:off x="1890" y="588"/>
                    <a:ext cx="32" cy="34"/>
                  </a:xfrm>
                  <a:custGeom>
                    <a:avLst/>
                    <a:gdLst/>
                    <a:ahLst/>
                    <a:cxnLst>
                      <a:cxn ang="0">
                        <a:pos x="3" y="6"/>
                      </a:cxn>
                      <a:cxn ang="0">
                        <a:pos x="8" y="0"/>
                      </a:cxn>
                      <a:cxn ang="0">
                        <a:pos x="14" y="6"/>
                      </a:cxn>
                      <a:cxn ang="0">
                        <a:pos x="26" y="1"/>
                      </a:cxn>
                      <a:cxn ang="0">
                        <a:pos x="19" y="11"/>
                      </a:cxn>
                      <a:cxn ang="0">
                        <a:pos x="23" y="16"/>
                      </a:cxn>
                      <a:cxn ang="0">
                        <a:pos x="24" y="20"/>
                      </a:cxn>
                      <a:cxn ang="0">
                        <a:pos x="19" y="24"/>
                      </a:cxn>
                      <a:cxn ang="0">
                        <a:pos x="14" y="20"/>
                      </a:cxn>
                      <a:cxn ang="0">
                        <a:pos x="9" y="16"/>
                      </a:cxn>
                      <a:cxn ang="0">
                        <a:pos x="12" y="22"/>
                      </a:cxn>
                      <a:cxn ang="0">
                        <a:pos x="13" y="24"/>
                      </a:cxn>
                      <a:cxn ang="0">
                        <a:pos x="8" y="34"/>
                      </a:cxn>
                      <a:cxn ang="0">
                        <a:pos x="5" y="33"/>
                      </a:cxn>
                      <a:cxn ang="0">
                        <a:pos x="3" y="29"/>
                      </a:cxn>
                      <a:cxn ang="0">
                        <a:pos x="0" y="18"/>
                      </a:cxn>
                      <a:cxn ang="0">
                        <a:pos x="1" y="10"/>
                      </a:cxn>
                      <a:cxn ang="0">
                        <a:pos x="3" y="6"/>
                      </a:cxn>
                    </a:cxnLst>
                    <a:pathLst>
                      <a:path w="76" h="104">
                        <a:moveTo>
                          <a:pt x="8" y="18"/>
                        </a:moveTo>
                        <a:cubicBezTo>
                          <a:pt x="10" y="8"/>
                          <a:pt x="9" y="3"/>
                          <a:pt x="18" y="0"/>
                        </a:cubicBezTo>
                        <a:cubicBezTo>
                          <a:pt x="28" y="3"/>
                          <a:pt x="25" y="12"/>
                          <a:pt x="34" y="18"/>
                        </a:cubicBezTo>
                        <a:cubicBezTo>
                          <a:pt x="46" y="16"/>
                          <a:pt x="51" y="8"/>
                          <a:pt x="62" y="4"/>
                        </a:cubicBezTo>
                        <a:cubicBezTo>
                          <a:pt x="76" y="9"/>
                          <a:pt x="56" y="31"/>
                          <a:pt x="46" y="34"/>
                        </a:cubicBezTo>
                        <a:cubicBezTo>
                          <a:pt x="51" y="56"/>
                          <a:pt x="43" y="29"/>
                          <a:pt x="54" y="48"/>
                        </a:cubicBezTo>
                        <a:cubicBezTo>
                          <a:pt x="56" y="52"/>
                          <a:pt x="58" y="60"/>
                          <a:pt x="58" y="60"/>
                        </a:cubicBezTo>
                        <a:cubicBezTo>
                          <a:pt x="55" y="68"/>
                          <a:pt x="54" y="71"/>
                          <a:pt x="46" y="74"/>
                        </a:cubicBezTo>
                        <a:cubicBezTo>
                          <a:pt x="38" y="71"/>
                          <a:pt x="37" y="68"/>
                          <a:pt x="34" y="60"/>
                        </a:cubicBezTo>
                        <a:cubicBezTo>
                          <a:pt x="33" y="50"/>
                          <a:pt x="32" y="33"/>
                          <a:pt x="22" y="48"/>
                        </a:cubicBezTo>
                        <a:cubicBezTo>
                          <a:pt x="25" y="60"/>
                          <a:pt x="23" y="53"/>
                          <a:pt x="28" y="68"/>
                        </a:cubicBezTo>
                        <a:cubicBezTo>
                          <a:pt x="29" y="70"/>
                          <a:pt x="30" y="74"/>
                          <a:pt x="30" y="74"/>
                        </a:cubicBezTo>
                        <a:cubicBezTo>
                          <a:pt x="24" y="84"/>
                          <a:pt x="22" y="93"/>
                          <a:pt x="20" y="104"/>
                        </a:cubicBezTo>
                        <a:cubicBezTo>
                          <a:pt x="17" y="103"/>
                          <a:pt x="14" y="104"/>
                          <a:pt x="12" y="102"/>
                        </a:cubicBezTo>
                        <a:cubicBezTo>
                          <a:pt x="9" y="99"/>
                          <a:pt x="8" y="90"/>
                          <a:pt x="8" y="90"/>
                        </a:cubicBezTo>
                        <a:cubicBezTo>
                          <a:pt x="13" y="75"/>
                          <a:pt x="14" y="64"/>
                          <a:pt x="0" y="54"/>
                        </a:cubicBezTo>
                        <a:cubicBezTo>
                          <a:pt x="1" y="46"/>
                          <a:pt x="1" y="38"/>
                          <a:pt x="2" y="30"/>
                        </a:cubicBezTo>
                        <a:cubicBezTo>
                          <a:pt x="2" y="27"/>
                          <a:pt x="13" y="2"/>
                          <a:pt x="8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18" name="Freeform 22"/>
                  <p:cNvSpPr/>
                  <p:nvPr/>
                </p:nvSpPr>
                <p:spPr>
                  <a:xfrm>
                    <a:off x="1944" y="569"/>
                    <a:ext cx="16" cy="20"/>
                  </a:xfrm>
                  <a:custGeom>
                    <a:avLst/>
                    <a:gdLst/>
                    <a:ahLst/>
                    <a:cxnLst>
                      <a:cxn ang="0">
                        <a:pos x="1" y="9"/>
                      </a:cxn>
                      <a:cxn ang="0">
                        <a:pos x="6" y="0"/>
                      </a:cxn>
                      <a:cxn ang="0">
                        <a:pos x="6" y="9"/>
                      </a:cxn>
                      <a:cxn ang="0">
                        <a:pos x="16" y="12"/>
                      </a:cxn>
                      <a:cxn ang="0">
                        <a:pos x="8" y="14"/>
                      </a:cxn>
                      <a:cxn ang="0">
                        <a:pos x="2" y="19"/>
                      </a:cxn>
                      <a:cxn ang="0">
                        <a:pos x="0" y="11"/>
                      </a:cxn>
                      <a:cxn ang="0">
                        <a:pos x="1" y="9"/>
                      </a:cxn>
                    </a:cxnLst>
                    <a:pathLst>
                      <a:path w="37" h="61">
                        <a:moveTo>
                          <a:pt x="3" y="28"/>
                        </a:moveTo>
                        <a:cubicBezTo>
                          <a:pt x="5" y="14"/>
                          <a:pt x="2" y="7"/>
                          <a:pt x="13" y="0"/>
                        </a:cubicBezTo>
                        <a:cubicBezTo>
                          <a:pt x="26" y="9"/>
                          <a:pt x="23" y="17"/>
                          <a:pt x="15" y="28"/>
                        </a:cubicBezTo>
                        <a:cubicBezTo>
                          <a:pt x="25" y="31"/>
                          <a:pt x="33" y="27"/>
                          <a:pt x="37" y="38"/>
                        </a:cubicBezTo>
                        <a:cubicBezTo>
                          <a:pt x="30" y="45"/>
                          <a:pt x="28" y="47"/>
                          <a:pt x="19" y="44"/>
                        </a:cubicBezTo>
                        <a:cubicBezTo>
                          <a:pt x="13" y="54"/>
                          <a:pt x="18" y="61"/>
                          <a:pt x="5" y="58"/>
                        </a:cubicBezTo>
                        <a:cubicBezTo>
                          <a:pt x="0" y="50"/>
                          <a:pt x="3" y="44"/>
                          <a:pt x="1" y="34"/>
                        </a:cubicBezTo>
                        <a:cubicBezTo>
                          <a:pt x="2" y="32"/>
                          <a:pt x="3" y="28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19" name="Freeform 23"/>
                  <p:cNvSpPr/>
                  <p:nvPr/>
                </p:nvSpPr>
                <p:spPr>
                  <a:xfrm>
                    <a:off x="1948" y="600"/>
                    <a:ext cx="20" cy="10"/>
                  </a:xfrm>
                  <a:custGeom>
                    <a:avLst/>
                    <a:gdLst/>
                    <a:ahLst/>
                    <a:cxnLst>
                      <a:cxn ang="0">
                        <a:pos x="3" y="0"/>
                      </a:cxn>
                      <a:cxn ang="0">
                        <a:pos x="12" y="0"/>
                      </a:cxn>
                      <a:cxn ang="0">
                        <a:pos x="20" y="6"/>
                      </a:cxn>
                      <a:cxn ang="0">
                        <a:pos x="14" y="5"/>
                      </a:cxn>
                      <a:cxn ang="0">
                        <a:pos x="1" y="6"/>
                      </a:cxn>
                      <a:cxn ang="0">
                        <a:pos x="3" y="0"/>
                      </a:cxn>
                    </a:cxnLst>
                    <a:pathLst>
                      <a:path w="49" h="29">
                        <a:moveTo>
                          <a:pt x="7" y="0"/>
                        </a:moveTo>
                        <a:cubicBezTo>
                          <a:pt x="15" y="6"/>
                          <a:pt x="19" y="2"/>
                          <a:pt x="29" y="0"/>
                        </a:cubicBezTo>
                        <a:cubicBezTo>
                          <a:pt x="45" y="5"/>
                          <a:pt x="40" y="3"/>
                          <a:pt x="49" y="16"/>
                        </a:cubicBezTo>
                        <a:cubicBezTo>
                          <a:pt x="46" y="29"/>
                          <a:pt x="42" y="21"/>
                          <a:pt x="35" y="14"/>
                        </a:cubicBezTo>
                        <a:cubicBezTo>
                          <a:pt x="26" y="15"/>
                          <a:pt x="12" y="19"/>
                          <a:pt x="3" y="16"/>
                        </a:cubicBezTo>
                        <a:cubicBezTo>
                          <a:pt x="0" y="6"/>
                          <a:pt x="7" y="10"/>
                          <a:pt x="7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20" name="Freeform 24"/>
                  <p:cNvSpPr/>
                  <p:nvPr/>
                </p:nvSpPr>
                <p:spPr>
                  <a:xfrm>
                    <a:off x="1969" y="585"/>
                    <a:ext cx="26" cy="17"/>
                  </a:xfrm>
                  <a:custGeom>
                    <a:avLst/>
                    <a:gdLst/>
                    <a:ahLst/>
                    <a:cxnLst>
                      <a:cxn ang="0">
                        <a:pos x="9" y="13"/>
                      </a:cxn>
                      <a:cxn ang="0">
                        <a:pos x="6" y="9"/>
                      </a:cxn>
                      <a:cxn ang="0">
                        <a:pos x="1" y="8"/>
                      </a:cxn>
                      <a:cxn ang="0">
                        <a:pos x="6" y="3"/>
                      </a:cxn>
                      <a:cxn ang="0">
                        <a:pos x="11" y="0"/>
                      </a:cxn>
                      <a:cxn ang="0">
                        <a:pos x="21" y="4"/>
                      </a:cxn>
                      <a:cxn ang="0">
                        <a:pos x="23" y="7"/>
                      </a:cxn>
                      <a:cxn ang="0">
                        <a:pos x="26" y="11"/>
                      </a:cxn>
                      <a:cxn ang="0">
                        <a:pos x="17" y="13"/>
                      </a:cxn>
                      <a:cxn ang="0">
                        <a:pos x="10" y="16"/>
                      </a:cxn>
                      <a:cxn ang="0">
                        <a:pos x="9" y="13"/>
                      </a:cxn>
                    </a:cxnLst>
                    <a:pathLst>
                      <a:path w="61" h="48">
                        <a:moveTo>
                          <a:pt x="21" y="38"/>
                        </a:moveTo>
                        <a:cubicBezTo>
                          <a:pt x="19" y="34"/>
                          <a:pt x="19" y="29"/>
                          <a:pt x="15" y="26"/>
                        </a:cubicBezTo>
                        <a:cubicBezTo>
                          <a:pt x="12" y="24"/>
                          <a:pt x="3" y="22"/>
                          <a:pt x="3" y="22"/>
                        </a:cubicBezTo>
                        <a:cubicBezTo>
                          <a:pt x="0" y="12"/>
                          <a:pt x="5" y="12"/>
                          <a:pt x="13" y="8"/>
                        </a:cubicBezTo>
                        <a:cubicBezTo>
                          <a:pt x="17" y="6"/>
                          <a:pt x="25" y="0"/>
                          <a:pt x="25" y="0"/>
                        </a:cubicBezTo>
                        <a:cubicBezTo>
                          <a:pt x="37" y="2"/>
                          <a:pt x="41" y="2"/>
                          <a:pt x="49" y="10"/>
                        </a:cubicBezTo>
                        <a:cubicBezTo>
                          <a:pt x="45" y="21"/>
                          <a:pt x="46" y="12"/>
                          <a:pt x="53" y="20"/>
                        </a:cubicBezTo>
                        <a:cubicBezTo>
                          <a:pt x="56" y="24"/>
                          <a:pt x="61" y="32"/>
                          <a:pt x="61" y="32"/>
                        </a:cubicBezTo>
                        <a:cubicBezTo>
                          <a:pt x="56" y="47"/>
                          <a:pt x="53" y="42"/>
                          <a:pt x="41" y="38"/>
                        </a:cubicBezTo>
                        <a:cubicBezTo>
                          <a:pt x="27" y="47"/>
                          <a:pt x="34" y="48"/>
                          <a:pt x="23" y="44"/>
                        </a:cubicBezTo>
                        <a:cubicBezTo>
                          <a:pt x="22" y="42"/>
                          <a:pt x="21" y="38"/>
                          <a:pt x="21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21" name="Freeform 25"/>
                  <p:cNvSpPr/>
                  <p:nvPr/>
                </p:nvSpPr>
                <p:spPr>
                  <a:xfrm>
                    <a:off x="1976" y="593"/>
                    <a:ext cx="122" cy="61"/>
                  </a:xfrm>
                  <a:custGeom>
                    <a:avLst/>
                    <a:gdLst/>
                    <a:ahLst/>
                    <a:cxnLst>
                      <a:cxn ang="0">
                        <a:pos x="20" y="9"/>
                      </a:cxn>
                      <a:cxn ang="0">
                        <a:pos x="15" y="5"/>
                      </a:cxn>
                      <a:cxn ang="0">
                        <a:pos x="11" y="10"/>
                      </a:cxn>
                      <a:cxn ang="0">
                        <a:pos x="0" y="8"/>
                      </a:cxn>
                      <a:cxn ang="0">
                        <a:pos x="4" y="14"/>
                      </a:cxn>
                      <a:cxn ang="0">
                        <a:pos x="7" y="21"/>
                      </a:cxn>
                      <a:cxn ang="0">
                        <a:pos x="10" y="16"/>
                      </a:cxn>
                      <a:cxn ang="0">
                        <a:pos x="13" y="15"/>
                      </a:cxn>
                      <a:cxn ang="0">
                        <a:pos x="20" y="19"/>
                      </a:cxn>
                      <a:cxn ang="0">
                        <a:pos x="30" y="21"/>
                      </a:cxn>
                      <a:cxn ang="0">
                        <a:pos x="38" y="24"/>
                      </a:cxn>
                      <a:cxn ang="0">
                        <a:pos x="45" y="34"/>
                      </a:cxn>
                      <a:cxn ang="0">
                        <a:pos x="44" y="41"/>
                      </a:cxn>
                      <a:cxn ang="0">
                        <a:pos x="42" y="45"/>
                      </a:cxn>
                      <a:cxn ang="0">
                        <a:pos x="52" y="43"/>
                      </a:cxn>
                      <a:cxn ang="0">
                        <a:pos x="60" y="47"/>
                      </a:cxn>
                      <a:cxn ang="0">
                        <a:pos x="72" y="50"/>
                      </a:cxn>
                      <a:cxn ang="0">
                        <a:pos x="74" y="49"/>
                      </a:cxn>
                      <a:cxn ang="0">
                        <a:pos x="72" y="45"/>
                      </a:cxn>
                      <a:cxn ang="0">
                        <a:pos x="76" y="46"/>
                      </a:cxn>
                      <a:cxn ang="0">
                        <a:pos x="79" y="40"/>
                      </a:cxn>
                      <a:cxn ang="0">
                        <a:pos x="86" y="41"/>
                      </a:cxn>
                      <a:cxn ang="0">
                        <a:pos x="91" y="44"/>
                      </a:cxn>
                      <a:cxn ang="0">
                        <a:pos x="104" y="56"/>
                      </a:cxn>
                      <a:cxn ang="0">
                        <a:pos x="112" y="60"/>
                      </a:cxn>
                      <a:cxn ang="0">
                        <a:pos x="121" y="57"/>
                      </a:cxn>
                      <a:cxn ang="0">
                        <a:pos x="114" y="54"/>
                      </a:cxn>
                      <a:cxn ang="0">
                        <a:pos x="109" y="46"/>
                      </a:cxn>
                      <a:cxn ang="0">
                        <a:pos x="107" y="44"/>
                      </a:cxn>
                      <a:cxn ang="0">
                        <a:pos x="106" y="41"/>
                      </a:cxn>
                      <a:cxn ang="0">
                        <a:pos x="101" y="39"/>
                      </a:cxn>
                      <a:cxn ang="0">
                        <a:pos x="102" y="32"/>
                      </a:cxn>
                      <a:cxn ang="0">
                        <a:pos x="94" y="29"/>
                      </a:cxn>
                      <a:cxn ang="0">
                        <a:pos x="90" y="23"/>
                      </a:cxn>
                      <a:cxn ang="0">
                        <a:pos x="81" y="18"/>
                      </a:cxn>
                      <a:cxn ang="0">
                        <a:pos x="72" y="13"/>
                      </a:cxn>
                      <a:cxn ang="0">
                        <a:pos x="67" y="11"/>
                      </a:cxn>
                      <a:cxn ang="0">
                        <a:pos x="51" y="5"/>
                      </a:cxn>
                      <a:cxn ang="0">
                        <a:pos x="44" y="1"/>
                      </a:cxn>
                      <a:cxn ang="0">
                        <a:pos x="41" y="0"/>
                      </a:cxn>
                      <a:cxn ang="0">
                        <a:pos x="30" y="3"/>
                      </a:cxn>
                      <a:cxn ang="0">
                        <a:pos x="24" y="11"/>
                      </a:cxn>
                      <a:cxn ang="0">
                        <a:pos x="20" y="9"/>
                      </a:cxn>
                    </a:cxnLst>
                    <a:pathLst>
                      <a:path w="286" h="182">
                        <a:moveTo>
                          <a:pt x="46" y="28"/>
                        </a:moveTo>
                        <a:cubicBezTo>
                          <a:pt x="41" y="14"/>
                          <a:pt x="46" y="17"/>
                          <a:pt x="36" y="14"/>
                        </a:cubicBezTo>
                        <a:cubicBezTo>
                          <a:pt x="31" y="17"/>
                          <a:pt x="26" y="30"/>
                          <a:pt x="26" y="30"/>
                        </a:cubicBezTo>
                        <a:cubicBezTo>
                          <a:pt x="12" y="25"/>
                          <a:pt x="19" y="21"/>
                          <a:pt x="0" y="24"/>
                        </a:cubicBezTo>
                        <a:cubicBezTo>
                          <a:pt x="2" y="33"/>
                          <a:pt x="2" y="37"/>
                          <a:pt x="10" y="42"/>
                        </a:cubicBezTo>
                        <a:cubicBezTo>
                          <a:pt x="12" y="49"/>
                          <a:pt x="14" y="55"/>
                          <a:pt x="16" y="62"/>
                        </a:cubicBezTo>
                        <a:cubicBezTo>
                          <a:pt x="24" y="59"/>
                          <a:pt x="27" y="57"/>
                          <a:pt x="24" y="48"/>
                        </a:cubicBezTo>
                        <a:cubicBezTo>
                          <a:pt x="26" y="47"/>
                          <a:pt x="28" y="43"/>
                          <a:pt x="30" y="44"/>
                        </a:cubicBezTo>
                        <a:cubicBezTo>
                          <a:pt x="48" y="48"/>
                          <a:pt x="36" y="52"/>
                          <a:pt x="48" y="56"/>
                        </a:cubicBezTo>
                        <a:cubicBezTo>
                          <a:pt x="74" y="65"/>
                          <a:pt x="47" y="56"/>
                          <a:pt x="70" y="62"/>
                        </a:cubicBezTo>
                        <a:cubicBezTo>
                          <a:pt x="77" y="64"/>
                          <a:pt x="88" y="72"/>
                          <a:pt x="88" y="72"/>
                        </a:cubicBezTo>
                        <a:cubicBezTo>
                          <a:pt x="96" y="84"/>
                          <a:pt x="102" y="87"/>
                          <a:pt x="106" y="102"/>
                        </a:cubicBezTo>
                        <a:cubicBezTo>
                          <a:pt x="105" y="109"/>
                          <a:pt x="106" y="115"/>
                          <a:pt x="104" y="122"/>
                        </a:cubicBezTo>
                        <a:cubicBezTo>
                          <a:pt x="103" y="126"/>
                          <a:pt x="94" y="132"/>
                          <a:pt x="98" y="134"/>
                        </a:cubicBezTo>
                        <a:cubicBezTo>
                          <a:pt x="106" y="137"/>
                          <a:pt x="122" y="128"/>
                          <a:pt x="122" y="128"/>
                        </a:cubicBezTo>
                        <a:cubicBezTo>
                          <a:pt x="130" y="131"/>
                          <a:pt x="133" y="135"/>
                          <a:pt x="140" y="140"/>
                        </a:cubicBezTo>
                        <a:cubicBezTo>
                          <a:pt x="148" y="145"/>
                          <a:pt x="159" y="145"/>
                          <a:pt x="168" y="148"/>
                        </a:cubicBezTo>
                        <a:cubicBezTo>
                          <a:pt x="170" y="147"/>
                          <a:pt x="173" y="148"/>
                          <a:pt x="174" y="146"/>
                        </a:cubicBezTo>
                        <a:cubicBezTo>
                          <a:pt x="176" y="142"/>
                          <a:pt x="164" y="136"/>
                          <a:pt x="168" y="134"/>
                        </a:cubicBezTo>
                        <a:cubicBezTo>
                          <a:pt x="171" y="132"/>
                          <a:pt x="175" y="135"/>
                          <a:pt x="178" y="136"/>
                        </a:cubicBezTo>
                        <a:cubicBezTo>
                          <a:pt x="182" y="131"/>
                          <a:pt x="186" y="118"/>
                          <a:pt x="186" y="118"/>
                        </a:cubicBezTo>
                        <a:cubicBezTo>
                          <a:pt x="189" y="119"/>
                          <a:pt x="199" y="120"/>
                          <a:pt x="202" y="122"/>
                        </a:cubicBezTo>
                        <a:cubicBezTo>
                          <a:pt x="206" y="124"/>
                          <a:pt x="214" y="130"/>
                          <a:pt x="214" y="130"/>
                        </a:cubicBezTo>
                        <a:cubicBezTo>
                          <a:pt x="224" y="145"/>
                          <a:pt x="228" y="158"/>
                          <a:pt x="244" y="168"/>
                        </a:cubicBezTo>
                        <a:cubicBezTo>
                          <a:pt x="250" y="172"/>
                          <a:pt x="262" y="178"/>
                          <a:pt x="262" y="178"/>
                        </a:cubicBezTo>
                        <a:cubicBezTo>
                          <a:pt x="265" y="178"/>
                          <a:pt x="286" y="182"/>
                          <a:pt x="284" y="170"/>
                        </a:cubicBezTo>
                        <a:cubicBezTo>
                          <a:pt x="283" y="164"/>
                          <a:pt x="268" y="160"/>
                          <a:pt x="268" y="160"/>
                        </a:cubicBezTo>
                        <a:cubicBezTo>
                          <a:pt x="261" y="150"/>
                          <a:pt x="270" y="143"/>
                          <a:pt x="256" y="138"/>
                        </a:cubicBezTo>
                        <a:cubicBezTo>
                          <a:pt x="254" y="136"/>
                          <a:pt x="251" y="135"/>
                          <a:pt x="250" y="132"/>
                        </a:cubicBezTo>
                        <a:cubicBezTo>
                          <a:pt x="248" y="129"/>
                          <a:pt x="250" y="125"/>
                          <a:pt x="248" y="122"/>
                        </a:cubicBezTo>
                        <a:cubicBezTo>
                          <a:pt x="246" y="118"/>
                          <a:pt x="240" y="118"/>
                          <a:pt x="236" y="116"/>
                        </a:cubicBezTo>
                        <a:cubicBezTo>
                          <a:pt x="230" y="107"/>
                          <a:pt x="227" y="100"/>
                          <a:pt x="240" y="96"/>
                        </a:cubicBezTo>
                        <a:cubicBezTo>
                          <a:pt x="236" y="83"/>
                          <a:pt x="236" y="84"/>
                          <a:pt x="220" y="86"/>
                        </a:cubicBezTo>
                        <a:cubicBezTo>
                          <a:pt x="209" y="82"/>
                          <a:pt x="208" y="82"/>
                          <a:pt x="210" y="70"/>
                        </a:cubicBezTo>
                        <a:cubicBezTo>
                          <a:pt x="207" y="60"/>
                          <a:pt x="199" y="57"/>
                          <a:pt x="190" y="54"/>
                        </a:cubicBezTo>
                        <a:cubicBezTo>
                          <a:pt x="181" y="45"/>
                          <a:pt x="181" y="42"/>
                          <a:pt x="168" y="38"/>
                        </a:cubicBezTo>
                        <a:cubicBezTo>
                          <a:pt x="164" y="37"/>
                          <a:pt x="156" y="34"/>
                          <a:pt x="156" y="34"/>
                        </a:cubicBezTo>
                        <a:cubicBezTo>
                          <a:pt x="146" y="24"/>
                          <a:pt x="134" y="21"/>
                          <a:pt x="120" y="16"/>
                        </a:cubicBezTo>
                        <a:cubicBezTo>
                          <a:pt x="113" y="14"/>
                          <a:pt x="108" y="8"/>
                          <a:pt x="102" y="4"/>
                        </a:cubicBezTo>
                        <a:cubicBezTo>
                          <a:pt x="100" y="3"/>
                          <a:pt x="96" y="0"/>
                          <a:pt x="96" y="0"/>
                        </a:cubicBezTo>
                        <a:cubicBezTo>
                          <a:pt x="83" y="2"/>
                          <a:pt x="79" y="1"/>
                          <a:pt x="70" y="10"/>
                        </a:cubicBezTo>
                        <a:cubicBezTo>
                          <a:pt x="67" y="19"/>
                          <a:pt x="63" y="27"/>
                          <a:pt x="56" y="32"/>
                        </a:cubicBezTo>
                        <a:cubicBezTo>
                          <a:pt x="49" y="30"/>
                          <a:pt x="52" y="31"/>
                          <a:pt x="4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22" name="Freeform 26"/>
                  <p:cNvSpPr/>
                  <p:nvPr/>
                </p:nvSpPr>
                <p:spPr>
                  <a:xfrm>
                    <a:off x="2082" y="599"/>
                    <a:ext cx="33" cy="26"/>
                  </a:xfrm>
                  <a:custGeom>
                    <a:avLst/>
                    <a:gdLst/>
                    <a:ahLst/>
                    <a:cxnLst>
                      <a:cxn ang="0">
                        <a:pos x="0" y="19"/>
                      </a:cxn>
                      <a:cxn ang="0">
                        <a:pos x="11" y="20"/>
                      </a:cxn>
                      <a:cxn ang="0">
                        <a:pos x="19" y="16"/>
                      </a:cxn>
                      <a:cxn ang="0">
                        <a:pos x="24" y="10"/>
                      </a:cxn>
                      <a:cxn ang="0">
                        <a:pos x="18" y="5"/>
                      </a:cxn>
                      <a:cxn ang="0">
                        <a:pos x="18" y="1"/>
                      </a:cxn>
                      <a:cxn ang="0">
                        <a:pos x="30" y="9"/>
                      </a:cxn>
                      <a:cxn ang="0">
                        <a:pos x="28" y="18"/>
                      </a:cxn>
                      <a:cxn ang="0">
                        <a:pos x="14" y="26"/>
                      </a:cxn>
                      <a:cxn ang="0">
                        <a:pos x="4" y="22"/>
                      </a:cxn>
                      <a:cxn ang="0">
                        <a:pos x="1" y="21"/>
                      </a:cxn>
                      <a:cxn ang="0">
                        <a:pos x="0" y="19"/>
                      </a:cxn>
                    </a:cxnLst>
                    <a:pathLst>
                      <a:path w="78" h="78">
                        <a:moveTo>
                          <a:pt x="1" y="58"/>
                        </a:moveTo>
                        <a:cubicBezTo>
                          <a:pt x="6" y="44"/>
                          <a:pt x="18" y="57"/>
                          <a:pt x="27" y="60"/>
                        </a:cubicBezTo>
                        <a:cubicBezTo>
                          <a:pt x="35" y="57"/>
                          <a:pt x="38" y="52"/>
                          <a:pt x="45" y="48"/>
                        </a:cubicBezTo>
                        <a:cubicBezTo>
                          <a:pt x="48" y="40"/>
                          <a:pt x="51" y="36"/>
                          <a:pt x="57" y="30"/>
                        </a:cubicBezTo>
                        <a:cubicBezTo>
                          <a:pt x="55" y="23"/>
                          <a:pt x="43" y="14"/>
                          <a:pt x="43" y="14"/>
                        </a:cubicBezTo>
                        <a:cubicBezTo>
                          <a:pt x="33" y="0"/>
                          <a:pt x="30" y="1"/>
                          <a:pt x="43" y="4"/>
                        </a:cubicBezTo>
                        <a:cubicBezTo>
                          <a:pt x="54" y="11"/>
                          <a:pt x="58" y="22"/>
                          <a:pt x="71" y="26"/>
                        </a:cubicBezTo>
                        <a:cubicBezTo>
                          <a:pt x="78" y="37"/>
                          <a:pt x="78" y="46"/>
                          <a:pt x="67" y="54"/>
                        </a:cubicBezTo>
                        <a:cubicBezTo>
                          <a:pt x="51" y="49"/>
                          <a:pt x="53" y="71"/>
                          <a:pt x="33" y="78"/>
                        </a:cubicBezTo>
                        <a:cubicBezTo>
                          <a:pt x="16" y="72"/>
                          <a:pt x="25" y="76"/>
                          <a:pt x="9" y="66"/>
                        </a:cubicBezTo>
                        <a:cubicBezTo>
                          <a:pt x="7" y="65"/>
                          <a:pt x="3" y="62"/>
                          <a:pt x="3" y="62"/>
                        </a:cubicBezTo>
                        <a:cubicBezTo>
                          <a:pt x="0" y="54"/>
                          <a:pt x="13" y="42"/>
                          <a:pt x="1" y="5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23" name="Freeform 27"/>
                  <p:cNvSpPr/>
                  <p:nvPr/>
                </p:nvSpPr>
                <p:spPr>
                  <a:xfrm>
                    <a:off x="2152" y="544"/>
                    <a:ext cx="8" cy="6"/>
                  </a:xfrm>
                  <a:custGeom>
                    <a:avLst/>
                    <a:gdLst/>
                    <a:ahLst/>
                    <a:cxnLst>
                      <a:cxn ang="0">
                        <a:pos x="1" y="1"/>
                      </a:cxn>
                      <a:cxn ang="0">
                        <a:pos x="1" y="5"/>
                      </a:cxn>
                      <a:cxn ang="0">
                        <a:pos x="1" y="1"/>
                      </a:cxn>
                    </a:cxnLst>
                    <a:pathLst>
                      <a:path w="17" h="18">
                        <a:moveTo>
                          <a:pt x="3" y="4"/>
                        </a:moveTo>
                        <a:cubicBezTo>
                          <a:pt x="17" y="7"/>
                          <a:pt x="16" y="18"/>
                          <a:pt x="3" y="14"/>
                        </a:cubicBezTo>
                        <a:cubicBezTo>
                          <a:pt x="0" y="6"/>
                          <a:pt x="7" y="0"/>
                          <a:pt x="3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24" name="Freeform 28"/>
                  <p:cNvSpPr/>
                  <p:nvPr/>
                </p:nvSpPr>
                <p:spPr>
                  <a:xfrm>
                    <a:off x="2194" y="584"/>
                    <a:ext cx="11" cy="8"/>
                  </a:xfrm>
                  <a:custGeom>
                    <a:avLst/>
                    <a:gdLst/>
                    <a:ahLst/>
                    <a:cxnLst>
                      <a:cxn ang="0">
                        <a:pos x="3" y="5"/>
                      </a:cxn>
                      <a:cxn ang="0">
                        <a:pos x="6" y="0"/>
                      </a:cxn>
                      <a:cxn ang="0">
                        <a:pos x="6" y="8"/>
                      </a:cxn>
                      <a:cxn ang="0">
                        <a:pos x="3" y="5"/>
                      </a:cxn>
                    </a:cxnLst>
                    <a:pathLst>
                      <a:path w="26" h="22">
                        <a:moveTo>
                          <a:pt x="8" y="14"/>
                        </a:moveTo>
                        <a:cubicBezTo>
                          <a:pt x="5" y="6"/>
                          <a:pt x="5" y="3"/>
                          <a:pt x="14" y="0"/>
                        </a:cubicBezTo>
                        <a:cubicBezTo>
                          <a:pt x="26" y="4"/>
                          <a:pt x="23" y="16"/>
                          <a:pt x="14" y="22"/>
                        </a:cubicBezTo>
                        <a:cubicBezTo>
                          <a:pt x="0" y="17"/>
                          <a:pt x="13" y="3"/>
                          <a:pt x="8" y="1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25" name="Freeform 29"/>
                  <p:cNvSpPr/>
                  <p:nvPr/>
                </p:nvSpPr>
                <p:spPr>
                  <a:xfrm>
                    <a:off x="2059" y="494"/>
                    <a:ext cx="8" cy="5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7" y="1"/>
                      </a:cxn>
                      <a:cxn ang="0">
                        <a:pos x="4" y="4"/>
                      </a:cxn>
                      <a:cxn ang="0">
                        <a:pos x="3" y="4"/>
                      </a:cxn>
                    </a:cxnLst>
                    <a:pathLst>
                      <a:path w="20" h="15">
                        <a:moveTo>
                          <a:pt x="7" y="12"/>
                        </a:moveTo>
                        <a:cubicBezTo>
                          <a:pt x="0" y="1"/>
                          <a:pt x="6" y="0"/>
                          <a:pt x="17" y="2"/>
                        </a:cubicBezTo>
                        <a:cubicBezTo>
                          <a:pt x="20" y="10"/>
                          <a:pt x="18" y="15"/>
                          <a:pt x="9" y="12"/>
                        </a:cubicBezTo>
                        <a:cubicBezTo>
                          <a:pt x="4" y="4"/>
                          <a:pt x="4" y="4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26" name="Freeform 30"/>
                  <p:cNvSpPr/>
                  <p:nvPr/>
                </p:nvSpPr>
                <p:spPr>
                  <a:xfrm>
                    <a:off x="1988" y="536"/>
                    <a:ext cx="8" cy="5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6" y="1"/>
                      </a:cxn>
                      <a:cxn ang="0">
                        <a:pos x="6" y="5"/>
                      </a:cxn>
                      <a:cxn ang="0">
                        <a:pos x="3" y="4"/>
                      </a:cxn>
                    </a:cxnLst>
                    <a:pathLst>
                      <a:path w="20" h="15">
                        <a:moveTo>
                          <a:pt x="7" y="12"/>
                        </a:moveTo>
                        <a:cubicBezTo>
                          <a:pt x="0" y="2"/>
                          <a:pt x="3" y="0"/>
                          <a:pt x="15" y="2"/>
                        </a:cubicBezTo>
                        <a:cubicBezTo>
                          <a:pt x="16" y="4"/>
                          <a:pt x="20" y="12"/>
                          <a:pt x="15" y="14"/>
                        </a:cubicBezTo>
                        <a:cubicBezTo>
                          <a:pt x="12" y="15"/>
                          <a:pt x="7" y="12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27" name="Freeform 31"/>
                  <p:cNvSpPr/>
                  <p:nvPr/>
                </p:nvSpPr>
                <p:spPr>
                  <a:xfrm>
                    <a:off x="1910" y="523"/>
                    <a:ext cx="34" cy="27"/>
                  </a:xfrm>
                  <a:custGeom>
                    <a:avLst/>
                    <a:gdLst/>
                    <a:ahLst/>
                    <a:cxnLst>
                      <a:cxn ang="0">
                        <a:pos x="0" y="17"/>
                      </a:cxn>
                      <a:cxn ang="0">
                        <a:pos x="6" y="8"/>
                      </a:cxn>
                      <a:cxn ang="0">
                        <a:pos x="11" y="7"/>
                      </a:cxn>
                      <a:cxn ang="0">
                        <a:pos x="20" y="6"/>
                      </a:cxn>
                      <a:cxn ang="0">
                        <a:pos x="25" y="0"/>
                      </a:cxn>
                      <a:cxn ang="0">
                        <a:pos x="34" y="14"/>
                      </a:cxn>
                      <a:cxn ang="0">
                        <a:pos x="30" y="19"/>
                      </a:cxn>
                      <a:cxn ang="0">
                        <a:pos x="23" y="21"/>
                      </a:cxn>
                      <a:cxn ang="0">
                        <a:pos x="20" y="27"/>
                      </a:cxn>
                      <a:cxn ang="0">
                        <a:pos x="14" y="23"/>
                      </a:cxn>
                      <a:cxn ang="0">
                        <a:pos x="16" y="18"/>
                      </a:cxn>
                      <a:cxn ang="0">
                        <a:pos x="13" y="9"/>
                      </a:cxn>
                      <a:cxn ang="0">
                        <a:pos x="9" y="16"/>
                      </a:cxn>
                      <a:cxn ang="0">
                        <a:pos x="3" y="19"/>
                      </a:cxn>
                      <a:cxn ang="0">
                        <a:pos x="0" y="17"/>
                      </a:cxn>
                    </a:cxnLst>
                    <a:pathLst>
                      <a:path w="80" h="80">
                        <a:moveTo>
                          <a:pt x="0" y="50"/>
                        </a:moveTo>
                        <a:cubicBezTo>
                          <a:pt x="1" y="47"/>
                          <a:pt x="12" y="25"/>
                          <a:pt x="14" y="24"/>
                        </a:cubicBezTo>
                        <a:cubicBezTo>
                          <a:pt x="17" y="22"/>
                          <a:pt x="26" y="20"/>
                          <a:pt x="26" y="20"/>
                        </a:cubicBezTo>
                        <a:cubicBezTo>
                          <a:pt x="34" y="23"/>
                          <a:pt x="40" y="21"/>
                          <a:pt x="48" y="18"/>
                        </a:cubicBezTo>
                        <a:cubicBezTo>
                          <a:pt x="52" y="12"/>
                          <a:pt x="54" y="6"/>
                          <a:pt x="58" y="0"/>
                        </a:cubicBezTo>
                        <a:cubicBezTo>
                          <a:pt x="70" y="4"/>
                          <a:pt x="76" y="28"/>
                          <a:pt x="80" y="40"/>
                        </a:cubicBezTo>
                        <a:cubicBezTo>
                          <a:pt x="75" y="54"/>
                          <a:pt x="80" y="50"/>
                          <a:pt x="70" y="56"/>
                        </a:cubicBezTo>
                        <a:cubicBezTo>
                          <a:pt x="61" y="53"/>
                          <a:pt x="59" y="54"/>
                          <a:pt x="54" y="62"/>
                        </a:cubicBezTo>
                        <a:cubicBezTo>
                          <a:pt x="57" y="71"/>
                          <a:pt x="56" y="75"/>
                          <a:pt x="48" y="80"/>
                        </a:cubicBezTo>
                        <a:cubicBezTo>
                          <a:pt x="40" y="77"/>
                          <a:pt x="39" y="72"/>
                          <a:pt x="32" y="68"/>
                        </a:cubicBezTo>
                        <a:cubicBezTo>
                          <a:pt x="26" y="59"/>
                          <a:pt x="30" y="57"/>
                          <a:pt x="38" y="52"/>
                        </a:cubicBezTo>
                        <a:cubicBezTo>
                          <a:pt x="41" y="42"/>
                          <a:pt x="39" y="34"/>
                          <a:pt x="30" y="28"/>
                        </a:cubicBezTo>
                        <a:cubicBezTo>
                          <a:pt x="20" y="31"/>
                          <a:pt x="30" y="40"/>
                          <a:pt x="20" y="48"/>
                        </a:cubicBezTo>
                        <a:cubicBezTo>
                          <a:pt x="16" y="51"/>
                          <a:pt x="8" y="56"/>
                          <a:pt x="8" y="56"/>
                        </a:cubicBezTo>
                        <a:cubicBezTo>
                          <a:pt x="2" y="50"/>
                          <a:pt x="5" y="50"/>
                          <a:pt x="0" y="5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28" name="Freeform 32"/>
                  <p:cNvSpPr/>
                  <p:nvPr/>
                </p:nvSpPr>
                <p:spPr>
                  <a:xfrm>
                    <a:off x="1899" y="466"/>
                    <a:ext cx="40" cy="58"/>
                  </a:xfrm>
                  <a:custGeom>
                    <a:avLst/>
                    <a:gdLst/>
                    <a:ahLst/>
                    <a:cxnLst>
                      <a:cxn ang="0">
                        <a:pos x="6" y="32"/>
                      </a:cxn>
                      <a:cxn ang="0">
                        <a:pos x="11" y="43"/>
                      </a:cxn>
                      <a:cxn ang="0">
                        <a:pos x="14" y="36"/>
                      </a:cxn>
                      <a:cxn ang="0">
                        <a:pos x="22" y="33"/>
                      </a:cxn>
                      <a:cxn ang="0">
                        <a:pos x="20" y="41"/>
                      </a:cxn>
                      <a:cxn ang="0">
                        <a:pos x="28" y="42"/>
                      </a:cxn>
                      <a:cxn ang="0">
                        <a:pos x="32" y="47"/>
                      </a:cxn>
                      <a:cxn ang="0">
                        <a:pos x="25" y="49"/>
                      </a:cxn>
                      <a:cxn ang="0">
                        <a:pos x="31" y="58"/>
                      </a:cxn>
                      <a:cxn ang="0">
                        <a:pos x="36" y="51"/>
                      </a:cxn>
                      <a:cxn ang="0">
                        <a:pos x="35" y="37"/>
                      </a:cxn>
                      <a:cxn ang="0">
                        <a:pos x="26" y="35"/>
                      </a:cxn>
                      <a:cxn ang="0">
                        <a:pos x="21" y="27"/>
                      </a:cxn>
                      <a:cxn ang="0">
                        <a:pos x="14" y="27"/>
                      </a:cxn>
                      <a:cxn ang="0">
                        <a:pos x="13" y="23"/>
                      </a:cxn>
                      <a:cxn ang="0">
                        <a:pos x="18" y="14"/>
                      </a:cxn>
                      <a:cxn ang="0">
                        <a:pos x="13" y="0"/>
                      </a:cxn>
                      <a:cxn ang="0">
                        <a:pos x="8" y="7"/>
                      </a:cxn>
                      <a:cxn ang="0">
                        <a:pos x="2" y="15"/>
                      </a:cxn>
                      <a:cxn ang="0">
                        <a:pos x="6" y="25"/>
                      </a:cxn>
                      <a:cxn ang="0">
                        <a:pos x="6" y="32"/>
                      </a:cxn>
                    </a:cxnLst>
                    <a:pathLst>
                      <a:path w="94" h="174">
                        <a:moveTo>
                          <a:pt x="14" y="96"/>
                        </a:moveTo>
                        <a:cubicBezTo>
                          <a:pt x="11" y="109"/>
                          <a:pt x="15" y="120"/>
                          <a:pt x="26" y="128"/>
                        </a:cubicBezTo>
                        <a:cubicBezTo>
                          <a:pt x="34" y="120"/>
                          <a:pt x="35" y="119"/>
                          <a:pt x="32" y="108"/>
                        </a:cubicBezTo>
                        <a:cubicBezTo>
                          <a:pt x="35" y="92"/>
                          <a:pt x="39" y="92"/>
                          <a:pt x="52" y="100"/>
                        </a:cubicBezTo>
                        <a:cubicBezTo>
                          <a:pt x="59" y="110"/>
                          <a:pt x="49" y="114"/>
                          <a:pt x="46" y="124"/>
                        </a:cubicBezTo>
                        <a:cubicBezTo>
                          <a:pt x="50" y="137"/>
                          <a:pt x="57" y="129"/>
                          <a:pt x="66" y="126"/>
                        </a:cubicBezTo>
                        <a:cubicBezTo>
                          <a:pt x="77" y="129"/>
                          <a:pt x="79" y="131"/>
                          <a:pt x="76" y="142"/>
                        </a:cubicBezTo>
                        <a:cubicBezTo>
                          <a:pt x="67" y="139"/>
                          <a:pt x="65" y="141"/>
                          <a:pt x="58" y="148"/>
                        </a:cubicBezTo>
                        <a:cubicBezTo>
                          <a:pt x="60" y="160"/>
                          <a:pt x="62" y="170"/>
                          <a:pt x="74" y="174"/>
                        </a:cubicBezTo>
                        <a:cubicBezTo>
                          <a:pt x="77" y="165"/>
                          <a:pt x="74" y="157"/>
                          <a:pt x="84" y="154"/>
                        </a:cubicBezTo>
                        <a:cubicBezTo>
                          <a:pt x="91" y="143"/>
                          <a:pt x="94" y="122"/>
                          <a:pt x="82" y="112"/>
                        </a:cubicBezTo>
                        <a:cubicBezTo>
                          <a:pt x="77" y="108"/>
                          <a:pt x="66" y="108"/>
                          <a:pt x="60" y="106"/>
                        </a:cubicBezTo>
                        <a:cubicBezTo>
                          <a:pt x="65" y="92"/>
                          <a:pt x="66" y="87"/>
                          <a:pt x="50" y="82"/>
                        </a:cubicBezTo>
                        <a:cubicBezTo>
                          <a:pt x="48" y="82"/>
                          <a:pt x="37" y="86"/>
                          <a:pt x="34" y="82"/>
                        </a:cubicBezTo>
                        <a:cubicBezTo>
                          <a:pt x="32" y="79"/>
                          <a:pt x="30" y="70"/>
                          <a:pt x="30" y="70"/>
                        </a:cubicBezTo>
                        <a:cubicBezTo>
                          <a:pt x="32" y="54"/>
                          <a:pt x="32" y="52"/>
                          <a:pt x="42" y="42"/>
                        </a:cubicBezTo>
                        <a:cubicBezTo>
                          <a:pt x="41" y="30"/>
                          <a:pt x="45" y="5"/>
                          <a:pt x="30" y="0"/>
                        </a:cubicBezTo>
                        <a:cubicBezTo>
                          <a:pt x="14" y="4"/>
                          <a:pt x="16" y="4"/>
                          <a:pt x="18" y="22"/>
                        </a:cubicBezTo>
                        <a:cubicBezTo>
                          <a:pt x="16" y="39"/>
                          <a:pt x="15" y="35"/>
                          <a:pt x="4" y="46"/>
                        </a:cubicBezTo>
                        <a:cubicBezTo>
                          <a:pt x="0" y="59"/>
                          <a:pt x="5" y="67"/>
                          <a:pt x="14" y="76"/>
                        </a:cubicBezTo>
                        <a:cubicBezTo>
                          <a:pt x="15" y="80"/>
                          <a:pt x="17" y="93"/>
                          <a:pt x="14" y="9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29" name="Freeform 33"/>
                  <p:cNvSpPr/>
                  <p:nvPr/>
                </p:nvSpPr>
                <p:spPr>
                  <a:xfrm>
                    <a:off x="1909" y="508"/>
                    <a:ext cx="14" cy="17"/>
                  </a:xfrm>
                  <a:custGeom>
                    <a:avLst/>
                    <a:gdLst/>
                    <a:ahLst/>
                    <a:cxnLst>
                      <a:cxn ang="0">
                        <a:pos x="3" y="8"/>
                      </a:cxn>
                      <a:cxn ang="0">
                        <a:pos x="5" y="0"/>
                      </a:cxn>
                      <a:cxn ang="0">
                        <a:pos x="9" y="5"/>
                      </a:cxn>
                      <a:cxn ang="0">
                        <a:pos x="10" y="8"/>
                      </a:cxn>
                      <a:cxn ang="0">
                        <a:pos x="12" y="9"/>
                      </a:cxn>
                      <a:cxn ang="0">
                        <a:pos x="14" y="13"/>
                      </a:cxn>
                      <a:cxn ang="0">
                        <a:pos x="8" y="17"/>
                      </a:cxn>
                      <a:cxn ang="0">
                        <a:pos x="3" y="8"/>
                      </a:cxn>
                    </a:cxnLst>
                    <a:pathLst>
                      <a:path w="32" h="50">
                        <a:moveTo>
                          <a:pt x="6" y="24"/>
                        </a:moveTo>
                        <a:cubicBezTo>
                          <a:pt x="0" y="15"/>
                          <a:pt x="3" y="6"/>
                          <a:pt x="12" y="0"/>
                        </a:cubicBezTo>
                        <a:cubicBezTo>
                          <a:pt x="23" y="3"/>
                          <a:pt x="23" y="5"/>
                          <a:pt x="20" y="16"/>
                        </a:cubicBezTo>
                        <a:cubicBezTo>
                          <a:pt x="21" y="19"/>
                          <a:pt x="20" y="22"/>
                          <a:pt x="22" y="24"/>
                        </a:cubicBezTo>
                        <a:cubicBezTo>
                          <a:pt x="23" y="26"/>
                          <a:pt x="27" y="24"/>
                          <a:pt x="28" y="26"/>
                        </a:cubicBezTo>
                        <a:cubicBezTo>
                          <a:pt x="30" y="29"/>
                          <a:pt x="32" y="38"/>
                          <a:pt x="32" y="38"/>
                        </a:cubicBezTo>
                        <a:cubicBezTo>
                          <a:pt x="29" y="46"/>
                          <a:pt x="26" y="47"/>
                          <a:pt x="18" y="50"/>
                        </a:cubicBezTo>
                        <a:cubicBezTo>
                          <a:pt x="12" y="41"/>
                          <a:pt x="18" y="24"/>
                          <a:pt x="6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30" name="Freeform 34"/>
                  <p:cNvSpPr/>
                  <p:nvPr/>
                </p:nvSpPr>
                <p:spPr>
                  <a:xfrm>
                    <a:off x="1881" y="512"/>
                    <a:ext cx="19" cy="17"/>
                  </a:xfrm>
                  <a:custGeom>
                    <a:avLst/>
                    <a:gdLst/>
                    <a:ahLst/>
                    <a:cxnLst>
                      <a:cxn ang="0">
                        <a:pos x="0" y="15"/>
                      </a:cxn>
                      <a:cxn ang="0">
                        <a:pos x="10" y="7"/>
                      </a:cxn>
                      <a:cxn ang="0">
                        <a:pos x="16" y="0"/>
                      </a:cxn>
                      <a:cxn ang="0">
                        <a:pos x="11" y="10"/>
                      </a:cxn>
                      <a:cxn ang="0">
                        <a:pos x="1" y="17"/>
                      </a:cxn>
                      <a:cxn ang="0">
                        <a:pos x="0" y="15"/>
                      </a:cxn>
                    </a:cxnLst>
                    <a:pathLst>
                      <a:path w="43" h="50">
                        <a:moveTo>
                          <a:pt x="0" y="44"/>
                        </a:moveTo>
                        <a:cubicBezTo>
                          <a:pt x="6" y="38"/>
                          <a:pt x="18" y="29"/>
                          <a:pt x="22" y="20"/>
                        </a:cubicBezTo>
                        <a:cubicBezTo>
                          <a:pt x="27" y="10"/>
                          <a:pt x="25" y="4"/>
                          <a:pt x="36" y="0"/>
                        </a:cubicBezTo>
                        <a:cubicBezTo>
                          <a:pt x="43" y="11"/>
                          <a:pt x="36" y="24"/>
                          <a:pt x="24" y="28"/>
                        </a:cubicBezTo>
                        <a:cubicBezTo>
                          <a:pt x="21" y="38"/>
                          <a:pt x="12" y="47"/>
                          <a:pt x="2" y="50"/>
                        </a:cubicBezTo>
                        <a:cubicBezTo>
                          <a:pt x="1" y="48"/>
                          <a:pt x="0" y="44"/>
                          <a:pt x="0" y="4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31" name="Freeform 35"/>
                  <p:cNvSpPr/>
                  <p:nvPr/>
                </p:nvSpPr>
                <p:spPr>
                  <a:xfrm>
                    <a:off x="2930" y="489"/>
                    <a:ext cx="299" cy="179"/>
                  </a:xfrm>
                  <a:custGeom>
                    <a:avLst/>
                    <a:gdLst/>
                    <a:ahLst/>
                    <a:cxnLst>
                      <a:cxn ang="0">
                        <a:pos x="13" y="178"/>
                      </a:cxn>
                      <a:cxn ang="0">
                        <a:pos x="15" y="159"/>
                      </a:cxn>
                      <a:cxn ang="0">
                        <a:pos x="14" y="156"/>
                      </a:cxn>
                      <a:cxn ang="0">
                        <a:pos x="10" y="139"/>
                      </a:cxn>
                      <a:cxn ang="0">
                        <a:pos x="3" y="137"/>
                      </a:cxn>
                      <a:cxn ang="0">
                        <a:pos x="0" y="122"/>
                      </a:cxn>
                      <a:cxn ang="0">
                        <a:pos x="8" y="115"/>
                      </a:cxn>
                      <a:cxn ang="0">
                        <a:pos x="4" y="105"/>
                      </a:cxn>
                      <a:cxn ang="0">
                        <a:pos x="1" y="102"/>
                      </a:cxn>
                      <a:cxn ang="0">
                        <a:pos x="18" y="76"/>
                      </a:cxn>
                      <a:cxn ang="0">
                        <a:pos x="28" y="61"/>
                      </a:cxn>
                      <a:cxn ang="0">
                        <a:pos x="27" y="45"/>
                      </a:cxn>
                      <a:cxn ang="0">
                        <a:pos x="15" y="27"/>
                      </a:cxn>
                      <a:cxn ang="0">
                        <a:pos x="13" y="20"/>
                      </a:cxn>
                      <a:cxn ang="0">
                        <a:pos x="17" y="23"/>
                      </a:cxn>
                      <a:cxn ang="0">
                        <a:pos x="30" y="22"/>
                      </a:cxn>
                      <a:cxn ang="0">
                        <a:pos x="41" y="7"/>
                      </a:cxn>
                      <a:cxn ang="0">
                        <a:pos x="52" y="0"/>
                      </a:cxn>
                      <a:cxn ang="0">
                        <a:pos x="56" y="1"/>
                      </a:cxn>
                      <a:cxn ang="0">
                        <a:pos x="58" y="6"/>
                      </a:cxn>
                      <a:cxn ang="0">
                        <a:pos x="62" y="3"/>
                      </a:cxn>
                      <a:cxn ang="0">
                        <a:pos x="70" y="5"/>
                      </a:cxn>
                      <a:cxn ang="0">
                        <a:pos x="74" y="6"/>
                      </a:cxn>
                      <a:cxn ang="0">
                        <a:pos x="90" y="9"/>
                      </a:cxn>
                      <a:cxn ang="0">
                        <a:pos x="98" y="15"/>
                      </a:cxn>
                      <a:cxn ang="0">
                        <a:pos x="106" y="11"/>
                      </a:cxn>
                      <a:cxn ang="0">
                        <a:pos x="110" y="9"/>
                      </a:cxn>
                      <a:cxn ang="0">
                        <a:pos x="124" y="9"/>
                      </a:cxn>
                      <a:cxn ang="0">
                        <a:pos x="134" y="20"/>
                      </a:cxn>
                      <a:cxn ang="0">
                        <a:pos x="147" y="38"/>
                      </a:cxn>
                      <a:cxn ang="0">
                        <a:pos x="156" y="45"/>
                      </a:cxn>
                      <a:cxn ang="0">
                        <a:pos x="163" y="43"/>
                      </a:cxn>
                      <a:cxn ang="0">
                        <a:pos x="171" y="41"/>
                      </a:cxn>
                      <a:cxn ang="0">
                        <a:pos x="184" y="45"/>
                      </a:cxn>
                      <a:cxn ang="0">
                        <a:pos x="190" y="52"/>
                      </a:cxn>
                      <a:cxn ang="0">
                        <a:pos x="196" y="57"/>
                      </a:cxn>
                      <a:cxn ang="0">
                        <a:pos x="202" y="71"/>
                      </a:cxn>
                      <a:cxn ang="0">
                        <a:pos x="204" y="76"/>
                      </a:cxn>
                      <a:cxn ang="0">
                        <a:pos x="206" y="80"/>
                      </a:cxn>
                      <a:cxn ang="0">
                        <a:pos x="197" y="90"/>
                      </a:cxn>
                      <a:cxn ang="0">
                        <a:pos x="204" y="90"/>
                      </a:cxn>
                      <a:cxn ang="0">
                        <a:pos x="217" y="99"/>
                      </a:cxn>
                      <a:cxn ang="0">
                        <a:pos x="231" y="100"/>
                      </a:cxn>
                      <a:cxn ang="0">
                        <a:pos x="241" y="107"/>
                      </a:cxn>
                      <a:cxn ang="0">
                        <a:pos x="243" y="110"/>
                      </a:cxn>
                      <a:cxn ang="0">
                        <a:pos x="243" y="112"/>
                      </a:cxn>
                      <a:cxn ang="0">
                        <a:pos x="250" y="110"/>
                      </a:cxn>
                      <a:cxn ang="0">
                        <a:pos x="254" y="109"/>
                      </a:cxn>
                      <a:cxn ang="0">
                        <a:pos x="279" y="118"/>
                      </a:cxn>
                      <a:cxn ang="0">
                        <a:pos x="284" y="127"/>
                      </a:cxn>
                      <a:cxn ang="0">
                        <a:pos x="295" y="128"/>
                      </a:cxn>
                      <a:cxn ang="0">
                        <a:pos x="299" y="137"/>
                      </a:cxn>
                      <a:cxn ang="0">
                        <a:pos x="286" y="164"/>
                      </a:cxn>
                      <a:cxn ang="0">
                        <a:pos x="276" y="179"/>
                      </a:cxn>
                    </a:cxnLst>
                    <a:pathLst>
                      <a:path w="471" h="281">
                        <a:moveTo>
                          <a:pt x="21" y="280"/>
                        </a:moveTo>
                        <a:cubicBezTo>
                          <a:pt x="32" y="281"/>
                          <a:pt x="25" y="253"/>
                          <a:pt x="24" y="250"/>
                        </a:cubicBezTo>
                        <a:cubicBezTo>
                          <a:pt x="23" y="248"/>
                          <a:pt x="22" y="245"/>
                          <a:pt x="22" y="245"/>
                        </a:cubicBezTo>
                        <a:cubicBezTo>
                          <a:pt x="21" y="243"/>
                          <a:pt x="20" y="221"/>
                          <a:pt x="16" y="218"/>
                        </a:cubicBezTo>
                        <a:cubicBezTo>
                          <a:pt x="13" y="216"/>
                          <a:pt x="4" y="215"/>
                          <a:pt x="4" y="215"/>
                        </a:cubicBezTo>
                        <a:cubicBezTo>
                          <a:pt x="0" y="207"/>
                          <a:pt x="3" y="200"/>
                          <a:pt x="0" y="191"/>
                        </a:cubicBezTo>
                        <a:cubicBezTo>
                          <a:pt x="2" y="185"/>
                          <a:pt x="7" y="186"/>
                          <a:pt x="12" y="180"/>
                        </a:cubicBezTo>
                        <a:cubicBezTo>
                          <a:pt x="14" y="172"/>
                          <a:pt x="14" y="169"/>
                          <a:pt x="6" y="165"/>
                        </a:cubicBezTo>
                        <a:cubicBezTo>
                          <a:pt x="4" y="163"/>
                          <a:pt x="2" y="162"/>
                          <a:pt x="2" y="160"/>
                        </a:cubicBezTo>
                        <a:cubicBezTo>
                          <a:pt x="2" y="150"/>
                          <a:pt x="16" y="123"/>
                          <a:pt x="28" y="120"/>
                        </a:cubicBezTo>
                        <a:cubicBezTo>
                          <a:pt x="32" y="111"/>
                          <a:pt x="40" y="105"/>
                          <a:pt x="44" y="96"/>
                        </a:cubicBezTo>
                        <a:cubicBezTo>
                          <a:pt x="39" y="83"/>
                          <a:pt x="38" y="85"/>
                          <a:pt x="42" y="70"/>
                        </a:cubicBezTo>
                        <a:cubicBezTo>
                          <a:pt x="38" y="60"/>
                          <a:pt x="34" y="48"/>
                          <a:pt x="24" y="43"/>
                        </a:cubicBezTo>
                        <a:cubicBezTo>
                          <a:pt x="18" y="36"/>
                          <a:pt x="10" y="37"/>
                          <a:pt x="20" y="32"/>
                        </a:cubicBezTo>
                        <a:cubicBezTo>
                          <a:pt x="27" y="34"/>
                          <a:pt x="26" y="32"/>
                          <a:pt x="26" y="36"/>
                        </a:cubicBezTo>
                        <a:cubicBezTo>
                          <a:pt x="34" y="41"/>
                          <a:pt x="39" y="39"/>
                          <a:pt x="48" y="35"/>
                        </a:cubicBezTo>
                        <a:cubicBezTo>
                          <a:pt x="45" y="22"/>
                          <a:pt x="48" y="14"/>
                          <a:pt x="64" y="11"/>
                        </a:cubicBezTo>
                        <a:cubicBezTo>
                          <a:pt x="71" y="8"/>
                          <a:pt x="75" y="3"/>
                          <a:pt x="82" y="0"/>
                        </a:cubicBezTo>
                        <a:cubicBezTo>
                          <a:pt x="84" y="1"/>
                          <a:pt x="88" y="0"/>
                          <a:pt x="88" y="2"/>
                        </a:cubicBezTo>
                        <a:cubicBezTo>
                          <a:pt x="90" y="12"/>
                          <a:pt x="75" y="13"/>
                          <a:pt x="92" y="9"/>
                        </a:cubicBezTo>
                        <a:cubicBezTo>
                          <a:pt x="94" y="8"/>
                          <a:pt x="96" y="5"/>
                          <a:pt x="98" y="5"/>
                        </a:cubicBezTo>
                        <a:cubicBezTo>
                          <a:pt x="102" y="4"/>
                          <a:pt x="106" y="7"/>
                          <a:pt x="110" y="8"/>
                        </a:cubicBezTo>
                        <a:cubicBezTo>
                          <a:pt x="112" y="8"/>
                          <a:pt x="116" y="9"/>
                          <a:pt x="116" y="9"/>
                        </a:cubicBezTo>
                        <a:cubicBezTo>
                          <a:pt x="122" y="16"/>
                          <a:pt x="129" y="13"/>
                          <a:pt x="141" y="14"/>
                        </a:cubicBezTo>
                        <a:cubicBezTo>
                          <a:pt x="143" y="21"/>
                          <a:pt x="147" y="22"/>
                          <a:pt x="155" y="24"/>
                        </a:cubicBezTo>
                        <a:cubicBezTo>
                          <a:pt x="159" y="22"/>
                          <a:pt x="163" y="20"/>
                          <a:pt x="167" y="17"/>
                        </a:cubicBezTo>
                        <a:cubicBezTo>
                          <a:pt x="169" y="16"/>
                          <a:pt x="173" y="14"/>
                          <a:pt x="173" y="14"/>
                        </a:cubicBezTo>
                        <a:cubicBezTo>
                          <a:pt x="195" y="26"/>
                          <a:pt x="175" y="20"/>
                          <a:pt x="195" y="14"/>
                        </a:cubicBezTo>
                        <a:cubicBezTo>
                          <a:pt x="207" y="17"/>
                          <a:pt x="201" y="26"/>
                          <a:pt x="211" y="32"/>
                        </a:cubicBezTo>
                        <a:cubicBezTo>
                          <a:pt x="214" y="38"/>
                          <a:pt x="224" y="55"/>
                          <a:pt x="231" y="59"/>
                        </a:cubicBezTo>
                        <a:cubicBezTo>
                          <a:pt x="241" y="70"/>
                          <a:pt x="235" y="67"/>
                          <a:pt x="245" y="70"/>
                        </a:cubicBezTo>
                        <a:cubicBezTo>
                          <a:pt x="249" y="69"/>
                          <a:pt x="253" y="69"/>
                          <a:pt x="257" y="68"/>
                        </a:cubicBezTo>
                        <a:cubicBezTo>
                          <a:pt x="261" y="67"/>
                          <a:pt x="270" y="65"/>
                          <a:pt x="270" y="65"/>
                        </a:cubicBezTo>
                        <a:cubicBezTo>
                          <a:pt x="278" y="66"/>
                          <a:pt x="283" y="67"/>
                          <a:pt x="290" y="71"/>
                        </a:cubicBezTo>
                        <a:cubicBezTo>
                          <a:pt x="304" y="88"/>
                          <a:pt x="282" y="62"/>
                          <a:pt x="300" y="81"/>
                        </a:cubicBezTo>
                        <a:cubicBezTo>
                          <a:pt x="302" y="84"/>
                          <a:pt x="308" y="90"/>
                          <a:pt x="308" y="90"/>
                        </a:cubicBezTo>
                        <a:cubicBezTo>
                          <a:pt x="311" y="98"/>
                          <a:pt x="315" y="103"/>
                          <a:pt x="318" y="111"/>
                        </a:cubicBezTo>
                        <a:cubicBezTo>
                          <a:pt x="319" y="114"/>
                          <a:pt x="321" y="117"/>
                          <a:pt x="322" y="120"/>
                        </a:cubicBezTo>
                        <a:cubicBezTo>
                          <a:pt x="323" y="122"/>
                          <a:pt x="324" y="125"/>
                          <a:pt x="324" y="125"/>
                        </a:cubicBezTo>
                        <a:cubicBezTo>
                          <a:pt x="321" y="132"/>
                          <a:pt x="313" y="134"/>
                          <a:pt x="310" y="142"/>
                        </a:cubicBezTo>
                        <a:cubicBezTo>
                          <a:pt x="313" y="151"/>
                          <a:pt x="317" y="146"/>
                          <a:pt x="322" y="141"/>
                        </a:cubicBezTo>
                        <a:cubicBezTo>
                          <a:pt x="341" y="143"/>
                          <a:pt x="339" y="142"/>
                          <a:pt x="342" y="155"/>
                        </a:cubicBezTo>
                        <a:cubicBezTo>
                          <a:pt x="351" y="150"/>
                          <a:pt x="355" y="152"/>
                          <a:pt x="364" y="157"/>
                        </a:cubicBezTo>
                        <a:cubicBezTo>
                          <a:pt x="369" y="162"/>
                          <a:pt x="372" y="166"/>
                          <a:pt x="380" y="168"/>
                        </a:cubicBezTo>
                        <a:cubicBezTo>
                          <a:pt x="381" y="169"/>
                          <a:pt x="383" y="171"/>
                          <a:pt x="382" y="172"/>
                        </a:cubicBezTo>
                        <a:cubicBezTo>
                          <a:pt x="380" y="176"/>
                          <a:pt x="368" y="172"/>
                          <a:pt x="382" y="176"/>
                        </a:cubicBezTo>
                        <a:cubicBezTo>
                          <a:pt x="386" y="175"/>
                          <a:pt x="390" y="173"/>
                          <a:pt x="394" y="172"/>
                        </a:cubicBezTo>
                        <a:cubicBezTo>
                          <a:pt x="396" y="172"/>
                          <a:pt x="400" y="171"/>
                          <a:pt x="400" y="171"/>
                        </a:cubicBezTo>
                        <a:cubicBezTo>
                          <a:pt x="413" y="177"/>
                          <a:pt x="427" y="179"/>
                          <a:pt x="439" y="185"/>
                        </a:cubicBezTo>
                        <a:cubicBezTo>
                          <a:pt x="441" y="190"/>
                          <a:pt x="445" y="194"/>
                          <a:pt x="447" y="199"/>
                        </a:cubicBezTo>
                        <a:cubicBezTo>
                          <a:pt x="453" y="198"/>
                          <a:pt x="460" y="195"/>
                          <a:pt x="465" y="201"/>
                        </a:cubicBezTo>
                        <a:cubicBezTo>
                          <a:pt x="468" y="205"/>
                          <a:pt x="471" y="215"/>
                          <a:pt x="471" y="215"/>
                        </a:cubicBezTo>
                        <a:cubicBezTo>
                          <a:pt x="468" y="231"/>
                          <a:pt x="469" y="248"/>
                          <a:pt x="451" y="258"/>
                        </a:cubicBezTo>
                        <a:cubicBezTo>
                          <a:pt x="447" y="262"/>
                          <a:pt x="437" y="275"/>
                          <a:pt x="435" y="281"/>
                        </a:cubicBezTo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32" name="Freeform 36"/>
                  <p:cNvSpPr/>
                  <p:nvPr/>
                </p:nvSpPr>
                <p:spPr>
                  <a:xfrm>
                    <a:off x="2534" y="242"/>
                    <a:ext cx="420" cy="283"/>
                  </a:xfrm>
                  <a:custGeom>
                    <a:avLst/>
                    <a:gdLst/>
                    <a:ahLst/>
                    <a:cxnLst>
                      <a:cxn ang="0">
                        <a:pos x="173" y="2"/>
                      </a:cxn>
                      <a:cxn ang="0">
                        <a:pos x="214" y="11"/>
                      </a:cxn>
                      <a:cxn ang="0">
                        <a:pos x="235" y="13"/>
                      </a:cxn>
                      <a:cxn ang="0">
                        <a:pos x="247" y="44"/>
                      </a:cxn>
                      <a:cxn ang="0">
                        <a:pos x="250" y="30"/>
                      </a:cxn>
                      <a:cxn ang="0">
                        <a:pos x="259" y="23"/>
                      </a:cxn>
                      <a:cxn ang="0">
                        <a:pos x="274" y="42"/>
                      </a:cxn>
                      <a:cxn ang="0">
                        <a:pos x="291" y="33"/>
                      </a:cxn>
                      <a:cxn ang="0">
                        <a:pos x="301" y="29"/>
                      </a:cxn>
                      <a:cxn ang="0">
                        <a:pos x="325" y="1"/>
                      </a:cxn>
                      <a:cxn ang="0">
                        <a:pos x="341" y="23"/>
                      </a:cxn>
                      <a:cxn ang="0">
                        <a:pos x="341" y="44"/>
                      </a:cxn>
                      <a:cxn ang="0">
                        <a:pos x="337" y="53"/>
                      </a:cxn>
                      <a:cxn ang="0">
                        <a:pos x="327" y="54"/>
                      </a:cxn>
                      <a:cxn ang="0">
                        <a:pos x="325" y="62"/>
                      </a:cxn>
                      <a:cxn ang="0">
                        <a:pos x="342" y="76"/>
                      </a:cxn>
                      <a:cxn ang="0">
                        <a:pos x="335" y="108"/>
                      </a:cxn>
                      <a:cxn ang="0">
                        <a:pos x="354" y="139"/>
                      </a:cxn>
                      <a:cxn ang="0">
                        <a:pos x="365" y="151"/>
                      </a:cxn>
                      <a:cxn ang="0">
                        <a:pos x="354" y="151"/>
                      </a:cxn>
                      <a:cxn ang="0">
                        <a:pos x="318" y="127"/>
                      </a:cxn>
                      <a:cxn ang="0">
                        <a:pos x="289" y="135"/>
                      </a:cxn>
                      <a:cxn ang="0">
                        <a:pos x="252" y="148"/>
                      </a:cxn>
                      <a:cxn ang="0">
                        <a:pos x="274" y="194"/>
                      </a:cxn>
                      <a:cxn ang="0">
                        <a:pos x="303" y="205"/>
                      </a:cxn>
                      <a:cxn ang="0">
                        <a:pos x="315" y="184"/>
                      </a:cxn>
                      <a:cxn ang="0">
                        <a:pos x="330" y="191"/>
                      </a:cxn>
                      <a:cxn ang="0">
                        <a:pos x="327" y="211"/>
                      </a:cxn>
                      <a:cxn ang="0">
                        <a:pos x="342" y="225"/>
                      </a:cxn>
                      <a:cxn ang="0">
                        <a:pos x="358" y="221"/>
                      </a:cxn>
                      <a:cxn ang="0">
                        <a:pos x="394" y="270"/>
                      </a:cxn>
                      <a:cxn ang="0">
                        <a:pos x="402" y="277"/>
                      </a:cxn>
                      <a:cxn ang="0">
                        <a:pos x="373" y="272"/>
                      </a:cxn>
                      <a:cxn ang="0">
                        <a:pos x="354" y="254"/>
                      </a:cxn>
                      <a:cxn ang="0">
                        <a:pos x="332" y="238"/>
                      </a:cxn>
                      <a:cxn ang="0">
                        <a:pos x="300" y="222"/>
                      </a:cxn>
                      <a:cxn ang="0">
                        <a:pos x="262" y="217"/>
                      </a:cxn>
                      <a:cxn ang="0">
                        <a:pos x="216" y="199"/>
                      </a:cxn>
                      <a:cxn ang="0">
                        <a:pos x="197" y="170"/>
                      </a:cxn>
                      <a:cxn ang="0">
                        <a:pos x="184" y="155"/>
                      </a:cxn>
                      <a:cxn ang="0">
                        <a:pos x="163" y="144"/>
                      </a:cxn>
                      <a:cxn ang="0">
                        <a:pos x="146" y="124"/>
                      </a:cxn>
                      <a:cxn ang="0">
                        <a:pos x="151" y="139"/>
                      </a:cxn>
                      <a:cxn ang="0">
                        <a:pos x="178" y="166"/>
                      </a:cxn>
                      <a:cxn ang="0">
                        <a:pos x="180" y="176"/>
                      </a:cxn>
                      <a:cxn ang="0">
                        <a:pos x="168" y="167"/>
                      </a:cxn>
                      <a:cxn ang="0">
                        <a:pos x="151" y="156"/>
                      </a:cxn>
                      <a:cxn ang="0">
                        <a:pos x="134" y="135"/>
                      </a:cxn>
                      <a:cxn ang="0">
                        <a:pos x="114" y="116"/>
                      </a:cxn>
                      <a:cxn ang="0">
                        <a:pos x="90" y="105"/>
                      </a:cxn>
                      <a:cxn ang="0">
                        <a:pos x="66" y="80"/>
                      </a:cxn>
                      <a:cxn ang="0">
                        <a:pos x="28" y="22"/>
                      </a:cxn>
                      <a:cxn ang="0">
                        <a:pos x="15" y="13"/>
                      </a:cxn>
                      <a:cxn ang="0">
                        <a:pos x="20" y="7"/>
                      </a:cxn>
                      <a:cxn ang="0">
                        <a:pos x="44" y="23"/>
                      </a:cxn>
                    </a:cxnLst>
                    <a:pathLst>
                      <a:path w="984" h="844">
                        <a:moveTo>
                          <a:pt x="82" y="38"/>
                        </a:moveTo>
                        <a:lnTo>
                          <a:pt x="406" y="6"/>
                        </a:lnTo>
                        <a:cubicBezTo>
                          <a:pt x="497" y="22"/>
                          <a:pt x="465" y="0"/>
                          <a:pt x="474" y="54"/>
                        </a:cubicBezTo>
                        <a:cubicBezTo>
                          <a:pt x="492" y="48"/>
                          <a:pt x="484" y="40"/>
                          <a:pt x="502" y="34"/>
                        </a:cubicBezTo>
                        <a:cubicBezTo>
                          <a:pt x="510" y="37"/>
                          <a:pt x="517" y="46"/>
                          <a:pt x="526" y="46"/>
                        </a:cubicBezTo>
                        <a:cubicBezTo>
                          <a:pt x="534" y="46"/>
                          <a:pt x="550" y="38"/>
                          <a:pt x="550" y="38"/>
                        </a:cubicBezTo>
                        <a:cubicBezTo>
                          <a:pt x="556" y="55"/>
                          <a:pt x="552" y="60"/>
                          <a:pt x="542" y="74"/>
                        </a:cubicBezTo>
                        <a:cubicBezTo>
                          <a:pt x="555" y="114"/>
                          <a:pt x="550" y="102"/>
                          <a:pt x="578" y="130"/>
                        </a:cubicBezTo>
                        <a:cubicBezTo>
                          <a:pt x="584" y="148"/>
                          <a:pt x="590" y="148"/>
                          <a:pt x="606" y="138"/>
                        </a:cubicBezTo>
                        <a:cubicBezTo>
                          <a:pt x="600" y="119"/>
                          <a:pt x="594" y="107"/>
                          <a:pt x="586" y="90"/>
                        </a:cubicBezTo>
                        <a:cubicBezTo>
                          <a:pt x="583" y="82"/>
                          <a:pt x="578" y="66"/>
                          <a:pt x="578" y="66"/>
                        </a:cubicBezTo>
                        <a:cubicBezTo>
                          <a:pt x="585" y="44"/>
                          <a:pt x="597" y="56"/>
                          <a:pt x="606" y="70"/>
                        </a:cubicBezTo>
                        <a:cubicBezTo>
                          <a:pt x="609" y="86"/>
                          <a:pt x="608" y="117"/>
                          <a:pt x="626" y="90"/>
                        </a:cubicBezTo>
                        <a:cubicBezTo>
                          <a:pt x="648" y="97"/>
                          <a:pt x="646" y="104"/>
                          <a:pt x="642" y="126"/>
                        </a:cubicBezTo>
                        <a:cubicBezTo>
                          <a:pt x="650" y="150"/>
                          <a:pt x="665" y="141"/>
                          <a:pt x="682" y="130"/>
                        </a:cubicBezTo>
                        <a:cubicBezTo>
                          <a:pt x="689" y="108"/>
                          <a:pt x="673" y="124"/>
                          <a:pt x="682" y="98"/>
                        </a:cubicBezTo>
                        <a:cubicBezTo>
                          <a:pt x="683" y="94"/>
                          <a:pt x="690" y="96"/>
                          <a:pt x="694" y="94"/>
                        </a:cubicBezTo>
                        <a:cubicBezTo>
                          <a:pt x="698" y="92"/>
                          <a:pt x="702" y="89"/>
                          <a:pt x="706" y="86"/>
                        </a:cubicBezTo>
                        <a:cubicBezTo>
                          <a:pt x="717" y="54"/>
                          <a:pt x="688" y="54"/>
                          <a:pt x="742" y="46"/>
                        </a:cubicBezTo>
                        <a:cubicBezTo>
                          <a:pt x="748" y="27"/>
                          <a:pt x="741" y="9"/>
                          <a:pt x="762" y="2"/>
                        </a:cubicBezTo>
                        <a:cubicBezTo>
                          <a:pt x="788" y="11"/>
                          <a:pt x="777" y="38"/>
                          <a:pt x="802" y="46"/>
                        </a:cubicBezTo>
                        <a:cubicBezTo>
                          <a:pt x="831" y="36"/>
                          <a:pt x="805" y="63"/>
                          <a:pt x="798" y="70"/>
                        </a:cubicBezTo>
                        <a:cubicBezTo>
                          <a:pt x="789" y="96"/>
                          <a:pt x="787" y="96"/>
                          <a:pt x="802" y="118"/>
                        </a:cubicBezTo>
                        <a:cubicBezTo>
                          <a:pt x="801" y="122"/>
                          <a:pt x="801" y="127"/>
                          <a:pt x="798" y="130"/>
                        </a:cubicBezTo>
                        <a:cubicBezTo>
                          <a:pt x="794" y="133"/>
                          <a:pt x="784" y="129"/>
                          <a:pt x="782" y="134"/>
                        </a:cubicBezTo>
                        <a:cubicBezTo>
                          <a:pt x="780" y="142"/>
                          <a:pt x="790" y="158"/>
                          <a:pt x="790" y="158"/>
                        </a:cubicBezTo>
                        <a:cubicBezTo>
                          <a:pt x="786" y="161"/>
                          <a:pt x="783" y="165"/>
                          <a:pt x="778" y="166"/>
                        </a:cubicBezTo>
                        <a:cubicBezTo>
                          <a:pt x="774" y="167"/>
                          <a:pt x="769" y="159"/>
                          <a:pt x="766" y="162"/>
                        </a:cubicBezTo>
                        <a:cubicBezTo>
                          <a:pt x="758" y="170"/>
                          <a:pt x="794" y="182"/>
                          <a:pt x="794" y="182"/>
                        </a:cubicBezTo>
                        <a:cubicBezTo>
                          <a:pt x="804" y="211"/>
                          <a:pt x="775" y="190"/>
                          <a:pt x="762" y="186"/>
                        </a:cubicBezTo>
                        <a:cubicBezTo>
                          <a:pt x="767" y="194"/>
                          <a:pt x="773" y="202"/>
                          <a:pt x="778" y="210"/>
                        </a:cubicBezTo>
                        <a:cubicBezTo>
                          <a:pt x="783" y="218"/>
                          <a:pt x="802" y="226"/>
                          <a:pt x="802" y="226"/>
                        </a:cubicBezTo>
                        <a:cubicBezTo>
                          <a:pt x="813" y="242"/>
                          <a:pt x="804" y="245"/>
                          <a:pt x="810" y="262"/>
                        </a:cubicBezTo>
                        <a:cubicBezTo>
                          <a:pt x="803" y="282"/>
                          <a:pt x="793" y="301"/>
                          <a:pt x="786" y="322"/>
                        </a:cubicBezTo>
                        <a:cubicBezTo>
                          <a:pt x="783" y="330"/>
                          <a:pt x="778" y="346"/>
                          <a:pt x="778" y="346"/>
                        </a:cubicBezTo>
                        <a:cubicBezTo>
                          <a:pt x="785" y="366"/>
                          <a:pt x="817" y="394"/>
                          <a:pt x="830" y="414"/>
                        </a:cubicBezTo>
                        <a:cubicBezTo>
                          <a:pt x="835" y="422"/>
                          <a:pt x="841" y="430"/>
                          <a:pt x="846" y="438"/>
                        </a:cubicBezTo>
                        <a:cubicBezTo>
                          <a:pt x="849" y="442"/>
                          <a:pt x="854" y="450"/>
                          <a:pt x="854" y="450"/>
                        </a:cubicBezTo>
                        <a:cubicBezTo>
                          <a:pt x="853" y="457"/>
                          <a:pt x="855" y="466"/>
                          <a:pt x="850" y="470"/>
                        </a:cubicBezTo>
                        <a:cubicBezTo>
                          <a:pt x="844" y="475"/>
                          <a:pt x="831" y="451"/>
                          <a:pt x="830" y="450"/>
                        </a:cubicBezTo>
                        <a:cubicBezTo>
                          <a:pt x="811" y="431"/>
                          <a:pt x="789" y="421"/>
                          <a:pt x="774" y="398"/>
                        </a:cubicBezTo>
                        <a:cubicBezTo>
                          <a:pt x="769" y="379"/>
                          <a:pt x="766" y="371"/>
                          <a:pt x="746" y="378"/>
                        </a:cubicBezTo>
                        <a:cubicBezTo>
                          <a:pt x="717" y="368"/>
                          <a:pt x="730" y="368"/>
                          <a:pt x="706" y="374"/>
                        </a:cubicBezTo>
                        <a:cubicBezTo>
                          <a:pt x="688" y="402"/>
                          <a:pt x="699" y="395"/>
                          <a:pt x="678" y="402"/>
                        </a:cubicBezTo>
                        <a:cubicBezTo>
                          <a:pt x="654" y="386"/>
                          <a:pt x="650" y="390"/>
                          <a:pt x="618" y="394"/>
                        </a:cubicBezTo>
                        <a:cubicBezTo>
                          <a:pt x="607" y="411"/>
                          <a:pt x="601" y="426"/>
                          <a:pt x="590" y="442"/>
                        </a:cubicBezTo>
                        <a:cubicBezTo>
                          <a:pt x="600" y="471"/>
                          <a:pt x="593" y="459"/>
                          <a:pt x="606" y="478"/>
                        </a:cubicBezTo>
                        <a:cubicBezTo>
                          <a:pt x="593" y="518"/>
                          <a:pt x="622" y="548"/>
                          <a:pt x="642" y="578"/>
                        </a:cubicBezTo>
                        <a:cubicBezTo>
                          <a:pt x="651" y="591"/>
                          <a:pt x="651" y="601"/>
                          <a:pt x="666" y="606"/>
                        </a:cubicBezTo>
                        <a:cubicBezTo>
                          <a:pt x="680" y="627"/>
                          <a:pt x="691" y="623"/>
                          <a:pt x="710" y="610"/>
                        </a:cubicBezTo>
                        <a:cubicBezTo>
                          <a:pt x="729" y="616"/>
                          <a:pt x="729" y="606"/>
                          <a:pt x="734" y="590"/>
                        </a:cubicBezTo>
                        <a:cubicBezTo>
                          <a:pt x="735" y="577"/>
                          <a:pt x="731" y="562"/>
                          <a:pt x="738" y="550"/>
                        </a:cubicBezTo>
                        <a:cubicBezTo>
                          <a:pt x="742" y="543"/>
                          <a:pt x="762" y="542"/>
                          <a:pt x="762" y="542"/>
                        </a:cubicBezTo>
                        <a:cubicBezTo>
                          <a:pt x="783" y="547"/>
                          <a:pt x="786" y="552"/>
                          <a:pt x="774" y="570"/>
                        </a:cubicBezTo>
                        <a:cubicBezTo>
                          <a:pt x="779" y="590"/>
                          <a:pt x="790" y="605"/>
                          <a:pt x="770" y="618"/>
                        </a:cubicBezTo>
                        <a:cubicBezTo>
                          <a:pt x="769" y="622"/>
                          <a:pt x="764" y="626"/>
                          <a:pt x="766" y="630"/>
                        </a:cubicBezTo>
                        <a:cubicBezTo>
                          <a:pt x="768" y="634"/>
                          <a:pt x="775" y="634"/>
                          <a:pt x="778" y="638"/>
                        </a:cubicBezTo>
                        <a:cubicBezTo>
                          <a:pt x="788" y="651"/>
                          <a:pt x="786" y="660"/>
                          <a:pt x="802" y="670"/>
                        </a:cubicBezTo>
                        <a:cubicBezTo>
                          <a:pt x="810" y="667"/>
                          <a:pt x="818" y="665"/>
                          <a:pt x="826" y="662"/>
                        </a:cubicBezTo>
                        <a:cubicBezTo>
                          <a:pt x="830" y="661"/>
                          <a:pt x="838" y="658"/>
                          <a:pt x="838" y="658"/>
                        </a:cubicBezTo>
                        <a:cubicBezTo>
                          <a:pt x="857" y="664"/>
                          <a:pt x="864" y="680"/>
                          <a:pt x="870" y="698"/>
                        </a:cubicBezTo>
                        <a:cubicBezTo>
                          <a:pt x="859" y="731"/>
                          <a:pt x="887" y="794"/>
                          <a:pt x="922" y="806"/>
                        </a:cubicBezTo>
                        <a:cubicBezTo>
                          <a:pt x="938" y="801"/>
                          <a:pt x="941" y="792"/>
                          <a:pt x="958" y="798"/>
                        </a:cubicBezTo>
                        <a:cubicBezTo>
                          <a:pt x="984" y="837"/>
                          <a:pt x="928" y="784"/>
                          <a:pt x="942" y="826"/>
                        </a:cubicBezTo>
                        <a:cubicBezTo>
                          <a:pt x="936" y="844"/>
                          <a:pt x="930" y="844"/>
                          <a:pt x="914" y="834"/>
                        </a:cubicBezTo>
                        <a:cubicBezTo>
                          <a:pt x="903" y="817"/>
                          <a:pt x="890" y="821"/>
                          <a:pt x="874" y="810"/>
                        </a:cubicBezTo>
                        <a:cubicBezTo>
                          <a:pt x="851" y="776"/>
                          <a:pt x="882" y="816"/>
                          <a:pt x="854" y="794"/>
                        </a:cubicBezTo>
                        <a:cubicBezTo>
                          <a:pt x="843" y="785"/>
                          <a:pt x="840" y="768"/>
                          <a:pt x="830" y="758"/>
                        </a:cubicBezTo>
                        <a:cubicBezTo>
                          <a:pt x="824" y="739"/>
                          <a:pt x="817" y="724"/>
                          <a:pt x="798" y="718"/>
                        </a:cubicBezTo>
                        <a:cubicBezTo>
                          <a:pt x="791" y="696"/>
                          <a:pt x="800" y="712"/>
                          <a:pt x="778" y="710"/>
                        </a:cubicBezTo>
                        <a:cubicBezTo>
                          <a:pt x="767" y="709"/>
                          <a:pt x="746" y="702"/>
                          <a:pt x="746" y="702"/>
                        </a:cubicBezTo>
                        <a:cubicBezTo>
                          <a:pt x="729" y="691"/>
                          <a:pt x="720" y="674"/>
                          <a:pt x="702" y="662"/>
                        </a:cubicBezTo>
                        <a:cubicBezTo>
                          <a:pt x="694" y="665"/>
                          <a:pt x="687" y="673"/>
                          <a:pt x="678" y="674"/>
                        </a:cubicBezTo>
                        <a:cubicBezTo>
                          <a:pt x="657" y="677"/>
                          <a:pt x="630" y="657"/>
                          <a:pt x="614" y="646"/>
                        </a:cubicBezTo>
                        <a:cubicBezTo>
                          <a:pt x="600" y="637"/>
                          <a:pt x="580" y="639"/>
                          <a:pt x="566" y="630"/>
                        </a:cubicBezTo>
                        <a:cubicBezTo>
                          <a:pt x="546" y="617"/>
                          <a:pt x="525" y="607"/>
                          <a:pt x="506" y="594"/>
                        </a:cubicBezTo>
                        <a:cubicBezTo>
                          <a:pt x="513" y="572"/>
                          <a:pt x="509" y="551"/>
                          <a:pt x="490" y="538"/>
                        </a:cubicBezTo>
                        <a:cubicBezTo>
                          <a:pt x="485" y="522"/>
                          <a:pt x="476" y="515"/>
                          <a:pt x="462" y="506"/>
                        </a:cubicBezTo>
                        <a:cubicBezTo>
                          <a:pt x="441" y="474"/>
                          <a:pt x="469" y="513"/>
                          <a:pt x="442" y="486"/>
                        </a:cubicBezTo>
                        <a:cubicBezTo>
                          <a:pt x="436" y="480"/>
                          <a:pt x="436" y="468"/>
                          <a:pt x="430" y="462"/>
                        </a:cubicBezTo>
                        <a:cubicBezTo>
                          <a:pt x="427" y="459"/>
                          <a:pt x="422" y="459"/>
                          <a:pt x="418" y="458"/>
                        </a:cubicBezTo>
                        <a:cubicBezTo>
                          <a:pt x="407" y="447"/>
                          <a:pt x="382" y="430"/>
                          <a:pt x="382" y="430"/>
                        </a:cubicBezTo>
                        <a:cubicBezTo>
                          <a:pt x="371" y="413"/>
                          <a:pt x="358" y="399"/>
                          <a:pt x="346" y="382"/>
                        </a:cubicBezTo>
                        <a:cubicBezTo>
                          <a:pt x="344" y="378"/>
                          <a:pt x="345" y="373"/>
                          <a:pt x="342" y="370"/>
                        </a:cubicBezTo>
                        <a:cubicBezTo>
                          <a:pt x="339" y="367"/>
                          <a:pt x="334" y="367"/>
                          <a:pt x="330" y="366"/>
                        </a:cubicBezTo>
                        <a:cubicBezTo>
                          <a:pt x="322" y="390"/>
                          <a:pt x="342" y="398"/>
                          <a:pt x="354" y="414"/>
                        </a:cubicBezTo>
                        <a:cubicBezTo>
                          <a:pt x="368" y="432"/>
                          <a:pt x="372" y="446"/>
                          <a:pt x="390" y="458"/>
                        </a:cubicBezTo>
                        <a:cubicBezTo>
                          <a:pt x="409" y="487"/>
                          <a:pt x="399" y="475"/>
                          <a:pt x="418" y="494"/>
                        </a:cubicBezTo>
                        <a:cubicBezTo>
                          <a:pt x="423" y="510"/>
                          <a:pt x="428" y="517"/>
                          <a:pt x="442" y="526"/>
                        </a:cubicBezTo>
                        <a:cubicBezTo>
                          <a:pt x="450" y="550"/>
                          <a:pt x="432" y="533"/>
                          <a:pt x="422" y="526"/>
                        </a:cubicBezTo>
                        <a:cubicBezTo>
                          <a:pt x="399" y="492"/>
                          <a:pt x="430" y="532"/>
                          <a:pt x="402" y="510"/>
                        </a:cubicBezTo>
                        <a:cubicBezTo>
                          <a:pt x="398" y="507"/>
                          <a:pt x="397" y="501"/>
                          <a:pt x="394" y="498"/>
                        </a:cubicBezTo>
                        <a:cubicBezTo>
                          <a:pt x="391" y="495"/>
                          <a:pt x="386" y="493"/>
                          <a:pt x="382" y="490"/>
                        </a:cubicBezTo>
                        <a:cubicBezTo>
                          <a:pt x="377" y="474"/>
                          <a:pt x="370" y="471"/>
                          <a:pt x="354" y="466"/>
                        </a:cubicBezTo>
                        <a:cubicBezTo>
                          <a:pt x="344" y="452"/>
                          <a:pt x="340" y="447"/>
                          <a:pt x="346" y="430"/>
                        </a:cubicBezTo>
                        <a:cubicBezTo>
                          <a:pt x="338" y="418"/>
                          <a:pt x="314" y="402"/>
                          <a:pt x="314" y="402"/>
                        </a:cubicBezTo>
                        <a:cubicBezTo>
                          <a:pt x="306" y="390"/>
                          <a:pt x="298" y="378"/>
                          <a:pt x="290" y="366"/>
                        </a:cubicBezTo>
                        <a:cubicBezTo>
                          <a:pt x="284" y="357"/>
                          <a:pt x="273" y="354"/>
                          <a:pt x="266" y="346"/>
                        </a:cubicBezTo>
                        <a:cubicBezTo>
                          <a:pt x="263" y="342"/>
                          <a:pt x="262" y="337"/>
                          <a:pt x="258" y="334"/>
                        </a:cubicBezTo>
                        <a:cubicBezTo>
                          <a:pt x="243" y="324"/>
                          <a:pt x="225" y="324"/>
                          <a:pt x="210" y="314"/>
                        </a:cubicBezTo>
                        <a:cubicBezTo>
                          <a:pt x="201" y="300"/>
                          <a:pt x="194" y="291"/>
                          <a:pt x="178" y="286"/>
                        </a:cubicBezTo>
                        <a:cubicBezTo>
                          <a:pt x="160" y="260"/>
                          <a:pt x="192" y="247"/>
                          <a:pt x="154" y="238"/>
                        </a:cubicBezTo>
                        <a:cubicBezTo>
                          <a:pt x="111" y="209"/>
                          <a:pt x="106" y="149"/>
                          <a:pt x="90" y="102"/>
                        </a:cubicBezTo>
                        <a:cubicBezTo>
                          <a:pt x="86" y="90"/>
                          <a:pt x="76" y="73"/>
                          <a:pt x="66" y="66"/>
                        </a:cubicBezTo>
                        <a:cubicBezTo>
                          <a:pt x="58" y="60"/>
                          <a:pt x="42" y="50"/>
                          <a:pt x="42" y="50"/>
                        </a:cubicBezTo>
                        <a:cubicBezTo>
                          <a:pt x="39" y="46"/>
                          <a:pt x="38" y="41"/>
                          <a:pt x="34" y="38"/>
                        </a:cubicBezTo>
                        <a:cubicBezTo>
                          <a:pt x="27" y="34"/>
                          <a:pt x="10" y="30"/>
                          <a:pt x="10" y="30"/>
                        </a:cubicBezTo>
                        <a:cubicBezTo>
                          <a:pt x="0" y="1"/>
                          <a:pt x="31" y="17"/>
                          <a:pt x="46" y="22"/>
                        </a:cubicBezTo>
                        <a:cubicBezTo>
                          <a:pt x="65" y="51"/>
                          <a:pt x="61" y="41"/>
                          <a:pt x="86" y="58"/>
                        </a:cubicBezTo>
                        <a:cubicBezTo>
                          <a:pt x="94" y="70"/>
                          <a:pt x="94" y="93"/>
                          <a:pt x="102" y="70"/>
                        </a:cubicBezTo>
                        <a:cubicBezTo>
                          <a:pt x="95" y="49"/>
                          <a:pt x="82" y="62"/>
                          <a:pt x="82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33" name="Freeform 37"/>
                  <p:cNvSpPr/>
                  <p:nvPr/>
                </p:nvSpPr>
                <p:spPr>
                  <a:xfrm>
                    <a:off x="2405" y="445"/>
                    <a:ext cx="15" cy="16"/>
                  </a:xfrm>
                  <a:custGeom>
                    <a:avLst/>
                    <a:gdLst/>
                    <a:ahLst/>
                    <a:cxnLst>
                      <a:cxn ang="0">
                        <a:pos x="3" y="9"/>
                      </a:cxn>
                      <a:cxn ang="0">
                        <a:pos x="4" y="16"/>
                      </a:cxn>
                      <a:cxn ang="0">
                        <a:pos x="3" y="9"/>
                      </a:cxn>
                    </a:cxnLst>
                    <a:pathLst>
                      <a:path w="36" h="48">
                        <a:moveTo>
                          <a:pt x="6" y="28"/>
                        </a:moveTo>
                        <a:cubicBezTo>
                          <a:pt x="25" y="0"/>
                          <a:pt x="36" y="31"/>
                          <a:pt x="10" y="48"/>
                        </a:cubicBezTo>
                        <a:cubicBezTo>
                          <a:pt x="0" y="34"/>
                          <a:pt x="0" y="40"/>
                          <a:pt x="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34" name="Freeform 38"/>
                  <p:cNvSpPr/>
                  <p:nvPr/>
                </p:nvSpPr>
                <p:spPr>
                  <a:xfrm>
                    <a:off x="2393" y="439"/>
                    <a:ext cx="16" cy="12"/>
                  </a:xfrm>
                  <a:custGeom>
                    <a:avLst/>
                    <a:gdLst/>
                    <a:ahLst/>
                    <a:cxnLst>
                      <a:cxn ang="0">
                        <a:pos x="0" y="2"/>
                      </a:cxn>
                      <a:cxn ang="0">
                        <a:pos x="5" y="0"/>
                      </a:cxn>
                      <a:cxn ang="0">
                        <a:pos x="16" y="6"/>
                      </a:cxn>
                      <a:cxn ang="0">
                        <a:pos x="4" y="6"/>
                      </a:cxn>
                      <a:cxn ang="0">
                        <a:pos x="0" y="2"/>
                      </a:cxn>
                    </a:cxnLst>
                    <a:pathLst>
                      <a:path w="36" h="37">
                        <a:moveTo>
                          <a:pt x="0" y="5"/>
                        </a:moveTo>
                        <a:cubicBezTo>
                          <a:pt x="4" y="4"/>
                          <a:pt x="8" y="0"/>
                          <a:pt x="12" y="1"/>
                        </a:cubicBezTo>
                        <a:cubicBezTo>
                          <a:pt x="21" y="4"/>
                          <a:pt x="36" y="17"/>
                          <a:pt x="36" y="17"/>
                        </a:cubicBezTo>
                        <a:cubicBezTo>
                          <a:pt x="29" y="37"/>
                          <a:pt x="22" y="26"/>
                          <a:pt x="8" y="17"/>
                        </a:cubicBezTo>
                        <a:cubicBezTo>
                          <a:pt x="5" y="13"/>
                          <a:pt x="0" y="5"/>
                          <a:pt x="0" y="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35" name="Freeform 39"/>
                  <p:cNvSpPr/>
                  <p:nvPr/>
                </p:nvSpPr>
                <p:spPr>
                  <a:xfrm>
                    <a:off x="2878" y="406"/>
                    <a:ext cx="73" cy="33"/>
                  </a:xfrm>
                  <a:custGeom>
                    <a:avLst/>
                    <a:gdLst/>
                    <a:ahLst/>
                    <a:cxnLst>
                      <a:cxn ang="0">
                        <a:pos x="0" y="17"/>
                      </a:cxn>
                      <a:cxn ang="0">
                        <a:pos x="12" y="9"/>
                      </a:cxn>
                      <a:cxn ang="0">
                        <a:pos x="24" y="7"/>
                      </a:cxn>
                      <a:cxn ang="0">
                        <a:pos x="34" y="3"/>
                      </a:cxn>
                      <a:cxn ang="0">
                        <a:pos x="27" y="9"/>
                      </a:cxn>
                      <a:cxn ang="0">
                        <a:pos x="53" y="17"/>
                      </a:cxn>
                      <a:cxn ang="0">
                        <a:pos x="69" y="22"/>
                      </a:cxn>
                      <a:cxn ang="0">
                        <a:pos x="50" y="26"/>
                      </a:cxn>
                      <a:cxn ang="0">
                        <a:pos x="38" y="20"/>
                      </a:cxn>
                      <a:cxn ang="0">
                        <a:pos x="33" y="18"/>
                      </a:cxn>
                      <a:cxn ang="0">
                        <a:pos x="10" y="14"/>
                      </a:cxn>
                      <a:cxn ang="0">
                        <a:pos x="0" y="17"/>
                      </a:cxn>
                    </a:cxnLst>
                    <a:pathLst>
                      <a:path w="170" h="96">
                        <a:moveTo>
                          <a:pt x="0" y="49"/>
                        </a:moveTo>
                        <a:cubicBezTo>
                          <a:pt x="5" y="33"/>
                          <a:pt x="12" y="30"/>
                          <a:pt x="28" y="25"/>
                        </a:cubicBezTo>
                        <a:cubicBezTo>
                          <a:pt x="20" y="0"/>
                          <a:pt x="42" y="16"/>
                          <a:pt x="56" y="21"/>
                        </a:cubicBezTo>
                        <a:cubicBezTo>
                          <a:pt x="56" y="21"/>
                          <a:pt x="77" y="6"/>
                          <a:pt x="80" y="9"/>
                        </a:cubicBezTo>
                        <a:cubicBezTo>
                          <a:pt x="85" y="14"/>
                          <a:pt x="71" y="23"/>
                          <a:pt x="64" y="25"/>
                        </a:cubicBezTo>
                        <a:cubicBezTo>
                          <a:pt x="82" y="37"/>
                          <a:pt x="103" y="42"/>
                          <a:pt x="124" y="49"/>
                        </a:cubicBezTo>
                        <a:cubicBezTo>
                          <a:pt x="136" y="53"/>
                          <a:pt x="160" y="65"/>
                          <a:pt x="160" y="65"/>
                        </a:cubicBezTo>
                        <a:cubicBezTo>
                          <a:pt x="170" y="96"/>
                          <a:pt x="134" y="83"/>
                          <a:pt x="116" y="77"/>
                        </a:cubicBezTo>
                        <a:cubicBezTo>
                          <a:pt x="109" y="57"/>
                          <a:pt x="116" y="66"/>
                          <a:pt x="88" y="57"/>
                        </a:cubicBezTo>
                        <a:cubicBezTo>
                          <a:pt x="84" y="56"/>
                          <a:pt x="76" y="53"/>
                          <a:pt x="76" y="53"/>
                        </a:cubicBezTo>
                        <a:cubicBezTo>
                          <a:pt x="57" y="34"/>
                          <a:pt x="53" y="37"/>
                          <a:pt x="24" y="41"/>
                        </a:cubicBezTo>
                        <a:cubicBezTo>
                          <a:pt x="9" y="51"/>
                          <a:pt x="17" y="49"/>
                          <a:pt x="0" y="4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36" name="Freeform 40"/>
                  <p:cNvSpPr/>
                  <p:nvPr/>
                </p:nvSpPr>
                <p:spPr>
                  <a:xfrm>
                    <a:off x="2955" y="433"/>
                    <a:ext cx="59" cy="1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22" y="1"/>
                      </a:cxn>
                      <a:cxn ang="0">
                        <a:pos x="38" y="8"/>
                      </a:cxn>
                      <a:cxn ang="0">
                        <a:pos x="48" y="7"/>
                      </a:cxn>
                      <a:cxn ang="0">
                        <a:pos x="46" y="15"/>
                      </a:cxn>
                      <a:cxn ang="0">
                        <a:pos x="27" y="14"/>
                      </a:cxn>
                      <a:cxn ang="0">
                        <a:pos x="0" y="12"/>
                      </a:cxn>
                      <a:cxn ang="0">
                        <a:pos x="12" y="7"/>
                      </a:cxn>
                      <a:cxn ang="0">
                        <a:pos x="0" y="0"/>
                      </a:cxn>
                    </a:cxnLst>
                    <a:pathLst>
                      <a:path w="138" h="44">
                        <a:moveTo>
                          <a:pt x="0" y="0"/>
                        </a:moveTo>
                        <a:cubicBezTo>
                          <a:pt x="19" y="3"/>
                          <a:pt x="35" y="10"/>
                          <a:pt x="52" y="4"/>
                        </a:cubicBezTo>
                        <a:cubicBezTo>
                          <a:pt x="87" y="11"/>
                          <a:pt x="61" y="15"/>
                          <a:pt x="88" y="24"/>
                        </a:cubicBezTo>
                        <a:cubicBezTo>
                          <a:pt x="96" y="23"/>
                          <a:pt x="104" y="19"/>
                          <a:pt x="112" y="20"/>
                        </a:cubicBezTo>
                        <a:cubicBezTo>
                          <a:pt x="138" y="23"/>
                          <a:pt x="118" y="41"/>
                          <a:pt x="108" y="44"/>
                        </a:cubicBezTo>
                        <a:cubicBezTo>
                          <a:pt x="78" y="34"/>
                          <a:pt x="92" y="34"/>
                          <a:pt x="64" y="40"/>
                        </a:cubicBezTo>
                        <a:cubicBezTo>
                          <a:pt x="41" y="37"/>
                          <a:pt x="22" y="41"/>
                          <a:pt x="0" y="36"/>
                        </a:cubicBezTo>
                        <a:cubicBezTo>
                          <a:pt x="6" y="11"/>
                          <a:pt x="7" y="27"/>
                          <a:pt x="28" y="20"/>
                        </a:cubicBezTo>
                        <a:cubicBezTo>
                          <a:pt x="17" y="13"/>
                          <a:pt x="0" y="13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37" name="Freeform 41"/>
                  <p:cNvSpPr/>
                  <p:nvPr/>
                </p:nvSpPr>
                <p:spPr>
                  <a:xfrm>
                    <a:off x="2924" y="441"/>
                    <a:ext cx="24" cy="14"/>
                  </a:xfrm>
                  <a:custGeom>
                    <a:avLst/>
                    <a:gdLst/>
                    <a:ahLst/>
                    <a:cxnLst>
                      <a:cxn ang="0">
                        <a:pos x="7" y="8"/>
                      </a:cxn>
                      <a:cxn ang="0">
                        <a:pos x="16" y="4"/>
                      </a:cxn>
                      <a:cxn ang="0">
                        <a:pos x="7" y="8"/>
                      </a:cxn>
                    </a:cxnLst>
                    <a:pathLst>
                      <a:path w="57" h="42">
                        <a:moveTo>
                          <a:pt x="17" y="25"/>
                        </a:moveTo>
                        <a:cubicBezTo>
                          <a:pt x="0" y="0"/>
                          <a:pt x="21" y="9"/>
                          <a:pt x="37" y="13"/>
                        </a:cubicBezTo>
                        <a:cubicBezTo>
                          <a:pt x="57" y="42"/>
                          <a:pt x="30" y="25"/>
                          <a:pt x="1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38" name="Freeform 42"/>
                  <p:cNvSpPr/>
                  <p:nvPr/>
                </p:nvSpPr>
                <p:spPr>
                  <a:xfrm>
                    <a:off x="2908" y="398"/>
                    <a:ext cx="16" cy="18"/>
                  </a:xfrm>
                  <a:custGeom>
                    <a:avLst/>
                    <a:gdLst/>
                    <a:ahLst/>
                    <a:cxnLst>
                      <a:cxn ang="0">
                        <a:pos x="8" y="11"/>
                      </a:cxn>
                      <a:cxn ang="0">
                        <a:pos x="8" y="0"/>
                      </a:cxn>
                      <a:cxn ang="0">
                        <a:pos x="8" y="11"/>
                      </a:cxn>
                    </a:cxnLst>
                    <a:pathLst>
                      <a:path w="39" h="52">
                        <a:moveTo>
                          <a:pt x="19" y="32"/>
                        </a:moveTo>
                        <a:cubicBezTo>
                          <a:pt x="13" y="14"/>
                          <a:pt x="0" y="13"/>
                          <a:pt x="19" y="0"/>
                        </a:cubicBezTo>
                        <a:cubicBezTo>
                          <a:pt x="23" y="5"/>
                          <a:pt x="39" y="52"/>
                          <a:pt x="19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39" name="Freeform 43"/>
                  <p:cNvSpPr/>
                  <p:nvPr/>
                </p:nvSpPr>
                <p:spPr>
                  <a:xfrm>
                    <a:off x="3035" y="452"/>
                    <a:ext cx="19" cy="27"/>
                  </a:xfrm>
                  <a:custGeom>
                    <a:avLst/>
                    <a:gdLst/>
                    <a:ahLst/>
                    <a:cxnLst>
                      <a:cxn ang="0">
                        <a:pos x="2" y="3"/>
                      </a:cxn>
                      <a:cxn ang="0">
                        <a:pos x="9" y="11"/>
                      </a:cxn>
                      <a:cxn ang="0">
                        <a:pos x="10" y="17"/>
                      </a:cxn>
                      <a:cxn ang="0">
                        <a:pos x="16" y="18"/>
                      </a:cxn>
                      <a:cxn ang="0">
                        <a:pos x="10" y="25"/>
                      </a:cxn>
                      <a:cxn ang="0">
                        <a:pos x="0" y="7"/>
                      </a:cxn>
                      <a:cxn ang="0">
                        <a:pos x="2" y="3"/>
                      </a:cxn>
                    </a:cxnLst>
                    <a:pathLst>
                      <a:path w="44" h="80">
                        <a:moveTo>
                          <a:pt x="4" y="9"/>
                        </a:moveTo>
                        <a:cubicBezTo>
                          <a:pt x="9" y="17"/>
                          <a:pt x="18" y="24"/>
                          <a:pt x="20" y="33"/>
                        </a:cubicBezTo>
                        <a:cubicBezTo>
                          <a:pt x="21" y="38"/>
                          <a:pt x="21" y="45"/>
                          <a:pt x="24" y="49"/>
                        </a:cubicBezTo>
                        <a:cubicBezTo>
                          <a:pt x="27" y="52"/>
                          <a:pt x="32" y="52"/>
                          <a:pt x="36" y="53"/>
                        </a:cubicBezTo>
                        <a:cubicBezTo>
                          <a:pt x="41" y="68"/>
                          <a:pt x="44" y="80"/>
                          <a:pt x="24" y="73"/>
                        </a:cubicBezTo>
                        <a:cubicBezTo>
                          <a:pt x="19" y="55"/>
                          <a:pt x="11" y="37"/>
                          <a:pt x="0" y="21"/>
                        </a:cubicBezTo>
                        <a:cubicBezTo>
                          <a:pt x="4" y="4"/>
                          <a:pt x="4" y="0"/>
                          <a:pt x="4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40" name="Freeform 44"/>
                  <p:cNvSpPr/>
                  <p:nvPr/>
                </p:nvSpPr>
                <p:spPr>
                  <a:xfrm>
                    <a:off x="2696" y="247"/>
                    <a:ext cx="205" cy="41"/>
                  </a:xfrm>
                  <a:custGeom>
                    <a:avLst/>
                    <a:gdLst/>
                    <a:ahLst/>
                    <a:cxnLst>
                      <a:cxn ang="0">
                        <a:pos x="140" y="1"/>
                      </a:cxn>
                      <a:cxn ang="0">
                        <a:pos x="147" y="5"/>
                      </a:cxn>
                      <a:cxn ang="0">
                        <a:pos x="149" y="0"/>
                      </a:cxn>
                      <a:cxn ang="0">
                        <a:pos x="168" y="0"/>
                      </a:cxn>
                      <a:cxn ang="0">
                        <a:pos x="182" y="11"/>
                      </a:cxn>
                      <a:cxn ang="0">
                        <a:pos x="202" y="6"/>
                      </a:cxn>
                      <a:cxn ang="0">
                        <a:pos x="199" y="19"/>
                      </a:cxn>
                      <a:cxn ang="0">
                        <a:pos x="189" y="29"/>
                      </a:cxn>
                      <a:cxn ang="0">
                        <a:pos x="187" y="19"/>
                      </a:cxn>
                      <a:cxn ang="0">
                        <a:pos x="182" y="20"/>
                      </a:cxn>
                      <a:cxn ang="0">
                        <a:pos x="177" y="19"/>
                      </a:cxn>
                      <a:cxn ang="0">
                        <a:pos x="167" y="13"/>
                      </a:cxn>
                      <a:cxn ang="0">
                        <a:pos x="145" y="24"/>
                      </a:cxn>
                      <a:cxn ang="0">
                        <a:pos x="128" y="28"/>
                      </a:cxn>
                      <a:cxn ang="0">
                        <a:pos x="135" y="37"/>
                      </a:cxn>
                      <a:cxn ang="0">
                        <a:pos x="119" y="40"/>
                      </a:cxn>
                      <a:cxn ang="0">
                        <a:pos x="107" y="39"/>
                      </a:cxn>
                      <a:cxn ang="0">
                        <a:pos x="112" y="37"/>
                      </a:cxn>
                      <a:cxn ang="0">
                        <a:pos x="109" y="26"/>
                      </a:cxn>
                      <a:cxn ang="0">
                        <a:pos x="107" y="20"/>
                      </a:cxn>
                      <a:cxn ang="0">
                        <a:pos x="100" y="15"/>
                      </a:cxn>
                      <a:cxn ang="0">
                        <a:pos x="90" y="17"/>
                      </a:cxn>
                      <a:cxn ang="0">
                        <a:pos x="85" y="17"/>
                      </a:cxn>
                      <a:cxn ang="0">
                        <a:pos x="78" y="16"/>
                      </a:cxn>
                      <a:cxn ang="0">
                        <a:pos x="53" y="1"/>
                      </a:cxn>
                      <a:cxn ang="0">
                        <a:pos x="37" y="9"/>
                      </a:cxn>
                      <a:cxn ang="0">
                        <a:pos x="1" y="0"/>
                      </a:cxn>
                      <a:cxn ang="0">
                        <a:pos x="140" y="1"/>
                      </a:cxn>
                    </a:cxnLst>
                    <a:pathLst>
                      <a:path w="323" h="64">
                        <a:moveTo>
                          <a:pt x="220" y="1"/>
                        </a:moveTo>
                        <a:cubicBezTo>
                          <a:pt x="215" y="12"/>
                          <a:pt x="225" y="17"/>
                          <a:pt x="231" y="8"/>
                        </a:cubicBezTo>
                        <a:cubicBezTo>
                          <a:pt x="235" y="0"/>
                          <a:pt x="229" y="7"/>
                          <a:pt x="235" y="0"/>
                        </a:cubicBezTo>
                        <a:lnTo>
                          <a:pt x="265" y="0"/>
                        </a:lnTo>
                        <a:cubicBezTo>
                          <a:pt x="277" y="6"/>
                          <a:pt x="276" y="11"/>
                          <a:pt x="287" y="17"/>
                        </a:cubicBezTo>
                        <a:cubicBezTo>
                          <a:pt x="308" y="11"/>
                          <a:pt x="293" y="7"/>
                          <a:pt x="319" y="10"/>
                        </a:cubicBezTo>
                        <a:cubicBezTo>
                          <a:pt x="323" y="19"/>
                          <a:pt x="321" y="22"/>
                          <a:pt x="314" y="29"/>
                        </a:cubicBezTo>
                        <a:cubicBezTo>
                          <a:pt x="312" y="39"/>
                          <a:pt x="313" y="50"/>
                          <a:pt x="298" y="46"/>
                        </a:cubicBezTo>
                        <a:cubicBezTo>
                          <a:pt x="297" y="40"/>
                          <a:pt x="298" y="34"/>
                          <a:pt x="295" y="29"/>
                        </a:cubicBezTo>
                        <a:cubicBezTo>
                          <a:pt x="294" y="27"/>
                          <a:pt x="290" y="31"/>
                          <a:pt x="287" y="31"/>
                        </a:cubicBezTo>
                        <a:cubicBezTo>
                          <a:pt x="284" y="31"/>
                          <a:pt x="282" y="30"/>
                          <a:pt x="279" y="29"/>
                        </a:cubicBezTo>
                        <a:cubicBezTo>
                          <a:pt x="274" y="27"/>
                          <a:pt x="263" y="21"/>
                          <a:pt x="263" y="21"/>
                        </a:cubicBezTo>
                        <a:cubicBezTo>
                          <a:pt x="249" y="23"/>
                          <a:pt x="241" y="31"/>
                          <a:pt x="228" y="38"/>
                        </a:cubicBezTo>
                        <a:cubicBezTo>
                          <a:pt x="220" y="41"/>
                          <a:pt x="209" y="42"/>
                          <a:pt x="201" y="44"/>
                        </a:cubicBezTo>
                        <a:cubicBezTo>
                          <a:pt x="193" y="54"/>
                          <a:pt x="200" y="53"/>
                          <a:pt x="212" y="57"/>
                        </a:cubicBezTo>
                        <a:cubicBezTo>
                          <a:pt x="200" y="62"/>
                          <a:pt x="199" y="57"/>
                          <a:pt x="188" y="63"/>
                        </a:cubicBezTo>
                        <a:cubicBezTo>
                          <a:pt x="181" y="62"/>
                          <a:pt x="174" y="64"/>
                          <a:pt x="169" y="61"/>
                        </a:cubicBezTo>
                        <a:cubicBezTo>
                          <a:pt x="166" y="59"/>
                          <a:pt x="175" y="59"/>
                          <a:pt x="177" y="57"/>
                        </a:cubicBezTo>
                        <a:cubicBezTo>
                          <a:pt x="181" y="48"/>
                          <a:pt x="149" y="28"/>
                          <a:pt x="171" y="40"/>
                        </a:cubicBezTo>
                        <a:cubicBezTo>
                          <a:pt x="184" y="55"/>
                          <a:pt x="184" y="36"/>
                          <a:pt x="169" y="31"/>
                        </a:cubicBezTo>
                        <a:cubicBezTo>
                          <a:pt x="167" y="27"/>
                          <a:pt x="167" y="22"/>
                          <a:pt x="158" y="23"/>
                        </a:cubicBezTo>
                        <a:cubicBezTo>
                          <a:pt x="153" y="23"/>
                          <a:pt x="142" y="27"/>
                          <a:pt x="142" y="27"/>
                        </a:cubicBezTo>
                        <a:cubicBezTo>
                          <a:pt x="136" y="39"/>
                          <a:pt x="143" y="31"/>
                          <a:pt x="134" y="27"/>
                        </a:cubicBezTo>
                        <a:cubicBezTo>
                          <a:pt x="130" y="25"/>
                          <a:pt x="126" y="25"/>
                          <a:pt x="123" y="25"/>
                        </a:cubicBezTo>
                        <a:cubicBezTo>
                          <a:pt x="117" y="11"/>
                          <a:pt x="100" y="6"/>
                          <a:pt x="83" y="2"/>
                        </a:cubicBezTo>
                        <a:cubicBezTo>
                          <a:pt x="70" y="4"/>
                          <a:pt x="69" y="9"/>
                          <a:pt x="59" y="14"/>
                        </a:cubicBezTo>
                        <a:cubicBezTo>
                          <a:pt x="45" y="14"/>
                          <a:pt x="0" y="12"/>
                          <a:pt x="1" y="0"/>
                        </a:cubicBezTo>
                        <a:lnTo>
                          <a:pt x="220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41" name="Freeform 45"/>
                  <p:cNvSpPr/>
                  <p:nvPr/>
                </p:nvSpPr>
                <p:spPr>
                  <a:xfrm>
                    <a:off x="2515" y="246"/>
                    <a:ext cx="190" cy="20"/>
                  </a:xfrm>
                  <a:custGeom>
                    <a:avLst/>
                    <a:gdLst/>
                    <a:ahLst/>
                    <a:cxnLst>
                      <a:cxn ang="0">
                        <a:pos x="67" y="20"/>
                      </a:cxn>
                      <a:cxn ang="0">
                        <a:pos x="19" y="1"/>
                      </a:cxn>
                      <a:cxn ang="0">
                        <a:pos x="181" y="0"/>
                      </a:cxn>
                      <a:cxn ang="0">
                        <a:pos x="187" y="9"/>
                      </a:cxn>
                      <a:cxn ang="0">
                        <a:pos x="167" y="10"/>
                      </a:cxn>
                      <a:cxn ang="0">
                        <a:pos x="67" y="20"/>
                      </a:cxn>
                    </a:cxnLst>
                    <a:pathLst>
                      <a:path w="300" h="31">
                        <a:moveTo>
                          <a:pt x="105" y="31"/>
                        </a:moveTo>
                        <a:cubicBezTo>
                          <a:pt x="83" y="19"/>
                          <a:pt x="0" y="6"/>
                          <a:pt x="30" y="1"/>
                        </a:cubicBezTo>
                        <a:lnTo>
                          <a:pt x="285" y="0"/>
                        </a:lnTo>
                        <a:cubicBezTo>
                          <a:pt x="296" y="4"/>
                          <a:pt x="300" y="5"/>
                          <a:pt x="296" y="14"/>
                        </a:cubicBezTo>
                        <a:cubicBezTo>
                          <a:pt x="285" y="11"/>
                          <a:pt x="276" y="16"/>
                          <a:pt x="264" y="16"/>
                        </a:cubicBezTo>
                        <a:lnTo>
                          <a:pt x="105" y="3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42" name="Freeform 46"/>
                  <p:cNvSpPr/>
                  <p:nvPr/>
                </p:nvSpPr>
                <p:spPr>
                  <a:xfrm>
                    <a:off x="2096" y="275"/>
                    <a:ext cx="18" cy="10"/>
                  </a:xfrm>
                  <a:custGeom>
                    <a:avLst/>
                    <a:gdLst/>
                    <a:ahLst/>
                    <a:cxnLst>
                      <a:cxn ang="0">
                        <a:pos x="0" y="9"/>
                      </a:cxn>
                      <a:cxn ang="0">
                        <a:pos x="5" y="10"/>
                      </a:cxn>
                      <a:cxn ang="0">
                        <a:pos x="0" y="9"/>
                      </a:cxn>
                    </a:cxnLst>
                    <a:pathLst>
                      <a:path w="41" h="29">
                        <a:moveTo>
                          <a:pt x="0" y="25"/>
                        </a:moveTo>
                        <a:cubicBezTo>
                          <a:pt x="10" y="11"/>
                          <a:pt x="41" y="0"/>
                          <a:pt x="12" y="29"/>
                        </a:cubicBezTo>
                        <a:cubicBezTo>
                          <a:pt x="8" y="28"/>
                          <a:pt x="0" y="25"/>
                          <a:pt x="0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43" name="Freeform 47"/>
                  <p:cNvSpPr/>
                  <p:nvPr/>
                </p:nvSpPr>
                <p:spPr>
                  <a:xfrm>
                    <a:off x="1606" y="246"/>
                    <a:ext cx="436" cy="152"/>
                  </a:xfrm>
                  <a:custGeom>
                    <a:avLst/>
                    <a:gdLst/>
                    <a:ahLst/>
                    <a:cxnLst>
                      <a:cxn ang="0">
                        <a:pos x="73" y="1"/>
                      </a:cxn>
                      <a:cxn ang="0">
                        <a:pos x="436" y="0"/>
                      </a:cxn>
                      <a:cxn ang="0">
                        <a:pos x="416" y="54"/>
                      </a:cxn>
                      <a:cxn ang="0">
                        <a:pos x="397" y="68"/>
                      </a:cxn>
                      <a:cxn ang="0">
                        <a:pos x="392" y="70"/>
                      </a:cxn>
                      <a:cxn ang="0">
                        <a:pos x="375" y="73"/>
                      </a:cxn>
                      <a:cxn ang="0">
                        <a:pos x="361" y="88"/>
                      </a:cxn>
                      <a:cxn ang="0">
                        <a:pos x="362" y="99"/>
                      </a:cxn>
                      <a:cxn ang="0">
                        <a:pos x="364" y="107"/>
                      </a:cxn>
                      <a:cxn ang="0">
                        <a:pos x="366" y="113"/>
                      </a:cxn>
                      <a:cxn ang="0">
                        <a:pos x="362" y="122"/>
                      </a:cxn>
                      <a:cxn ang="0">
                        <a:pos x="351" y="120"/>
                      </a:cxn>
                      <a:cxn ang="0">
                        <a:pos x="342" y="129"/>
                      </a:cxn>
                      <a:cxn ang="0">
                        <a:pos x="347" y="105"/>
                      </a:cxn>
                      <a:cxn ang="0">
                        <a:pos x="338" y="100"/>
                      </a:cxn>
                      <a:cxn ang="0">
                        <a:pos x="344" y="93"/>
                      </a:cxn>
                      <a:cxn ang="0">
                        <a:pos x="342" y="89"/>
                      </a:cxn>
                      <a:cxn ang="0">
                        <a:pos x="320" y="94"/>
                      </a:cxn>
                      <a:cxn ang="0">
                        <a:pos x="317" y="85"/>
                      </a:cxn>
                      <a:cxn ang="0">
                        <a:pos x="297" y="94"/>
                      </a:cxn>
                      <a:cxn ang="0">
                        <a:pos x="320" y="103"/>
                      </a:cxn>
                      <a:cxn ang="0">
                        <a:pos x="305" y="117"/>
                      </a:cxn>
                      <a:cxn ang="0">
                        <a:pos x="311" y="126"/>
                      </a:cxn>
                      <a:cxn ang="0">
                        <a:pos x="315" y="138"/>
                      </a:cxn>
                      <a:cxn ang="0">
                        <a:pos x="309" y="139"/>
                      </a:cxn>
                      <a:cxn ang="0">
                        <a:pos x="314" y="144"/>
                      </a:cxn>
                      <a:cxn ang="0">
                        <a:pos x="307" y="152"/>
                      </a:cxn>
                      <a:cxn ang="0">
                        <a:pos x="0" y="149"/>
                      </a:cxn>
                      <a:cxn ang="0">
                        <a:pos x="73" y="1"/>
                      </a:cxn>
                    </a:cxnLst>
                    <a:pathLst>
                      <a:path w="436" h="152">
                        <a:moveTo>
                          <a:pt x="73" y="1"/>
                        </a:moveTo>
                        <a:lnTo>
                          <a:pt x="436" y="0"/>
                        </a:lnTo>
                        <a:cubicBezTo>
                          <a:pt x="430" y="15"/>
                          <a:pt x="429" y="42"/>
                          <a:pt x="416" y="54"/>
                        </a:cubicBezTo>
                        <a:cubicBezTo>
                          <a:pt x="410" y="60"/>
                          <a:pt x="405" y="63"/>
                          <a:pt x="397" y="68"/>
                        </a:cubicBezTo>
                        <a:cubicBezTo>
                          <a:pt x="396" y="69"/>
                          <a:pt x="392" y="70"/>
                          <a:pt x="392" y="70"/>
                        </a:cubicBezTo>
                        <a:cubicBezTo>
                          <a:pt x="377" y="63"/>
                          <a:pt x="385" y="68"/>
                          <a:pt x="375" y="73"/>
                        </a:cubicBezTo>
                        <a:cubicBezTo>
                          <a:pt x="371" y="82"/>
                          <a:pt x="371" y="83"/>
                          <a:pt x="361" y="88"/>
                        </a:cubicBezTo>
                        <a:cubicBezTo>
                          <a:pt x="359" y="92"/>
                          <a:pt x="364" y="93"/>
                          <a:pt x="362" y="99"/>
                        </a:cubicBezTo>
                        <a:cubicBezTo>
                          <a:pt x="363" y="102"/>
                          <a:pt x="364" y="105"/>
                          <a:pt x="364" y="107"/>
                        </a:cubicBezTo>
                        <a:cubicBezTo>
                          <a:pt x="365" y="109"/>
                          <a:pt x="366" y="111"/>
                          <a:pt x="366" y="113"/>
                        </a:cubicBezTo>
                        <a:cubicBezTo>
                          <a:pt x="365" y="115"/>
                          <a:pt x="364" y="120"/>
                          <a:pt x="362" y="122"/>
                        </a:cubicBezTo>
                        <a:cubicBezTo>
                          <a:pt x="359" y="123"/>
                          <a:pt x="354" y="119"/>
                          <a:pt x="351" y="120"/>
                        </a:cubicBezTo>
                        <a:cubicBezTo>
                          <a:pt x="347" y="129"/>
                          <a:pt x="352" y="127"/>
                          <a:pt x="342" y="129"/>
                        </a:cubicBezTo>
                        <a:cubicBezTo>
                          <a:pt x="340" y="123"/>
                          <a:pt x="345" y="111"/>
                          <a:pt x="347" y="105"/>
                        </a:cubicBezTo>
                        <a:cubicBezTo>
                          <a:pt x="347" y="100"/>
                          <a:pt x="338" y="102"/>
                          <a:pt x="338" y="100"/>
                        </a:cubicBezTo>
                        <a:cubicBezTo>
                          <a:pt x="338" y="98"/>
                          <a:pt x="344" y="95"/>
                          <a:pt x="344" y="93"/>
                        </a:cubicBezTo>
                        <a:cubicBezTo>
                          <a:pt x="344" y="92"/>
                          <a:pt x="344" y="89"/>
                          <a:pt x="342" y="89"/>
                        </a:cubicBezTo>
                        <a:cubicBezTo>
                          <a:pt x="339" y="89"/>
                          <a:pt x="324" y="94"/>
                          <a:pt x="320" y="94"/>
                        </a:cubicBezTo>
                        <a:cubicBezTo>
                          <a:pt x="317" y="86"/>
                          <a:pt x="328" y="88"/>
                          <a:pt x="317" y="85"/>
                        </a:cubicBezTo>
                        <a:cubicBezTo>
                          <a:pt x="311" y="91"/>
                          <a:pt x="306" y="93"/>
                          <a:pt x="297" y="94"/>
                        </a:cubicBezTo>
                        <a:cubicBezTo>
                          <a:pt x="300" y="104"/>
                          <a:pt x="307" y="101"/>
                          <a:pt x="320" y="103"/>
                        </a:cubicBezTo>
                        <a:cubicBezTo>
                          <a:pt x="318" y="109"/>
                          <a:pt x="311" y="111"/>
                          <a:pt x="305" y="117"/>
                        </a:cubicBezTo>
                        <a:lnTo>
                          <a:pt x="311" y="126"/>
                        </a:lnTo>
                        <a:lnTo>
                          <a:pt x="315" y="138"/>
                        </a:lnTo>
                        <a:lnTo>
                          <a:pt x="309" y="139"/>
                        </a:lnTo>
                        <a:lnTo>
                          <a:pt x="314" y="144"/>
                        </a:lnTo>
                        <a:lnTo>
                          <a:pt x="307" y="152"/>
                        </a:lnTo>
                        <a:lnTo>
                          <a:pt x="0" y="149"/>
                        </a:lnTo>
                        <a:lnTo>
                          <a:pt x="73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44" name="Freeform 48"/>
                  <p:cNvSpPr/>
                  <p:nvPr/>
                </p:nvSpPr>
                <p:spPr>
                  <a:xfrm>
                    <a:off x="2043" y="241"/>
                    <a:ext cx="20" cy="55"/>
                  </a:xfrm>
                  <a:custGeom>
                    <a:avLst/>
                    <a:gdLst/>
                    <a:ahLst/>
                    <a:cxnLst>
                      <a:cxn ang="0">
                        <a:pos x="2" y="52"/>
                      </a:cxn>
                      <a:cxn ang="0">
                        <a:pos x="6" y="36"/>
                      </a:cxn>
                      <a:cxn ang="0">
                        <a:pos x="7" y="23"/>
                      </a:cxn>
                      <a:cxn ang="0">
                        <a:pos x="5" y="13"/>
                      </a:cxn>
                      <a:cxn ang="0">
                        <a:pos x="7" y="4"/>
                      </a:cxn>
                      <a:cxn ang="0">
                        <a:pos x="9" y="0"/>
                      </a:cxn>
                      <a:cxn ang="0">
                        <a:pos x="13" y="10"/>
                      </a:cxn>
                      <a:cxn ang="0">
                        <a:pos x="20" y="33"/>
                      </a:cxn>
                      <a:cxn ang="0">
                        <a:pos x="13" y="36"/>
                      </a:cxn>
                      <a:cxn ang="0">
                        <a:pos x="10" y="42"/>
                      </a:cxn>
                      <a:cxn ang="0">
                        <a:pos x="9" y="44"/>
                      </a:cxn>
                      <a:cxn ang="0">
                        <a:pos x="11" y="45"/>
                      </a:cxn>
                      <a:cxn ang="0">
                        <a:pos x="13" y="49"/>
                      </a:cxn>
                      <a:cxn ang="0">
                        <a:pos x="6" y="49"/>
                      </a:cxn>
                      <a:cxn ang="0">
                        <a:pos x="3" y="53"/>
                      </a:cxn>
                      <a:cxn ang="0">
                        <a:pos x="1" y="51"/>
                      </a:cxn>
                      <a:cxn ang="0">
                        <a:pos x="2" y="52"/>
                      </a:cxn>
                    </a:cxnLst>
                    <a:pathLst>
                      <a:path w="47" h="165">
                        <a:moveTo>
                          <a:pt x="5" y="156"/>
                        </a:moveTo>
                        <a:cubicBezTo>
                          <a:pt x="0" y="141"/>
                          <a:pt x="1" y="118"/>
                          <a:pt x="15" y="108"/>
                        </a:cubicBezTo>
                        <a:cubicBezTo>
                          <a:pt x="16" y="95"/>
                          <a:pt x="17" y="81"/>
                          <a:pt x="17" y="68"/>
                        </a:cubicBezTo>
                        <a:cubicBezTo>
                          <a:pt x="17" y="58"/>
                          <a:pt x="11" y="40"/>
                          <a:pt x="11" y="40"/>
                        </a:cubicBezTo>
                        <a:cubicBezTo>
                          <a:pt x="14" y="20"/>
                          <a:pt x="11" y="29"/>
                          <a:pt x="17" y="12"/>
                        </a:cubicBezTo>
                        <a:cubicBezTo>
                          <a:pt x="18" y="8"/>
                          <a:pt x="21" y="0"/>
                          <a:pt x="21" y="0"/>
                        </a:cubicBezTo>
                        <a:cubicBezTo>
                          <a:pt x="38" y="6"/>
                          <a:pt x="33" y="7"/>
                          <a:pt x="31" y="30"/>
                        </a:cubicBezTo>
                        <a:cubicBezTo>
                          <a:pt x="38" y="52"/>
                          <a:pt x="40" y="76"/>
                          <a:pt x="47" y="98"/>
                        </a:cubicBezTo>
                        <a:cubicBezTo>
                          <a:pt x="44" y="116"/>
                          <a:pt x="45" y="113"/>
                          <a:pt x="31" y="108"/>
                        </a:cubicBezTo>
                        <a:cubicBezTo>
                          <a:pt x="25" y="118"/>
                          <a:pt x="28" y="112"/>
                          <a:pt x="23" y="126"/>
                        </a:cubicBezTo>
                        <a:cubicBezTo>
                          <a:pt x="22" y="128"/>
                          <a:pt x="21" y="132"/>
                          <a:pt x="21" y="132"/>
                        </a:cubicBezTo>
                        <a:cubicBezTo>
                          <a:pt x="23" y="133"/>
                          <a:pt x="26" y="132"/>
                          <a:pt x="27" y="134"/>
                        </a:cubicBezTo>
                        <a:cubicBezTo>
                          <a:pt x="29" y="137"/>
                          <a:pt x="31" y="146"/>
                          <a:pt x="31" y="146"/>
                        </a:cubicBezTo>
                        <a:cubicBezTo>
                          <a:pt x="27" y="165"/>
                          <a:pt x="23" y="155"/>
                          <a:pt x="13" y="148"/>
                        </a:cubicBezTo>
                        <a:cubicBezTo>
                          <a:pt x="11" y="152"/>
                          <a:pt x="11" y="160"/>
                          <a:pt x="7" y="160"/>
                        </a:cubicBezTo>
                        <a:cubicBezTo>
                          <a:pt x="5" y="160"/>
                          <a:pt x="4" y="156"/>
                          <a:pt x="3" y="154"/>
                        </a:cubicBezTo>
                        <a:cubicBezTo>
                          <a:pt x="3" y="153"/>
                          <a:pt x="4" y="155"/>
                          <a:pt x="5" y="15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45" name="Freeform 49"/>
                  <p:cNvSpPr/>
                  <p:nvPr/>
                </p:nvSpPr>
                <p:spPr>
                  <a:xfrm>
                    <a:off x="2031" y="287"/>
                    <a:ext cx="59" cy="34"/>
                  </a:xfrm>
                  <a:custGeom>
                    <a:avLst/>
                    <a:gdLst/>
                    <a:ahLst/>
                    <a:cxnLst>
                      <a:cxn ang="0">
                        <a:pos x="11" y="20"/>
                      </a:cxn>
                      <a:cxn ang="0">
                        <a:pos x="13" y="14"/>
                      </a:cxn>
                      <a:cxn ang="0">
                        <a:pos x="21" y="11"/>
                      </a:cxn>
                      <a:cxn ang="0">
                        <a:pos x="23" y="15"/>
                      </a:cxn>
                      <a:cxn ang="0">
                        <a:pos x="28" y="16"/>
                      </a:cxn>
                      <a:cxn ang="0">
                        <a:pos x="34" y="18"/>
                      </a:cxn>
                      <a:cxn ang="0">
                        <a:pos x="50" y="11"/>
                      </a:cxn>
                      <a:cxn ang="0">
                        <a:pos x="56" y="6"/>
                      </a:cxn>
                      <a:cxn ang="0">
                        <a:pos x="59" y="4"/>
                      </a:cxn>
                      <a:cxn ang="0">
                        <a:pos x="45" y="16"/>
                      </a:cxn>
                      <a:cxn ang="0">
                        <a:pos x="36" y="22"/>
                      </a:cxn>
                      <a:cxn ang="0">
                        <a:pos x="28" y="27"/>
                      </a:cxn>
                      <a:cxn ang="0">
                        <a:pos x="21" y="34"/>
                      </a:cxn>
                      <a:cxn ang="0">
                        <a:pos x="11" y="29"/>
                      </a:cxn>
                      <a:cxn ang="0">
                        <a:pos x="9" y="29"/>
                      </a:cxn>
                      <a:cxn ang="0">
                        <a:pos x="9" y="32"/>
                      </a:cxn>
                      <a:cxn ang="0">
                        <a:pos x="0" y="32"/>
                      </a:cxn>
                      <a:cxn ang="0">
                        <a:pos x="4" y="26"/>
                      </a:cxn>
                      <a:cxn ang="0">
                        <a:pos x="11" y="20"/>
                      </a:cxn>
                    </a:cxnLst>
                    <a:pathLst>
                      <a:path w="138" h="103">
                        <a:moveTo>
                          <a:pt x="26" y="61"/>
                        </a:moveTo>
                        <a:cubicBezTo>
                          <a:pt x="29" y="53"/>
                          <a:pt x="33" y="51"/>
                          <a:pt x="30" y="43"/>
                        </a:cubicBezTo>
                        <a:cubicBezTo>
                          <a:pt x="33" y="27"/>
                          <a:pt x="37" y="24"/>
                          <a:pt x="50" y="33"/>
                        </a:cubicBezTo>
                        <a:cubicBezTo>
                          <a:pt x="51" y="37"/>
                          <a:pt x="53" y="41"/>
                          <a:pt x="54" y="45"/>
                        </a:cubicBezTo>
                        <a:cubicBezTo>
                          <a:pt x="55" y="49"/>
                          <a:pt x="66" y="49"/>
                          <a:pt x="66" y="49"/>
                        </a:cubicBezTo>
                        <a:cubicBezTo>
                          <a:pt x="75" y="43"/>
                          <a:pt x="77" y="45"/>
                          <a:pt x="80" y="55"/>
                        </a:cubicBezTo>
                        <a:cubicBezTo>
                          <a:pt x="92" y="47"/>
                          <a:pt x="101" y="37"/>
                          <a:pt x="116" y="33"/>
                        </a:cubicBezTo>
                        <a:cubicBezTo>
                          <a:pt x="125" y="19"/>
                          <a:pt x="120" y="24"/>
                          <a:pt x="130" y="17"/>
                        </a:cubicBezTo>
                        <a:cubicBezTo>
                          <a:pt x="134" y="11"/>
                          <a:pt x="134" y="0"/>
                          <a:pt x="138" y="11"/>
                        </a:cubicBezTo>
                        <a:cubicBezTo>
                          <a:pt x="135" y="31"/>
                          <a:pt x="126" y="45"/>
                          <a:pt x="106" y="49"/>
                        </a:cubicBezTo>
                        <a:cubicBezTo>
                          <a:pt x="97" y="55"/>
                          <a:pt x="93" y="61"/>
                          <a:pt x="84" y="67"/>
                        </a:cubicBezTo>
                        <a:cubicBezTo>
                          <a:pt x="80" y="79"/>
                          <a:pt x="79" y="79"/>
                          <a:pt x="66" y="81"/>
                        </a:cubicBezTo>
                        <a:cubicBezTo>
                          <a:pt x="60" y="90"/>
                          <a:pt x="57" y="97"/>
                          <a:pt x="48" y="103"/>
                        </a:cubicBezTo>
                        <a:cubicBezTo>
                          <a:pt x="42" y="94"/>
                          <a:pt x="37" y="93"/>
                          <a:pt x="26" y="89"/>
                        </a:cubicBezTo>
                        <a:cubicBezTo>
                          <a:pt x="24" y="88"/>
                          <a:pt x="20" y="87"/>
                          <a:pt x="20" y="87"/>
                        </a:cubicBezTo>
                        <a:cubicBezTo>
                          <a:pt x="10" y="90"/>
                          <a:pt x="14" y="94"/>
                          <a:pt x="22" y="97"/>
                        </a:cubicBezTo>
                        <a:cubicBezTo>
                          <a:pt x="14" y="103"/>
                          <a:pt x="9" y="100"/>
                          <a:pt x="0" y="97"/>
                        </a:cubicBezTo>
                        <a:cubicBezTo>
                          <a:pt x="2" y="87"/>
                          <a:pt x="1" y="82"/>
                          <a:pt x="10" y="79"/>
                        </a:cubicBezTo>
                        <a:cubicBezTo>
                          <a:pt x="15" y="63"/>
                          <a:pt x="14" y="69"/>
                          <a:pt x="26" y="6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46" name="Freeform 50"/>
                  <p:cNvSpPr/>
                  <p:nvPr/>
                </p:nvSpPr>
                <p:spPr>
                  <a:xfrm>
                    <a:off x="1968" y="319"/>
                    <a:ext cx="80" cy="72"/>
                  </a:xfrm>
                  <a:custGeom>
                    <a:avLst/>
                    <a:gdLst/>
                    <a:ahLst/>
                    <a:cxnLst>
                      <a:cxn ang="0">
                        <a:pos x="67" y="8"/>
                      </a:cxn>
                      <a:cxn ang="0">
                        <a:pos x="68" y="2"/>
                      </a:cxn>
                      <a:cxn ang="0">
                        <a:pos x="72" y="0"/>
                      </a:cxn>
                      <a:cxn ang="0">
                        <a:pos x="77" y="8"/>
                      </a:cxn>
                      <a:cxn ang="0">
                        <a:pos x="80" y="14"/>
                      </a:cxn>
                      <a:cxn ang="0">
                        <a:pos x="76" y="20"/>
                      </a:cxn>
                      <a:cxn ang="0">
                        <a:pos x="72" y="26"/>
                      </a:cxn>
                      <a:cxn ang="0">
                        <a:pos x="69" y="42"/>
                      </a:cxn>
                      <a:cxn ang="0">
                        <a:pos x="61" y="46"/>
                      </a:cxn>
                      <a:cxn ang="0">
                        <a:pos x="51" y="46"/>
                      </a:cxn>
                      <a:cxn ang="0">
                        <a:pos x="48" y="42"/>
                      </a:cxn>
                      <a:cxn ang="0">
                        <a:pos x="43" y="49"/>
                      </a:cxn>
                      <a:cxn ang="0">
                        <a:pos x="38" y="50"/>
                      </a:cxn>
                      <a:cxn ang="0">
                        <a:pos x="34" y="44"/>
                      </a:cxn>
                      <a:cxn ang="0">
                        <a:pos x="25" y="48"/>
                      </a:cxn>
                      <a:cxn ang="0">
                        <a:pos x="32" y="48"/>
                      </a:cxn>
                      <a:cxn ang="0">
                        <a:pos x="33" y="54"/>
                      </a:cxn>
                      <a:cxn ang="0">
                        <a:pos x="25" y="56"/>
                      </a:cxn>
                      <a:cxn ang="0">
                        <a:pos x="14" y="56"/>
                      </a:cxn>
                      <a:cxn ang="0">
                        <a:pos x="15" y="52"/>
                      </a:cxn>
                      <a:cxn ang="0">
                        <a:pos x="20" y="48"/>
                      </a:cxn>
                      <a:cxn ang="0">
                        <a:pos x="14" y="50"/>
                      </a:cxn>
                      <a:cxn ang="0">
                        <a:pos x="11" y="56"/>
                      </a:cxn>
                      <a:cxn ang="0">
                        <a:pos x="13" y="64"/>
                      </a:cxn>
                      <a:cxn ang="0">
                        <a:pos x="6" y="67"/>
                      </a:cxn>
                      <a:cxn ang="0">
                        <a:pos x="0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6" y="51"/>
                      </a:cxn>
                      <a:cxn ang="0">
                        <a:pos x="14" y="45"/>
                      </a:cxn>
                      <a:cxn ang="0">
                        <a:pos x="19" y="40"/>
                      </a:cxn>
                      <a:cxn ang="0">
                        <a:pos x="31" y="39"/>
                      </a:cxn>
                      <a:cxn ang="0">
                        <a:pos x="36" y="38"/>
                      </a:cxn>
                      <a:cxn ang="0">
                        <a:pos x="49" y="26"/>
                      </a:cxn>
                      <a:cxn ang="0">
                        <a:pos x="51" y="31"/>
                      </a:cxn>
                      <a:cxn ang="0">
                        <a:pos x="56" y="26"/>
                      </a:cxn>
                      <a:cxn ang="0">
                        <a:pos x="64" y="18"/>
                      </a:cxn>
                      <a:cxn ang="0">
                        <a:pos x="66" y="14"/>
                      </a:cxn>
                      <a:cxn ang="0">
                        <a:pos x="63" y="13"/>
                      </a:cxn>
                      <a:cxn ang="0">
                        <a:pos x="65" y="11"/>
                      </a:cxn>
                      <a:cxn ang="0">
                        <a:pos x="67" y="8"/>
                      </a:cxn>
                    </a:cxnLst>
                    <a:pathLst>
                      <a:path w="188" h="214">
                        <a:moveTo>
                          <a:pt x="158" y="24"/>
                        </a:moveTo>
                        <a:cubicBezTo>
                          <a:pt x="156" y="18"/>
                          <a:pt x="160" y="6"/>
                          <a:pt x="160" y="6"/>
                        </a:cubicBezTo>
                        <a:cubicBezTo>
                          <a:pt x="167" y="16"/>
                          <a:pt x="167" y="8"/>
                          <a:pt x="170" y="0"/>
                        </a:cubicBezTo>
                        <a:cubicBezTo>
                          <a:pt x="181" y="4"/>
                          <a:pt x="179" y="14"/>
                          <a:pt x="182" y="24"/>
                        </a:cubicBezTo>
                        <a:cubicBezTo>
                          <a:pt x="184" y="30"/>
                          <a:pt x="188" y="42"/>
                          <a:pt x="188" y="42"/>
                        </a:cubicBezTo>
                        <a:cubicBezTo>
                          <a:pt x="183" y="56"/>
                          <a:pt x="188" y="52"/>
                          <a:pt x="178" y="58"/>
                        </a:cubicBezTo>
                        <a:cubicBezTo>
                          <a:pt x="174" y="63"/>
                          <a:pt x="170" y="76"/>
                          <a:pt x="170" y="76"/>
                        </a:cubicBezTo>
                        <a:cubicBezTo>
                          <a:pt x="169" y="100"/>
                          <a:pt x="173" y="110"/>
                          <a:pt x="162" y="126"/>
                        </a:cubicBezTo>
                        <a:cubicBezTo>
                          <a:pt x="150" y="118"/>
                          <a:pt x="155" y="132"/>
                          <a:pt x="144" y="136"/>
                        </a:cubicBezTo>
                        <a:cubicBezTo>
                          <a:pt x="135" y="134"/>
                          <a:pt x="129" y="135"/>
                          <a:pt x="120" y="138"/>
                        </a:cubicBezTo>
                        <a:cubicBezTo>
                          <a:pt x="114" y="129"/>
                          <a:pt x="122" y="127"/>
                          <a:pt x="112" y="124"/>
                        </a:cubicBezTo>
                        <a:cubicBezTo>
                          <a:pt x="108" y="130"/>
                          <a:pt x="108" y="142"/>
                          <a:pt x="102" y="146"/>
                        </a:cubicBezTo>
                        <a:cubicBezTo>
                          <a:pt x="98" y="148"/>
                          <a:pt x="90" y="150"/>
                          <a:pt x="90" y="150"/>
                        </a:cubicBezTo>
                        <a:cubicBezTo>
                          <a:pt x="87" y="141"/>
                          <a:pt x="89" y="135"/>
                          <a:pt x="80" y="132"/>
                        </a:cubicBezTo>
                        <a:cubicBezTo>
                          <a:pt x="68" y="134"/>
                          <a:pt x="65" y="134"/>
                          <a:pt x="58" y="144"/>
                        </a:cubicBezTo>
                        <a:cubicBezTo>
                          <a:pt x="66" y="150"/>
                          <a:pt x="68" y="147"/>
                          <a:pt x="76" y="142"/>
                        </a:cubicBezTo>
                        <a:cubicBezTo>
                          <a:pt x="81" y="146"/>
                          <a:pt x="85" y="155"/>
                          <a:pt x="78" y="160"/>
                        </a:cubicBezTo>
                        <a:cubicBezTo>
                          <a:pt x="75" y="162"/>
                          <a:pt x="62" y="165"/>
                          <a:pt x="58" y="166"/>
                        </a:cubicBezTo>
                        <a:cubicBezTo>
                          <a:pt x="48" y="173"/>
                          <a:pt x="44" y="173"/>
                          <a:pt x="34" y="166"/>
                        </a:cubicBezTo>
                        <a:cubicBezTo>
                          <a:pt x="35" y="162"/>
                          <a:pt x="34" y="158"/>
                          <a:pt x="36" y="154"/>
                        </a:cubicBezTo>
                        <a:cubicBezTo>
                          <a:pt x="38" y="150"/>
                          <a:pt x="55" y="146"/>
                          <a:pt x="46" y="144"/>
                        </a:cubicBezTo>
                        <a:cubicBezTo>
                          <a:pt x="42" y="143"/>
                          <a:pt x="34" y="148"/>
                          <a:pt x="34" y="148"/>
                        </a:cubicBezTo>
                        <a:cubicBezTo>
                          <a:pt x="32" y="155"/>
                          <a:pt x="28" y="159"/>
                          <a:pt x="26" y="166"/>
                        </a:cubicBezTo>
                        <a:cubicBezTo>
                          <a:pt x="36" y="182"/>
                          <a:pt x="36" y="173"/>
                          <a:pt x="30" y="190"/>
                        </a:cubicBezTo>
                        <a:cubicBezTo>
                          <a:pt x="28" y="196"/>
                          <a:pt x="14" y="200"/>
                          <a:pt x="14" y="200"/>
                        </a:cubicBezTo>
                        <a:cubicBezTo>
                          <a:pt x="5" y="214"/>
                          <a:pt x="11" y="210"/>
                          <a:pt x="0" y="214"/>
                        </a:cubicBezTo>
                        <a:cubicBezTo>
                          <a:pt x="2" y="202"/>
                          <a:pt x="5" y="198"/>
                          <a:pt x="8" y="188"/>
                        </a:cubicBezTo>
                        <a:cubicBezTo>
                          <a:pt x="6" y="178"/>
                          <a:pt x="3" y="173"/>
                          <a:pt x="0" y="164"/>
                        </a:cubicBezTo>
                        <a:cubicBezTo>
                          <a:pt x="3" y="156"/>
                          <a:pt x="7" y="157"/>
                          <a:pt x="14" y="152"/>
                        </a:cubicBezTo>
                        <a:cubicBezTo>
                          <a:pt x="18" y="141"/>
                          <a:pt x="23" y="140"/>
                          <a:pt x="32" y="134"/>
                        </a:cubicBezTo>
                        <a:cubicBezTo>
                          <a:pt x="37" y="127"/>
                          <a:pt x="37" y="123"/>
                          <a:pt x="44" y="118"/>
                        </a:cubicBezTo>
                        <a:cubicBezTo>
                          <a:pt x="64" y="121"/>
                          <a:pt x="55" y="122"/>
                          <a:pt x="72" y="116"/>
                        </a:cubicBezTo>
                        <a:cubicBezTo>
                          <a:pt x="76" y="115"/>
                          <a:pt x="84" y="112"/>
                          <a:pt x="84" y="112"/>
                        </a:cubicBezTo>
                        <a:cubicBezTo>
                          <a:pt x="105" y="119"/>
                          <a:pt x="97" y="84"/>
                          <a:pt x="114" y="78"/>
                        </a:cubicBezTo>
                        <a:cubicBezTo>
                          <a:pt x="117" y="87"/>
                          <a:pt x="110" y="89"/>
                          <a:pt x="120" y="92"/>
                        </a:cubicBezTo>
                        <a:cubicBezTo>
                          <a:pt x="125" y="85"/>
                          <a:pt x="125" y="81"/>
                          <a:pt x="132" y="76"/>
                        </a:cubicBezTo>
                        <a:cubicBezTo>
                          <a:pt x="138" y="68"/>
                          <a:pt x="146" y="65"/>
                          <a:pt x="150" y="54"/>
                        </a:cubicBezTo>
                        <a:cubicBezTo>
                          <a:pt x="151" y="50"/>
                          <a:pt x="154" y="42"/>
                          <a:pt x="154" y="42"/>
                        </a:cubicBezTo>
                        <a:cubicBezTo>
                          <a:pt x="152" y="41"/>
                          <a:pt x="148" y="40"/>
                          <a:pt x="148" y="38"/>
                        </a:cubicBezTo>
                        <a:cubicBezTo>
                          <a:pt x="148" y="36"/>
                          <a:pt x="161" y="33"/>
                          <a:pt x="152" y="32"/>
                        </a:cubicBezTo>
                        <a:lnTo>
                          <a:pt x="158" y="2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47" name="Freeform 51"/>
                  <p:cNvSpPr/>
                  <p:nvPr/>
                </p:nvSpPr>
                <p:spPr>
                  <a:xfrm>
                    <a:off x="2021" y="340"/>
                    <a:ext cx="6" cy="4"/>
                  </a:xfrm>
                  <a:custGeom>
                    <a:avLst/>
                    <a:gdLst/>
                    <a:ahLst/>
                    <a:cxnLst>
                      <a:cxn ang="0">
                        <a:pos x="0" y="3"/>
                      </a:cxn>
                      <a:cxn ang="0">
                        <a:pos x="2" y="4"/>
                      </a:cxn>
                      <a:cxn ang="0">
                        <a:pos x="0" y="3"/>
                      </a:cxn>
                    </a:cxnLst>
                    <a:pathLst>
                      <a:path w="13" h="13">
                        <a:moveTo>
                          <a:pt x="0" y="9"/>
                        </a:moveTo>
                        <a:cubicBezTo>
                          <a:pt x="6" y="0"/>
                          <a:pt x="13" y="7"/>
                          <a:pt x="4" y="13"/>
                        </a:cubicBezTo>
                        <a:cubicBezTo>
                          <a:pt x="0" y="6"/>
                          <a:pt x="0" y="5"/>
                          <a:pt x="0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48" name="Freeform 52"/>
                  <p:cNvSpPr/>
                  <p:nvPr/>
                </p:nvSpPr>
                <p:spPr>
                  <a:xfrm>
                    <a:off x="1573" y="389"/>
                    <a:ext cx="347" cy="189"/>
                  </a:xfrm>
                  <a:custGeom>
                    <a:avLst/>
                    <a:gdLst/>
                    <a:ahLst/>
                    <a:cxnLst>
                      <a:cxn ang="0">
                        <a:pos x="347" y="9"/>
                      </a:cxn>
                      <a:cxn ang="0">
                        <a:pos x="332" y="26"/>
                      </a:cxn>
                      <a:cxn ang="0">
                        <a:pos x="320" y="41"/>
                      </a:cxn>
                      <a:cxn ang="0">
                        <a:pos x="309" y="48"/>
                      </a:cxn>
                      <a:cxn ang="0">
                        <a:pos x="271" y="60"/>
                      </a:cxn>
                      <a:cxn ang="0">
                        <a:pos x="270" y="70"/>
                      </a:cxn>
                      <a:cxn ang="0">
                        <a:pos x="258" y="77"/>
                      </a:cxn>
                      <a:cxn ang="0">
                        <a:pos x="265" y="60"/>
                      </a:cxn>
                      <a:cxn ang="0">
                        <a:pos x="246" y="63"/>
                      </a:cxn>
                      <a:cxn ang="0">
                        <a:pos x="238" y="73"/>
                      </a:cxn>
                      <a:cxn ang="0">
                        <a:pos x="255" y="94"/>
                      </a:cxn>
                      <a:cxn ang="0">
                        <a:pos x="254" y="123"/>
                      </a:cxn>
                      <a:cxn ang="0">
                        <a:pos x="232" y="136"/>
                      </a:cxn>
                      <a:cxn ang="0">
                        <a:pos x="223" y="129"/>
                      </a:cxn>
                      <a:cxn ang="0">
                        <a:pos x="206" y="117"/>
                      </a:cxn>
                      <a:cxn ang="0">
                        <a:pos x="197" y="117"/>
                      </a:cxn>
                      <a:cxn ang="0">
                        <a:pos x="192" y="132"/>
                      </a:cxn>
                      <a:cxn ang="0">
                        <a:pos x="214" y="155"/>
                      </a:cxn>
                      <a:cxn ang="0">
                        <a:pos x="218" y="176"/>
                      </a:cxn>
                      <a:cxn ang="0">
                        <a:pos x="225" y="188"/>
                      </a:cxn>
                      <a:cxn ang="0">
                        <a:pos x="210" y="182"/>
                      </a:cxn>
                      <a:cxn ang="0">
                        <a:pos x="201" y="174"/>
                      </a:cxn>
                      <a:cxn ang="0">
                        <a:pos x="180" y="142"/>
                      </a:cxn>
                      <a:cxn ang="0">
                        <a:pos x="182" y="104"/>
                      </a:cxn>
                      <a:cxn ang="0">
                        <a:pos x="180" y="90"/>
                      </a:cxn>
                      <a:cxn ang="0">
                        <a:pos x="176" y="92"/>
                      </a:cxn>
                      <a:cxn ang="0">
                        <a:pos x="165" y="89"/>
                      </a:cxn>
                      <a:cxn ang="0">
                        <a:pos x="154" y="57"/>
                      </a:cxn>
                      <a:cxn ang="0">
                        <a:pos x="141" y="56"/>
                      </a:cxn>
                      <a:cxn ang="0">
                        <a:pos x="123" y="58"/>
                      </a:cxn>
                      <a:cxn ang="0">
                        <a:pos x="103" y="78"/>
                      </a:cxn>
                      <a:cxn ang="0">
                        <a:pos x="84" y="90"/>
                      </a:cxn>
                      <a:cxn ang="0">
                        <a:pos x="79" y="92"/>
                      </a:cxn>
                      <a:cxn ang="0">
                        <a:pos x="68" y="110"/>
                      </a:cxn>
                      <a:cxn ang="0">
                        <a:pos x="65" y="119"/>
                      </a:cxn>
                      <a:cxn ang="0">
                        <a:pos x="55" y="135"/>
                      </a:cxn>
                      <a:cxn ang="0">
                        <a:pos x="40" y="131"/>
                      </a:cxn>
                      <a:cxn ang="0">
                        <a:pos x="28" y="86"/>
                      </a:cxn>
                      <a:cxn ang="0">
                        <a:pos x="31" y="52"/>
                      </a:cxn>
                      <a:cxn ang="0">
                        <a:pos x="19" y="60"/>
                      </a:cxn>
                      <a:cxn ang="0">
                        <a:pos x="9" y="50"/>
                      </a:cxn>
                      <a:cxn ang="0">
                        <a:pos x="10" y="46"/>
                      </a:cxn>
                      <a:cxn ang="0">
                        <a:pos x="0" y="31"/>
                      </a:cxn>
                      <a:cxn ang="0">
                        <a:pos x="341" y="2"/>
                      </a:cxn>
                    </a:cxnLst>
                    <a:pathLst>
                      <a:path w="812" h="564">
                        <a:moveTo>
                          <a:pt x="798" y="6"/>
                        </a:moveTo>
                        <a:cubicBezTo>
                          <a:pt x="801" y="15"/>
                          <a:pt x="809" y="16"/>
                          <a:pt x="812" y="26"/>
                        </a:cubicBezTo>
                        <a:cubicBezTo>
                          <a:pt x="809" y="36"/>
                          <a:pt x="801" y="41"/>
                          <a:pt x="796" y="50"/>
                        </a:cubicBezTo>
                        <a:cubicBezTo>
                          <a:pt x="791" y="61"/>
                          <a:pt x="788" y="71"/>
                          <a:pt x="778" y="78"/>
                        </a:cubicBezTo>
                        <a:cubicBezTo>
                          <a:pt x="773" y="85"/>
                          <a:pt x="771" y="88"/>
                          <a:pt x="774" y="96"/>
                        </a:cubicBezTo>
                        <a:cubicBezTo>
                          <a:pt x="767" y="107"/>
                          <a:pt x="758" y="114"/>
                          <a:pt x="748" y="122"/>
                        </a:cubicBezTo>
                        <a:cubicBezTo>
                          <a:pt x="744" y="125"/>
                          <a:pt x="736" y="130"/>
                          <a:pt x="736" y="130"/>
                        </a:cubicBezTo>
                        <a:cubicBezTo>
                          <a:pt x="740" y="141"/>
                          <a:pt x="731" y="140"/>
                          <a:pt x="722" y="142"/>
                        </a:cubicBezTo>
                        <a:cubicBezTo>
                          <a:pt x="716" y="148"/>
                          <a:pt x="712" y="151"/>
                          <a:pt x="704" y="154"/>
                        </a:cubicBezTo>
                        <a:cubicBezTo>
                          <a:pt x="686" y="150"/>
                          <a:pt x="650" y="169"/>
                          <a:pt x="634" y="180"/>
                        </a:cubicBezTo>
                        <a:cubicBezTo>
                          <a:pt x="636" y="189"/>
                          <a:pt x="631" y="193"/>
                          <a:pt x="640" y="196"/>
                        </a:cubicBezTo>
                        <a:cubicBezTo>
                          <a:pt x="643" y="205"/>
                          <a:pt x="640" y="207"/>
                          <a:pt x="632" y="210"/>
                        </a:cubicBezTo>
                        <a:cubicBezTo>
                          <a:pt x="626" y="219"/>
                          <a:pt x="623" y="226"/>
                          <a:pt x="614" y="232"/>
                        </a:cubicBezTo>
                        <a:cubicBezTo>
                          <a:pt x="611" y="231"/>
                          <a:pt x="606" y="233"/>
                          <a:pt x="604" y="230"/>
                        </a:cubicBezTo>
                        <a:cubicBezTo>
                          <a:pt x="599" y="220"/>
                          <a:pt x="610" y="199"/>
                          <a:pt x="620" y="196"/>
                        </a:cubicBezTo>
                        <a:cubicBezTo>
                          <a:pt x="623" y="187"/>
                          <a:pt x="617" y="187"/>
                          <a:pt x="620" y="178"/>
                        </a:cubicBezTo>
                        <a:cubicBezTo>
                          <a:pt x="617" y="164"/>
                          <a:pt x="609" y="168"/>
                          <a:pt x="598" y="172"/>
                        </a:cubicBezTo>
                        <a:cubicBezTo>
                          <a:pt x="592" y="180"/>
                          <a:pt x="585" y="185"/>
                          <a:pt x="576" y="188"/>
                        </a:cubicBezTo>
                        <a:cubicBezTo>
                          <a:pt x="572" y="194"/>
                          <a:pt x="568" y="200"/>
                          <a:pt x="564" y="206"/>
                        </a:cubicBezTo>
                        <a:cubicBezTo>
                          <a:pt x="561" y="210"/>
                          <a:pt x="556" y="218"/>
                          <a:pt x="556" y="218"/>
                        </a:cubicBezTo>
                        <a:cubicBezTo>
                          <a:pt x="558" y="234"/>
                          <a:pt x="559" y="243"/>
                          <a:pt x="572" y="252"/>
                        </a:cubicBezTo>
                        <a:cubicBezTo>
                          <a:pt x="579" y="262"/>
                          <a:pt x="586" y="273"/>
                          <a:pt x="596" y="280"/>
                        </a:cubicBezTo>
                        <a:cubicBezTo>
                          <a:pt x="598" y="286"/>
                          <a:pt x="602" y="298"/>
                          <a:pt x="602" y="298"/>
                        </a:cubicBezTo>
                        <a:cubicBezTo>
                          <a:pt x="601" y="308"/>
                          <a:pt x="599" y="361"/>
                          <a:pt x="594" y="368"/>
                        </a:cubicBezTo>
                        <a:cubicBezTo>
                          <a:pt x="590" y="374"/>
                          <a:pt x="576" y="378"/>
                          <a:pt x="570" y="382"/>
                        </a:cubicBezTo>
                        <a:cubicBezTo>
                          <a:pt x="563" y="393"/>
                          <a:pt x="550" y="396"/>
                          <a:pt x="542" y="406"/>
                        </a:cubicBezTo>
                        <a:cubicBezTo>
                          <a:pt x="536" y="413"/>
                          <a:pt x="539" y="417"/>
                          <a:pt x="530" y="420"/>
                        </a:cubicBezTo>
                        <a:cubicBezTo>
                          <a:pt x="526" y="408"/>
                          <a:pt x="538" y="391"/>
                          <a:pt x="522" y="386"/>
                        </a:cubicBezTo>
                        <a:cubicBezTo>
                          <a:pt x="516" y="377"/>
                          <a:pt x="510" y="364"/>
                          <a:pt x="502" y="356"/>
                        </a:cubicBezTo>
                        <a:cubicBezTo>
                          <a:pt x="497" y="341"/>
                          <a:pt x="505" y="360"/>
                          <a:pt x="482" y="348"/>
                        </a:cubicBezTo>
                        <a:cubicBezTo>
                          <a:pt x="478" y="346"/>
                          <a:pt x="478" y="339"/>
                          <a:pt x="474" y="336"/>
                        </a:cubicBezTo>
                        <a:cubicBezTo>
                          <a:pt x="470" y="323"/>
                          <a:pt x="466" y="342"/>
                          <a:pt x="462" y="348"/>
                        </a:cubicBezTo>
                        <a:cubicBezTo>
                          <a:pt x="460" y="358"/>
                          <a:pt x="456" y="363"/>
                          <a:pt x="454" y="374"/>
                        </a:cubicBezTo>
                        <a:cubicBezTo>
                          <a:pt x="457" y="383"/>
                          <a:pt x="455" y="387"/>
                          <a:pt x="450" y="394"/>
                        </a:cubicBezTo>
                        <a:cubicBezTo>
                          <a:pt x="454" y="399"/>
                          <a:pt x="464" y="411"/>
                          <a:pt x="466" y="418"/>
                        </a:cubicBezTo>
                        <a:cubicBezTo>
                          <a:pt x="474" y="443"/>
                          <a:pt x="472" y="458"/>
                          <a:pt x="500" y="464"/>
                        </a:cubicBezTo>
                        <a:cubicBezTo>
                          <a:pt x="507" y="469"/>
                          <a:pt x="510" y="474"/>
                          <a:pt x="516" y="480"/>
                        </a:cubicBezTo>
                        <a:cubicBezTo>
                          <a:pt x="511" y="494"/>
                          <a:pt x="513" y="509"/>
                          <a:pt x="510" y="524"/>
                        </a:cubicBezTo>
                        <a:cubicBezTo>
                          <a:pt x="512" y="537"/>
                          <a:pt x="511" y="541"/>
                          <a:pt x="522" y="548"/>
                        </a:cubicBezTo>
                        <a:cubicBezTo>
                          <a:pt x="523" y="552"/>
                          <a:pt x="525" y="556"/>
                          <a:pt x="526" y="560"/>
                        </a:cubicBezTo>
                        <a:cubicBezTo>
                          <a:pt x="527" y="564"/>
                          <a:pt x="514" y="556"/>
                          <a:pt x="514" y="556"/>
                        </a:cubicBezTo>
                        <a:cubicBezTo>
                          <a:pt x="502" y="564"/>
                          <a:pt x="501" y="551"/>
                          <a:pt x="492" y="544"/>
                        </a:cubicBezTo>
                        <a:cubicBezTo>
                          <a:pt x="488" y="541"/>
                          <a:pt x="480" y="536"/>
                          <a:pt x="480" y="536"/>
                        </a:cubicBezTo>
                        <a:cubicBezTo>
                          <a:pt x="471" y="522"/>
                          <a:pt x="474" y="529"/>
                          <a:pt x="470" y="518"/>
                        </a:cubicBezTo>
                        <a:cubicBezTo>
                          <a:pt x="467" y="491"/>
                          <a:pt x="461" y="446"/>
                          <a:pt x="436" y="430"/>
                        </a:cubicBezTo>
                        <a:cubicBezTo>
                          <a:pt x="428" y="433"/>
                          <a:pt x="425" y="433"/>
                          <a:pt x="422" y="424"/>
                        </a:cubicBezTo>
                        <a:cubicBezTo>
                          <a:pt x="427" y="404"/>
                          <a:pt x="432" y="383"/>
                          <a:pt x="438" y="364"/>
                        </a:cubicBezTo>
                        <a:cubicBezTo>
                          <a:pt x="436" y="343"/>
                          <a:pt x="431" y="330"/>
                          <a:pt x="426" y="310"/>
                        </a:cubicBezTo>
                        <a:cubicBezTo>
                          <a:pt x="429" y="302"/>
                          <a:pt x="425" y="300"/>
                          <a:pt x="422" y="292"/>
                        </a:cubicBezTo>
                        <a:cubicBezTo>
                          <a:pt x="424" y="282"/>
                          <a:pt x="428" y="277"/>
                          <a:pt x="422" y="268"/>
                        </a:cubicBezTo>
                        <a:cubicBezTo>
                          <a:pt x="420" y="269"/>
                          <a:pt x="418" y="269"/>
                          <a:pt x="416" y="270"/>
                        </a:cubicBezTo>
                        <a:cubicBezTo>
                          <a:pt x="414" y="272"/>
                          <a:pt x="414" y="275"/>
                          <a:pt x="412" y="276"/>
                        </a:cubicBezTo>
                        <a:cubicBezTo>
                          <a:pt x="408" y="278"/>
                          <a:pt x="400" y="280"/>
                          <a:pt x="400" y="280"/>
                        </a:cubicBezTo>
                        <a:cubicBezTo>
                          <a:pt x="394" y="274"/>
                          <a:pt x="389" y="274"/>
                          <a:pt x="386" y="266"/>
                        </a:cubicBezTo>
                        <a:cubicBezTo>
                          <a:pt x="391" y="251"/>
                          <a:pt x="379" y="206"/>
                          <a:pt x="364" y="196"/>
                        </a:cubicBezTo>
                        <a:cubicBezTo>
                          <a:pt x="357" y="186"/>
                          <a:pt x="358" y="182"/>
                          <a:pt x="360" y="170"/>
                        </a:cubicBezTo>
                        <a:cubicBezTo>
                          <a:pt x="358" y="160"/>
                          <a:pt x="356" y="147"/>
                          <a:pt x="346" y="144"/>
                        </a:cubicBezTo>
                        <a:cubicBezTo>
                          <a:pt x="343" y="154"/>
                          <a:pt x="338" y="160"/>
                          <a:pt x="330" y="166"/>
                        </a:cubicBezTo>
                        <a:cubicBezTo>
                          <a:pt x="323" y="164"/>
                          <a:pt x="308" y="160"/>
                          <a:pt x="308" y="160"/>
                        </a:cubicBezTo>
                        <a:cubicBezTo>
                          <a:pt x="296" y="162"/>
                          <a:pt x="297" y="166"/>
                          <a:pt x="288" y="172"/>
                        </a:cubicBezTo>
                        <a:cubicBezTo>
                          <a:pt x="284" y="185"/>
                          <a:pt x="282" y="191"/>
                          <a:pt x="268" y="196"/>
                        </a:cubicBezTo>
                        <a:cubicBezTo>
                          <a:pt x="264" y="200"/>
                          <a:pt x="243" y="231"/>
                          <a:pt x="242" y="232"/>
                        </a:cubicBezTo>
                        <a:cubicBezTo>
                          <a:pt x="231" y="239"/>
                          <a:pt x="215" y="247"/>
                          <a:pt x="206" y="256"/>
                        </a:cubicBezTo>
                        <a:cubicBezTo>
                          <a:pt x="202" y="260"/>
                          <a:pt x="200" y="265"/>
                          <a:pt x="196" y="268"/>
                        </a:cubicBezTo>
                        <a:cubicBezTo>
                          <a:pt x="194" y="269"/>
                          <a:pt x="192" y="269"/>
                          <a:pt x="190" y="270"/>
                        </a:cubicBezTo>
                        <a:cubicBezTo>
                          <a:pt x="188" y="271"/>
                          <a:pt x="186" y="272"/>
                          <a:pt x="184" y="274"/>
                        </a:cubicBezTo>
                        <a:cubicBezTo>
                          <a:pt x="180" y="278"/>
                          <a:pt x="172" y="286"/>
                          <a:pt x="172" y="286"/>
                        </a:cubicBezTo>
                        <a:cubicBezTo>
                          <a:pt x="167" y="300"/>
                          <a:pt x="165" y="314"/>
                          <a:pt x="160" y="328"/>
                        </a:cubicBezTo>
                        <a:cubicBezTo>
                          <a:pt x="158" y="335"/>
                          <a:pt x="156" y="341"/>
                          <a:pt x="154" y="348"/>
                        </a:cubicBezTo>
                        <a:cubicBezTo>
                          <a:pt x="153" y="350"/>
                          <a:pt x="152" y="354"/>
                          <a:pt x="152" y="354"/>
                        </a:cubicBezTo>
                        <a:cubicBezTo>
                          <a:pt x="152" y="359"/>
                          <a:pt x="156" y="384"/>
                          <a:pt x="146" y="392"/>
                        </a:cubicBezTo>
                        <a:cubicBezTo>
                          <a:pt x="141" y="397"/>
                          <a:pt x="128" y="404"/>
                          <a:pt x="128" y="404"/>
                        </a:cubicBezTo>
                        <a:cubicBezTo>
                          <a:pt x="125" y="412"/>
                          <a:pt x="122" y="421"/>
                          <a:pt x="114" y="424"/>
                        </a:cubicBezTo>
                        <a:cubicBezTo>
                          <a:pt x="100" y="419"/>
                          <a:pt x="97" y="405"/>
                          <a:pt x="94" y="392"/>
                        </a:cubicBezTo>
                        <a:cubicBezTo>
                          <a:pt x="86" y="362"/>
                          <a:pt x="82" y="332"/>
                          <a:pt x="72" y="302"/>
                        </a:cubicBezTo>
                        <a:cubicBezTo>
                          <a:pt x="71" y="281"/>
                          <a:pt x="70" y="275"/>
                          <a:pt x="66" y="258"/>
                        </a:cubicBezTo>
                        <a:cubicBezTo>
                          <a:pt x="66" y="251"/>
                          <a:pt x="68" y="219"/>
                          <a:pt x="64" y="208"/>
                        </a:cubicBezTo>
                        <a:cubicBezTo>
                          <a:pt x="70" y="191"/>
                          <a:pt x="66" y="173"/>
                          <a:pt x="72" y="156"/>
                        </a:cubicBezTo>
                        <a:cubicBezTo>
                          <a:pt x="66" y="139"/>
                          <a:pt x="60" y="168"/>
                          <a:pt x="56" y="172"/>
                        </a:cubicBezTo>
                        <a:cubicBezTo>
                          <a:pt x="53" y="175"/>
                          <a:pt x="44" y="180"/>
                          <a:pt x="44" y="180"/>
                        </a:cubicBezTo>
                        <a:cubicBezTo>
                          <a:pt x="35" y="177"/>
                          <a:pt x="28" y="173"/>
                          <a:pt x="24" y="162"/>
                        </a:cubicBezTo>
                        <a:cubicBezTo>
                          <a:pt x="23" y="158"/>
                          <a:pt x="20" y="150"/>
                          <a:pt x="20" y="150"/>
                        </a:cubicBezTo>
                        <a:cubicBezTo>
                          <a:pt x="30" y="148"/>
                          <a:pt x="30" y="143"/>
                          <a:pt x="38" y="138"/>
                        </a:cubicBezTo>
                        <a:cubicBezTo>
                          <a:pt x="35" y="128"/>
                          <a:pt x="31" y="133"/>
                          <a:pt x="24" y="138"/>
                        </a:cubicBezTo>
                        <a:cubicBezTo>
                          <a:pt x="15" y="135"/>
                          <a:pt x="15" y="132"/>
                          <a:pt x="18" y="124"/>
                        </a:cubicBezTo>
                        <a:cubicBezTo>
                          <a:pt x="11" y="114"/>
                          <a:pt x="9" y="101"/>
                          <a:pt x="0" y="92"/>
                        </a:cubicBezTo>
                        <a:lnTo>
                          <a:pt x="76" y="0"/>
                        </a:lnTo>
                        <a:lnTo>
                          <a:pt x="798" y="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49" name="Freeform 53"/>
                  <p:cNvSpPr/>
                  <p:nvPr/>
                </p:nvSpPr>
                <p:spPr>
                  <a:xfrm>
                    <a:off x="1634" y="519"/>
                    <a:ext cx="19" cy="29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8" y="1"/>
                      </a:cxn>
                      <a:cxn ang="0">
                        <a:pos x="16" y="11"/>
                      </a:cxn>
                      <a:cxn ang="0">
                        <a:pos x="8" y="29"/>
                      </a:cxn>
                      <a:cxn ang="0">
                        <a:pos x="0" y="24"/>
                      </a:cxn>
                      <a:cxn ang="0">
                        <a:pos x="3" y="4"/>
                      </a:cxn>
                    </a:cxnLst>
                    <a:pathLst>
                      <a:path w="43" h="85">
                        <a:moveTo>
                          <a:pt x="7" y="11"/>
                        </a:moveTo>
                        <a:cubicBezTo>
                          <a:pt x="4" y="2"/>
                          <a:pt x="9" y="0"/>
                          <a:pt x="17" y="3"/>
                        </a:cubicBezTo>
                        <a:cubicBezTo>
                          <a:pt x="24" y="13"/>
                          <a:pt x="28" y="24"/>
                          <a:pt x="37" y="33"/>
                        </a:cubicBezTo>
                        <a:cubicBezTo>
                          <a:pt x="43" y="52"/>
                          <a:pt x="40" y="78"/>
                          <a:pt x="19" y="85"/>
                        </a:cubicBezTo>
                        <a:cubicBezTo>
                          <a:pt x="6" y="81"/>
                          <a:pt x="5" y="81"/>
                          <a:pt x="1" y="69"/>
                        </a:cubicBezTo>
                        <a:cubicBezTo>
                          <a:pt x="2" y="66"/>
                          <a:pt x="0" y="4"/>
                          <a:pt x="7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50" name="Freeform 54"/>
                  <p:cNvSpPr/>
                  <p:nvPr/>
                </p:nvSpPr>
                <p:spPr>
                  <a:xfrm>
                    <a:off x="1900" y="421"/>
                    <a:ext cx="18" cy="24"/>
                  </a:xfrm>
                  <a:custGeom>
                    <a:avLst/>
                    <a:gdLst/>
                    <a:ahLst/>
                    <a:cxnLst>
                      <a:cxn ang="0">
                        <a:pos x="5" y="9"/>
                      </a:cxn>
                      <a:cxn ang="0">
                        <a:pos x="12" y="1"/>
                      </a:cxn>
                      <a:cxn ang="0">
                        <a:pos x="18" y="1"/>
                      </a:cxn>
                      <a:cxn ang="0">
                        <a:pos x="16" y="8"/>
                      </a:cxn>
                      <a:cxn ang="0">
                        <a:pos x="5" y="24"/>
                      </a:cxn>
                      <a:cxn ang="0">
                        <a:pos x="3" y="19"/>
                      </a:cxn>
                      <a:cxn ang="0">
                        <a:pos x="1" y="12"/>
                      </a:cxn>
                      <a:cxn ang="0">
                        <a:pos x="5" y="9"/>
                      </a:cxn>
                    </a:cxnLst>
                    <a:pathLst>
                      <a:path w="44" h="74">
                        <a:moveTo>
                          <a:pt x="13" y="28"/>
                        </a:moveTo>
                        <a:cubicBezTo>
                          <a:pt x="15" y="13"/>
                          <a:pt x="14" y="7"/>
                          <a:pt x="29" y="2"/>
                        </a:cubicBezTo>
                        <a:cubicBezTo>
                          <a:pt x="34" y="3"/>
                          <a:pt x="40" y="0"/>
                          <a:pt x="43" y="4"/>
                        </a:cubicBezTo>
                        <a:cubicBezTo>
                          <a:pt x="44" y="6"/>
                          <a:pt x="41" y="21"/>
                          <a:pt x="39" y="26"/>
                        </a:cubicBezTo>
                        <a:cubicBezTo>
                          <a:pt x="31" y="43"/>
                          <a:pt x="30" y="63"/>
                          <a:pt x="13" y="74"/>
                        </a:cubicBezTo>
                        <a:cubicBezTo>
                          <a:pt x="4" y="71"/>
                          <a:pt x="4" y="68"/>
                          <a:pt x="7" y="60"/>
                        </a:cubicBezTo>
                        <a:cubicBezTo>
                          <a:pt x="5" y="50"/>
                          <a:pt x="0" y="46"/>
                          <a:pt x="3" y="36"/>
                        </a:cubicBezTo>
                        <a:cubicBezTo>
                          <a:pt x="4" y="32"/>
                          <a:pt x="8" y="23"/>
                          <a:pt x="1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51" name="Freeform 55"/>
                  <p:cNvSpPr/>
                  <p:nvPr/>
                </p:nvSpPr>
                <p:spPr>
                  <a:xfrm>
                    <a:off x="1951" y="409"/>
                    <a:ext cx="9" cy="10"/>
                  </a:xfrm>
                  <a:custGeom>
                    <a:avLst/>
                    <a:gdLst/>
                    <a:ahLst/>
                    <a:cxnLst>
                      <a:cxn ang="0">
                        <a:pos x="3" y="5"/>
                      </a:cxn>
                      <a:cxn ang="0">
                        <a:pos x="2" y="10"/>
                      </a:cxn>
                      <a:cxn ang="0">
                        <a:pos x="3" y="5"/>
                      </a:cxn>
                    </a:cxnLst>
                    <a:pathLst>
                      <a:path w="20" h="30">
                        <a:moveTo>
                          <a:pt x="7" y="16"/>
                        </a:moveTo>
                        <a:cubicBezTo>
                          <a:pt x="18" y="0"/>
                          <a:pt x="20" y="20"/>
                          <a:pt x="5" y="30"/>
                        </a:cubicBezTo>
                        <a:cubicBezTo>
                          <a:pt x="0" y="23"/>
                          <a:pt x="1" y="22"/>
                          <a:pt x="7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52" name="Freeform 56"/>
                  <p:cNvSpPr/>
                  <p:nvPr/>
                </p:nvSpPr>
                <p:spPr>
                  <a:xfrm>
                    <a:off x="1021" y="314"/>
                    <a:ext cx="433" cy="354"/>
                  </a:xfrm>
                  <a:custGeom>
                    <a:avLst/>
                    <a:gdLst/>
                    <a:ahLst/>
                    <a:cxnLst>
                      <a:cxn ang="0">
                        <a:pos x="305" y="295"/>
                      </a:cxn>
                      <a:cxn ang="0">
                        <a:pos x="309" y="287"/>
                      </a:cxn>
                      <a:cxn ang="0">
                        <a:pos x="317" y="262"/>
                      </a:cxn>
                      <a:cxn ang="0">
                        <a:pos x="196" y="182"/>
                      </a:cxn>
                      <a:cxn ang="0">
                        <a:pos x="179" y="220"/>
                      </a:cxn>
                      <a:cxn ang="0">
                        <a:pos x="192" y="353"/>
                      </a:cxn>
                      <a:cxn ang="0">
                        <a:pos x="179" y="314"/>
                      </a:cxn>
                      <a:cxn ang="0">
                        <a:pos x="154" y="279"/>
                      </a:cxn>
                      <a:cxn ang="0">
                        <a:pos x="156" y="262"/>
                      </a:cxn>
                      <a:cxn ang="0">
                        <a:pos x="157" y="250"/>
                      </a:cxn>
                      <a:cxn ang="0">
                        <a:pos x="140" y="238"/>
                      </a:cxn>
                      <a:cxn ang="0">
                        <a:pos x="123" y="220"/>
                      </a:cxn>
                      <a:cxn ang="0">
                        <a:pos x="94" y="225"/>
                      </a:cxn>
                      <a:cxn ang="0">
                        <a:pos x="80" y="232"/>
                      </a:cxn>
                      <a:cxn ang="0">
                        <a:pos x="50" y="232"/>
                      </a:cxn>
                      <a:cxn ang="0">
                        <a:pos x="14" y="198"/>
                      </a:cxn>
                      <a:cxn ang="0">
                        <a:pos x="7" y="187"/>
                      </a:cxn>
                      <a:cxn ang="0">
                        <a:pos x="0" y="168"/>
                      </a:cxn>
                      <a:cxn ang="0">
                        <a:pos x="15" y="135"/>
                      </a:cxn>
                      <a:cxn ang="0">
                        <a:pos x="20" y="115"/>
                      </a:cxn>
                      <a:cxn ang="0">
                        <a:pos x="32" y="91"/>
                      </a:cxn>
                      <a:cxn ang="0">
                        <a:pos x="51" y="74"/>
                      </a:cxn>
                      <a:cxn ang="0">
                        <a:pos x="106" y="43"/>
                      </a:cxn>
                      <a:cxn ang="0">
                        <a:pos x="140" y="19"/>
                      </a:cxn>
                      <a:cxn ang="0">
                        <a:pos x="164" y="4"/>
                      </a:cxn>
                      <a:cxn ang="0">
                        <a:pos x="230" y="1"/>
                      </a:cxn>
                      <a:cxn ang="0">
                        <a:pos x="253" y="0"/>
                      </a:cxn>
                      <a:cxn ang="0">
                        <a:pos x="244" y="22"/>
                      </a:cxn>
                      <a:cxn ang="0">
                        <a:pos x="281" y="53"/>
                      </a:cxn>
                      <a:cxn ang="0">
                        <a:pos x="316" y="47"/>
                      </a:cxn>
                      <a:cxn ang="0">
                        <a:pos x="336" y="52"/>
                      </a:cxn>
                      <a:cxn ang="0">
                        <a:pos x="355" y="62"/>
                      </a:cxn>
                      <a:cxn ang="0">
                        <a:pos x="363" y="119"/>
                      </a:cxn>
                      <a:cxn ang="0">
                        <a:pos x="363" y="153"/>
                      </a:cxn>
                      <a:cxn ang="0">
                        <a:pos x="380" y="180"/>
                      </a:cxn>
                      <a:cxn ang="0">
                        <a:pos x="410" y="191"/>
                      </a:cxn>
                      <a:cxn ang="0">
                        <a:pos x="432" y="187"/>
                      </a:cxn>
                      <a:cxn ang="0">
                        <a:pos x="422" y="216"/>
                      </a:cxn>
                      <a:cxn ang="0">
                        <a:pos x="380" y="259"/>
                      </a:cxn>
                      <a:cxn ang="0">
                        <a:pos x="348" y="308"/>
                      </a:cxn>
                      <a:cxn ang="0">
                        <a:pos x="353" y="323"/>
                      </a:cxn>
                      <a:cxn ang="0">
                        <a:pos x="276" y="353"/>
                      </a:cxn>
                    </a:cxnLst>
                    <a:pathLst>
                      <a:path w="682" h="557">
                        <a:moveTo>
                          <a:pt x="435" y="556"/>
                        </a:moveTo>
                        <a:lnTo>
                          <a:pt x="481" y="464"/>
                        </a:lnTo>
                        <a:lnTo>
                          <a:pt x="473" y="449"/>
                        </a:lnTo>
                        <a:lnTo>
                          <a:pt x="486" y="451"/>
                        </a:lnTo>
                        <a:lnTo>
                          <a:pt x="495" y="441"/>
                        </a:lnTo>
                        <a:lnTo>
                          <a:pt x="500" y="413"/>
                        </a:lnTo>
                        <a:lnTo>
                          <a:pt x="500" y="371"/>
                        </a:lnTo>
                        <a:lnTo>
                          <a:pt x="309" y="287"/>
                        </a:lnTo>
                        <a:lnTo>
                          <a:pt x="296" y="308"/>
                        </a:lnTo>
                        <a:lnTo>
                          <a:pt x="282" y="346"/>
                        </a:lnTo>
                        <a:lnTo>
                          <a:pt x="396" y="557"/>
                        </a:lnTo>
                        <a:lnTo>
                          <a:pt x="303" y="556"/>
                        </a:lnTo>
                        <a:lnTo>
                          <a:pt x="304" y="536"/>
                        </a:lnTo>
                        <a:cubicBezTo>
                          <a:pt x="284" y="520"/>
                          <a:pt x="296" y="510"/>
                          <a:pt x="282" y="494"/>
                        </a:cubicBezTo>
                        <a:cubicBezTo>
                          <a:pt x="276" y="475"/>
                          <a:pt x="267" y="468"/>
                          <a:pt x="253" y="451"/>
                        </a:cubicBezTo>
                        <a:cubicBezTo>
                          <a:pt x="249" y="447"/>
                          <a:pt x="245" y="443"/>
                          <a:pt x="242" y="439"/>
                        </a:cubicBezTo>
                        <a:lnTo>
                          <a:pt x="237" y="432"/>
                        </a:lnTo>
                        <a:cubicBezTo>
                          <a:pt x="237" y="432"/>
                          <a:pt x="245" y="413"/>
                          <a:pt x="245" y="413"/>
                        </a:cubicBezTo>
                        <a:cubicBezTo>
                          <a:pt x="247" y="409"/>
                          <a:pt x="250" y="401"/>
                          <a:pt x="250" y="401"/>
                        </a:cubicBezTo>
                        <a:cubicBezTo>
                          <a:pt x="249" y="399"/>
                          <a:pt x="247" y="397"/>
                          <a:pt x="247" y="394"/>
                        </a:cubicBezTo>
                        <a:cubicBezTo>
                          <a:pt x="248" y="390"/>
                          <a:pt x="253" y="382"/>
                          <a:pt x="253" y="382"/>
                        </a:cubicBezTo>
                        <a:cubicBezTo>
                          <a:pt x="243" y="370"/>
                          <a:pt x="237" y="371"/>
                          <a:pt x="220" y="375"/>
                        </a:cubicBezTo>
                        <a:cubicBezTo>
                          <a:pt x="217" y="371"/>
                          <a:pt x="210" y="369"/>
                          <a:pt x="207" y="365"/>
                        </a:cubicBezTo>
                        <a:cubicBezTo>
                          <a:pt x="185" y="337"/>
                          <a:pt x="216" y="363"/>
                          <a:pt x="194" y="346"/>
                        </a:cubicBezTo>
                        <a:cubicBezTo>
                          <a:pt x="167" y="349"/>
                          <a:pt x="179" y="346"/>
                          <a:pt x="156" y="352"/>
                        </a:cubicBezTo>
                        <a:cubicBezTo>
                          <a:pt x="153" y="353"/>
                          <a:pt x="148" y="354"/>
                          <a:pt x="148" y="354"/>
                        </a:cubicBezTo>
                        <a:cubicBezTo>
                          <a:pt x="146" y="356"/>
                          <a:pt x="145" y="359"/>
                          <a:pt x="142" y="361"/>
                        </a:cubicBezTo>
                        <a:cubicBezTo>
                          <a:pt x="138" y="363"/>
                          <a:pt x="126" y="365"/>
                          <a:pt x="126" y="365"/>
                        </a:cubicBezTo>
                        <a:cubicBezTo>
                          <a:pt x="105" y="354"/>
                          <a:pt x="116" y="355"/>
                          <a:pt x="94" y="361"/>
                        </a:cubicBezTo>
                        <a:cubicBezTo>
                          <a:pt x="89" y="362"/>
                          <a:pt x="78" y="365"/>
                          <a:pt x="78" y="365"/>
                        </a:cubicBezTo>
                        <a:cubicBezTo>
                          <a:pt x="62" y="383"/>
                          <a:pt x="46" y="346"/>
                          <a:pt x="35" y="337"/>
                        </a:cubicBezTo>
                        <a:cubicBezTo>
                          <a:pt x="32" y="330"/>
                          <a:pt x="24" y="320"/>
                          <a:pt x="22" y="312"/>
                        </a:cubicBezTo>
                        <a:cubicBezTo>
                          <a:pt x="20" y="308"/>
                          <a:pt x="22" y="303"/>
                          <a:pt x="19" y="300"/>
                        </a:cubicBezTo>
                        <a:cubicBezTo>
                          <a:pt x="17" y="297"/>
                          <a:pt x="13" y="297"/>
                          <a:pt x="11" y="295"/>
                        </a:cubicBezTo>
                        <a:cubicBezTo>
                          <a:pt x="3" y="277"/>
                          <a:pt x="15" y="306"/>
                          <a:pt x="5" y="276"/>
                        </a:cubicBezTo>
                        <a:cubicBezTo>
                          <a:pt x="4" y="272"/>
                          <a:pt x="0" y="264"/>
                          <a:pt x="0" y="264"/>
                        </a:cubicBezTo>
                        <a:cubicBezTo>
                          <a:pt x="3" y="253"/>
                          <a:pt x="2" y="248"/>
                          <a:pt x="13" y="243"/>
                        </a:cubicBezTo>
                        <a:cubicBezTo>
                          <a:pt x="20" y="221"/>
                          <a:pt x="17" y="231"/>
                          <a:pt x="24" y="213"/>
                        </a:cubicBezTo>
                        <a:cubicBezTo>
                          <a:pt x="26" y="209"/>
                          <a:pt x="30" y="200"/>
                          <a:pt x="30" y="200"/>
                        </a:cubicBezTo>
                        <a:cubicBezTo>
                          <a:pt x="26" y="192"/>
                          <a:pt x="24" y="191"/>
                          <a:pt x="32" y="181"/>
                        </a:cubicBezTo>
                        <a:cubicBezTo>
                          <a:pt x="36" y="177"/>
                          <a:pt x="43" y="169"/>
                          <a:pt x="43" y="169"/>
                        </a:cubicBezTo>
                        <a:cubicBezTo>
                          <a:pt x="37" y="155"/>
                          <a:pt x="36" y="153"/>
                          <a:pt x="51" y="143"/>
                        </a:cubicBezTo>
                        <a:cubicBezTo>
                          <a:pt x="56" y="140"/>
                          <a:pt x="67" y="135"/>
                          <a:pt x="67" y="135"/>
                        </a:cubicBezTo>
                        <a:cubicBezTo>
                          <a:pt x="73" y="129"/>
                          <a:pt x="75" y="122"/>
                          <a:pt x="81" y="116"/>
                        </a:cubicBezTo>
                        <a:cubicBezTo>
                          <a:pt x="89" y="107"/>
                          <a:pt x="102" y="105"/>
                          <a:pt x="113" y="99"/>
                        </a:cubicBezTo>
                        <a:cubicBezTo>
                          <a:pt x="125" y="85"/>
                          <a:pt x="149" y="76"/>
                          <a:pt x="167" y="67"/>
                        </a:cubicBezTo>
                        <a:cubicBezTo>
                          <a:pt x="174" y="59"/>
                          <a:pt x="175" y="50"/>
                          <a:pt x="188" y="46"/>
                        </a:cubicBezTo>
                        <a:cubicBezTo>
                          <a:pt x="198" y="39"/>
                          <a:pt x="208" y="36"/>
                          <a:pt x="220" y="30"/>
                        </a:cubicBezTo>
                        <a:cubicBezTo>
                          <a:pt x="223" y="28"/>
                          <a:pt x="228" y="25"/>
                          <a:pt x="228" y="25"/>
                        </a:cubicBezTo>
                        <a:cubicBezTo>
                          <a:pt x="237" y="16"/>
                          <a:pt x="245" y="10"/>
                          <a:pt x="258" y="6"/>
                        </a:cubicBezTo>
                        <a:cubicBezTo>
                          <a:pt x="269" y="31"/>
                          <a:pt x="301" y="6"/>
                          <a:pt x="320" y="4"/>
                        </a:cubicBezTo>
                        <a:cubicBezTo>
                          <a:pt x="334" y="3"/>
                          <a:pt x="349" y="3"/>
                          <a:pt x="363" y="2"/>
                        </a:cubicBezTo>
                        <a:cubicBezTo>
                          <a:pt x="369" y="3"/>
                          <a:pt x="376" y="5"/>
                          <a:pt x="382" y="4"/>
                        </a:cubicBezTo>
                        <a:cubicBezTo>
                          <a:pt x="387" y="4"/>
                          <a:pt x="398" y="0"/>
                          <a:pt x="398" y="0"/>
                        </a:cubicBezTo>
                        <a:cubicBezTo>
                          <a:pt x="415" y="8"/>
                          <a:pt x="406" y="16"/>
                          <a:pt x="400" y="30"/>
                        </a:cubicBezTo>
                        <a:cubicBezTo>
                          <a:pt x="398" y="34"/>
                          <a:pt x="384" y="34"/>
                          <a:pt x="384" y="34"/>
                        </a:cubicBezTo>
                        <a:cubicBezTo>
                          <a:pt x="379" y="47"/>
                          <a:pt x="398" y="51"/>
                          <a:pt x="411" y="55"/>
                        </a:cubicBezTo>
                        <a:cubicBezTo>
                          <a:pt x="419" y="72"/>
                          <a:pt x="421" y="79"/>
                          <a:pt x="443" y="84"/>
                        </a:cubicBezTo>
                        <a:cubicBezTo>
                          <a:pt x="461" y="71"/>
                          <a:pt x="435" y="65"/>
                          <a:pt x="468" y="57"/>
                        </a:cubicBezTo>
                        <a:cubicBezTo>
                          <a:pt x="482" y="61"/>
                          <a:pt x="485" y="70"/>
                          <a:pt x="497" y="74"/>
                        </a:cubicBezTo>
                        <a:cubicBezTo>
                          <a:pt x="505" y="76"/>
                          <a:pt x="513" y="78"/>
                          <a:pt x="521" y="80"/>
                        </a:cubicBezTo>
                        <a:cubicBezTo>
                          <a:pt x="524" y="81"/>
                          <a:pt x="529" y="82"/>
                          <a:pt x="529" y="82"/>
                        </a:cubicBezTo>
                        <a:cubicBezTo>
                          <a:pt x="547" y="78"/>
                          <a:pt x="547" y="76"/>
                          <a:pt x="562" y="84"/>
                        </a:cubicBezTo>
                        <a:cubicBezTo>
                          <a:pt x="566" y="95"/>
                          <a:pt x="565" y="86"/>
                          <a:pt x="559" y="97"/>
                        </a:cubicBezTo>
                        <a:cubicBezTo>
                          <a:pt x="557" y="101"/>
                          <a:pt x="554" y="110"/>
                          <a:pt x="554" y="110"/>
                        </a:cubicBezTo>
                        <a:cubicBezTo>
                          <a:pt x="556" y="132"/>
                          <a:pt x="556" y="168"/>
                          <a:pt x="572" y="188"/>
                        </a:cubicBezTo>
                        <a:cubicBezTo>
                          <a:pt x="568" y="198"/>
                          <a:pt x="564" y="208"/>
                          <a:pt x="562" y="219"/>
                        </a:cubicBezTo>
                        <a:cubicBezTo>
                          <a:pt x="564" y="227"/>
                          <a:pt x="569" y="233"/>
                          <a:pt x="572" y="240"/>
                        </a:cubicBezTo>
                        <a:cubicBezTo>
                          <a:pt x="573" y="247"/>
                          <a:pt x="572" y="254"/>
                          <a:pt x="575" y="259"/>
                        </a:cubicBezTo>
                        <a:cubicBezTo>
                          <a:pt x="577" y="263"/>
                          <a:pt x="595" y="272"/>
                          <a:pt x="599" y="283"/>
                        </a:cubicBezTo>
                        <a:cubicBezTo>
                          <a:pt x="594" y="295"/>
                          <a:pt x="603" y="306"/>
                          <a:pt x="618" y="310"/>
                        </a:cubicBezTo>
                        <a:cubicBezTo>
                          <a:pt x="630" y="307"/>
                          <a:pt x="638" y="308"/>
                          <a:pt x="645" y="300"/>
                        </a:cubicBezTo>
                        <a:cubicBezTo>
                          <a:pt x="660" y="302"/>
                          <a:pt x="663" y="303"/>
                          <a:pt x="672" y="293"/>
                        </a:cubicBezTo>
                        <a:cubicBezTo>
                          <a:pt x="675" y="294"/>
                          <a:pt x="679" y="293"/>
                          <a:pt x="680" y="295"/>
                        </a:cubicBezTo>
                        <a:cubicBezTo>
                          <a:pt x="682" y="301"/>
                          <a:pt x="674" y="321"/>
                          <a:pt x="672" y="327"/>
                        </a:cubicBezTo>
                        <a:cubicBezTo>
                          <a:pt x="668" y="340"/>
                          <a:pt x="671" y="326"/>
                          <a:pt x="664" y="340"/>
                        </a:cubicBezTo>
                        <a:cubicBezTo>
                          <a:pt x="652" y="360"/>
                          <a:pt x="646" y="381"/>
                          <a:pt x="621" y="394"/>
                        </a:cubicBezTo>
                        <a:cubicBezTo>
                          <a:pt x="614" y="402"/>
                          <a:pt x="609" y="402"/>
                          <a:pt x="599" y="407"/>
                        </a:cubicBezTo>
                        <a:cubicBezTo>
                          <a:pt x="590" y="418"/>
                          <a:pt x="579" y="429"/>
                          <a:pt x="567" y="439"/>
                        </a:cubicBezTo>
                        <a:cubicBezTo>
                          <a:pt x="560" y="454"/>
                          <a:pt x="555" y="470"/>
                          <a:pt x="548" y="485"/>
                        </a:cubicBezTo>
                        <a:cubicBezTo>
                          <a:pt x="549" y="489"/>
                          <a:pt x="550" y="492"/>
                          <a:pt x="551" y="496"/>
                        </a:cubicBezTo>
                        <a:cubicBezTo>
                          <a:pt x="552" y="500"/>
                          <a:pt x="556" y="508"/>
                          <a:pt x="556" y="508"/>
                        </a:cubicBezTo>
                        <a:cubicBezTo>
                          <a:pt x="559" y="524"/>
                          <a:pt x="562" y="546"/>
                          <a:pt x="576" y="557"/>
                        </a:cubicBezTo>
                        <a:lnTo>
                          <a:pt x="435" y="55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53" name="Freeform 57"/>
                  <p:cNvSpPr/>
                  <p:nvPr/>
                </p:nvSpPr>
                <p:spPr>
                  <a:xfrm>
                    <a:off x="1189" y="447"/>
                    <a:ext cx="163" cy="221"/>
                  </a:xfrm>
                  <a:custGeom>
                    <a:avLst/>
                    <a:gdLst/>
                    <a:ahLst/>
                    <a:cxnLst>
                      <a:cxn ang="0">
                        <a:pos x="154" y="221"/>
                      </a:cxn>
                      <a:cxn ang="0">
                        <a:pos x="148" y="192"/>
                      </a:cxn>
                      <a:cxn ang="0">
                        <a:pos x="138" y="183"/>
                      </a:cxn>
                      <a:cxn ang="0">
                        <a:pos x="136" y="171"/>
                      </a:cxn>
                      <a:cxn ang="0">
                        <a:pos x="133" y="162"/>
                      </a:cxn>
                      <a:cxn ang="0">
                        <a:pos x="133" y="146"/>
                      </a:cxn>
                      <a:cxn ang="0">
                        <a:pos x="131" y="136"/>
                      </a:cxn>
                      <a:cxn ang="0">
                        <a:pos x="145" y="129"/>
                      </a:cxn>
                      <a:cxn ang="0">
                        <a:pos x="163" y="125"/>
                      </a:cxn>
                      <a:cxn ang="0">
                        <a:pos x="163" y="87"/>
                      </a:cxn>
                      <a:cxn ang="0">
                        <a:pos x="34" y="61"/>
                      </a:cxn>
                      <a:cxn ang="0">
                        <a:pos x="20" y="62"/>
                      </a:cxn>
                      <a:cxn ang="0">
                        <a:pos x="10" y="65"/>
                      </a:cxn>
                      <a:cxn ang="0">
                        <a:pos x="0" y="95"/>
                      </a:cxn>
                      <a:cxn ang="0">
                        <a:pos x="59" y="220"/>
                      </a:cxn>
                      <a:cxn ang="0">
                        <a:pos x="154" y="221"/>
                      </a:cxn>
                    </a:cxnLst>
                    <a:pathLst>
                      <a:path w="257" h="347">
                        <a:moveTo>
                          <a:pt x="243" y="347"/>
                        </a:moveTo>
                        <a:lnTo>
                          <a:pt x="233" y="301"/>
                        </a:lnTo>
                        <a:lnTo>
                          <a:pt x="217" y="288"/>
                        </a:lnTo>
                        <a:lnTo>
                          <a:pt x="215" y="269"/>
                        </a:lnTo>
                        <a:lnTo>
                          <a:pt x="209" y="254"/>
                        </a:lnTo>
                        <a:lnTo>
                          <a:pt x="209" y="229"/>
                        </a:lnTo>
                        <a:lnTo>
                          <a:pt x="207" y="214"/>
                        </a:lnTo>
                        <a:lnTo>
                          <a:pt x="228" y="202"/>
                        </a:lnTo>
                        <a:lnTo>
                          <a:pt x="257" y="197"/>
                        </a:lnTo>
                        <a:lnTo>
                          <a:pt x="257" y="136"/>
                        </a:lnTo>
                        <a:cubicBezTo>
                          <a:pt x="209" y="119"/>
                          <a:pt x="13" y="0"/>
                          <a:pt x="54" y="96"/>
                        </a:cubicBezTo>
                        <a:cubicBezTo>
                          <a:pt x="36" y="106"/>
                          <a:pt x="57" y="97"/>
                          <a:pt x="32" y="98"/>
                        </a:cubicBezTo>
                        <a:cubicBezTo>
                          <a:pt x="27" y="99"/>
                          <a:pt x="16" y="102"/>
                          <a:pt x="16" y="102"/>
                        </a:cubicBezTo>
                        <a:lnTo>
                          <a:pt x="0" y="149"/>
                        </a:lnTo>
                        <a:lnTo>
                          <a:pt x="93" y="346"/>
                        </a:lnTo>
                        <a:lnTo>
                          <a:pt x="243" y="34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54" name="Freeform 58"/>
                  <p:cNvSpPr/>
                  <p:nvPr/>
                </p:nvSpPr>
                <p:spPr>
                  <a:xfrm>
                    <a:off x="1476" y="611"/>
                    <a:ext cx="7" cy="12"/>
                  </a:xfrm>
                  <a:custGeom>
                    <a:avLst/>
                    <a:gdLst/>
                    <a:ahLst/>
                    <a:cxnLst>
                      <a:cxn ang="0">
                        <a:pos x="3" y="8"/>
                      </a:cxn>
                      <a:cxn ang="0">
                        <a:pos x="7" y="7"/>
                      </a:cxn>
                      <a:cxn ang="0">
                        <a:pos x="3" y="8"/>
                      </a:cxn>
                    </a:cxnLst>
                    <a:pathLst>
                      <a:path w="19" h="37">
                        <a:moveTo>
                          <a:pt x="7" y="25"/>
                        </a:moveTo>
                        <a:cubicBezTo>
                          <a:pt x="0" y="4"/>
                          <a:pt x="12" y="0"/>
                          <a:pt x="19" y="21"/>
                        </a:cubicBezTo>
                        <a:cubicBezTo>
                          <a:pt x="14" y="37"/>
                          <a:pt x="18" y="36"/>
                          <a:pt x="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55" name="Freeform 59"/>
                  <p:cNvSpPr/>
                  <p:nvPr/>
                </p:nvSpPr>
                <p:spPr>
                  <a:xfrm>
                    <a:off x="1467" y="497"/>
                    <a:ext cx="9" cy="7"/>
                  </a:xfrm>
                  <a:custGeom>
                    <a:avLst/>
                    <a:gdLst/>
                    <a:ahLst/>
                    <a:cxnLst>
                      <a:cxn ang="0">
                        <a:pos x="5" y="4"/>
                      </a:cxn>
                      <a:cxn ang="0">
                        <a:pos x="7" y="0"/>
                      </a:cxn>
                      <a:cxn ang="0">
                        <a:pos x="8" y="4"/>
                      </a:cxn>
                      <a:cxn ang="0">
                        <a:pos x="3" y="7"/>
                      </a:cxn>
                      <a:cxn ang="0">
                        <a:pos x="5" y="4"/>
                      </a:cxn>
                    </a:cxnLst>
                    <a:pathLst>
                      <a:path w="22" h="20">
                        <a:moveTo>
                          <a:pt x="12" y="12"/>
                        </a:moveTo>
                        <a:cubicBezTo>
                          <a:pt x="13" y="8"/>
                          <a:pt x="12" y="0"/>
                          <a:pt x="16" y="0"/>
                        </a:cubicBezTo>
                        <a:cubicBezTo>
                          <a:pt x="20" y="0"/>
                          <a:pt x="22" y="8"/>
                          <a:pt x="20" y="12"/>
                        </a:cubicBezTo>
                        <a:cubicBezTo>
                          <a:pt x="18" y="16"/>
                          <a:pt x="12" y="17"/>
                          <a:pt x="8" y="20"/>
                        </a:cubicBezTo>
                        <a:cubicBezTo>
                          <a:pt x="3" y="5"/>
                          <a:pt x="0" y="6"/>
                          <a:pt x="12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56" name="Freeform 60"/>
                  <p:cNvSpPr/>
                  <p:nvPr/>
                </p:nvSpPr>
                <p:spPr>
                  <a:xfrm>
                    <a:off x="1072" y="357"/>
                    <a:ext cx="25" cy="10"/>
                  </a:xfrm>
                  <a:custGeom>
                    <a:avLst/>
                    <a:gdLst/>
                    <a:ahLst/>
                    <a:cxnLst>
                      <a:cxn ang="0">
                        <a:pos x="11" y="6"/>
                      </a:cxn>
                      <a:cxn ang="0">
                        <a:pos x="14" y="2"/>
                      </a:cxn>
                      <a:cxn ang="0">
                        <a:pos x="16" y="10"/>
                      </a:cxn>
                      <a:cxn ang="0">
                        <a:pos x="11" y="6"/>
                      </a:cxn>
                    </a:cxnLst>
                    <a:pathLst>
                      <a:path w="57" h="30">
                        <a:moveTo>
                          <a:pt x="24" y="18"/>
                        </a:moveTo>
                        <a:cubicBezTo>
                          <a:pt x="0" y="10"/>
                          <a:pt x="9" y="0"/>
                          <a:pt x="32" y="6"/>
                        </a:cubicBezTo>
                        <a:cubicBezTo>
                          <a:pt x="46" y="15"/>
                          <a:pt x="57" y="23"/>
                          <a:pt x="36" y="30"/>
                        </a:cubicBezTo>
                        <a:cubicBezTo>
                          <a:pt x="21" y="25"/>
                          <a:pt x="24" y="30"/>
                          <a:pt x="24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57" name="Freeform 61"/>
                  <p:cNvSpPr/>
                  <p:nvPr/>
                </p:nvSpPr>
                <p:spPr>
                  <a:xfrm>
                    <a:off x="1374" y="265"/>
                    <a:ext cx="295" cy="233"/>
                  </a:xfrm>
                  <a:custGeom>
                    <a:avLst/>
                    <a:gdLst/>
                    <a:ahLst/>
                    <a:cxnLst>
                      <a:cxn ang="0">
                        <a:pos x="201" y="155"/>
                      </a:cxn>
                      <a:cxn ang="0">
                        <a:pos x="167" y="151"/>
                      </a:cxn>
                      <a:cxn ang="0">
                        <a:pos x="138" y="138"/>
                      </a:cxn>
                      <a:cxn ang="0">
                        <a:pos x="113" y="134"/>
                      </a:cxn>
                      <a:cxn ang="0">
                        <a:pos x="101" y="139"/>
                      </a:cxn>
                      <a:cxn ang="0">
                        <a:pos x="111" y="143"/>
                      </a:cxn>
                      <a:cxn ang="0">
                        <a:pos x="125" y="157"/>
                      </a:cxn>
                      <a:cxn ang="0">
                        <a:pos x="137" y="159"/>
                      </a:cxn>
                      <a:cxn ang="0">
                        <a:pos x="142" y="179"/>
                      </a:cxn>
                      <a:cxn ang="0">
                        <a:pos x="133" y="185"/>
                      </a:cxn>
                      <a:cxn ang="0">
                        <a:pos x="111" y="206"/>
                      </a:cxn>
                      <a:cxn ang="0">
                        <a:pos x="96" y="210"/>
                      </a:cxn>
                      <a:cxn ang="0">
                        <a:pos x="41" y="233"/>
                      </a:cxn>
                      <a:cxn ang="0">
                        <a:pos x="33" y="206"/>
                      </a:cxn>
                      <a:cxn ang="0">
                        <a:pos x="19" y="175"/>
                      </a:cxn>
                      <a:cxn ang="0">
                        <a:pos x="14" y="150"/>
                      </a:cxn>
                      <a:cxn ang="0">
                        <a:pos x="23" y="115"/>
                      </a:cxn>
                      <a:cxn ang="0">
                        <a:pos x="7" y="131"/>
                      </a:cxn>
                      <a:cxn ang="0">
                        <a:pos x="34" y="94"/>
                      </a:cxn>
                      <a:cxn ang="0">
                        <a:pos x="48" y="68"/>
                      </a:cxn>
                      <a:cxn ang="0">
                        <a:pos x="16" y="68"/>
                      </a:cxn>
                      <a:cxn ang="0">
                        <a:pos x="0" y="66"/>
                      </a:cxn>
                      <a:cxn ang="0">
                        <a:pos x="11" y="47"/>
                      </a:cxn>
                      <a:cxn ang="0">
                        <a:pos x="41" y="37"/>
                      </a:cxn>
                      <a:cxn ang="0">
                        <a:pos x="94" y="42"/>
                      </a:cxn>
                      <a:cxn ang="0">
                        <a:pos x="97" y="21"/>
                      </a:cxn>
                      <a:cxn ang="0">
                        <a:pos x="111" y="0"/>
                      </a:cxn>
                      <a:cxn ang="0">
                        <a:pos x="152" y="15"/>
                      </a:cxn>
                      <a:cxn ang="0">
                        <a:pos x="140" y="29"/>
                      </a:cxn>
                      <a:cxn ang="0">
                        <a:pos x="128" y="59"/>
                      </a:cxn>
                      <a:cxn ang="0">
                        <a:pos x="154" y="64"/>
                      </a:cxn>
                      <a:cxn ang="0">
                        <a:pos x="159" y="46"/>
                      </a:cxn>
                      <a:cxn ang="0">
                        <a:pos x="178" y="31"/>
                      </a:cxn>
                      <a:cxn ang="0">
                        <a:pos x="212" y="29"/>
                      </a:cxn>
                      <a:cxn ang="0">
                        <a:pos x="225" y="17"/>
                      </a:cxn>
                      <a:cxn ang="0">
                        <a:pos x="230" y="154"/>
                      </a:cxn>
                    </a:cxnLst>
                    <a:pathLst>
                      <a:path w="693" h="696">
                        <a:moveTo>
                          <a:pt x="541" y="460"/>
                        </a:moveTo>
                        <a:lnTo>
                          <a:pt x="473" y="464"/>
                        </a:lnTo>
                        <a:lnTo>
                          <a:pt x="441" y="452"/>
                        </a:lnTo>
                        <a:lnTo>
                          <a:pt x="393" y="452"/>
                        </a:lnTo>
                        <a:cubicBezTo>
                          <a:pt x="365" y="448"/>
                          <a:pt x="360" y="444"/>
                          <a:pt x="337" y="436"/>
                        </a:cubicBezTo>
                        <a:cubicBezTo>
                          <a:pt x="336" y="432"/>
                          <a:pt x="330" y="413"/>
                          <a:pt x="325" y="412"/>
                        </a:cubicBezTo>
                        <a:cubicBezTo>
                          <a:pt x="317" y="411"/>
                          <a:pt x="301" y="420"/>
                          <a:pt x="301" y="420"/>
                        </a:cubicBezTo>
                        <a:cubicBezTo>
                          <a:pt x="289" y="412"/>
                          <a:pt x="277" y="408"/>
                          <a:pt x="265" y="400"/>
                        </a:cubicBezTo>
                        <a:cubicBezTo>
                          <a:pt x="252" y="380"/>
                          <a:pt x="256" y="356"/>
                          <a:pt x="233" y="348"/>
                        </a:cubicBezTo>
                        <a:cubicBezTo>
                          <a:pt x="217" y="372"/>
                          <a:pt x="221" y="392"/>
                          <a:pt x="237" y="416"/>
                        </a:cubicBezTo>
                        <a:cubicBezTo>
                          <a:pt x="234" y="428"/>
                          <a:pt x="228" y="445"/>
                          <a:pt x="237" y="444"/>
                        </a:cubicBezTo>
                        <a:cubicBezTo>
                          <a:pt x="247" y="443"/>
                          <a:pt x="261" y="428"/>
                          <a:pt x="261" y="428"/>
                        </a:cubicBezTo>
                        <a:cubicBezTo>
                          <a:pt x="258" y="450"/>
                          <a:pt x="243" y="475"/>
                          <a:pt x="269" y="484"/>
                        </a:cubicBezTo>
                        <a:cubicBezTo>
                          <a:pt x="277" y="479"/>
                          <a:pt x="288" y="476"/>
                          <a:pt x="293" y="468"/>
                        </a:cubicBezTo>
                        <a:cubicBezTo>
                          <a:pt x="302" y="454"/>
                          <a:pt x="303" y="446"/>
                          <a:pt x="317" y="436"/>
                        </a:cubicBezTo>
                        <a:cubicBezTo>
                          <a:pt x="315" y="448"/>
                          <a:pt x="306" y="467"/>
                          <a:pt x="321" y="476"/>
                        </a:cubicBezTo>
                        <a:cubicBezTo>
                          <a:pt x="328" y="480"/>
                          <a:pt x="345" y="484"/>
                          <a:pt x="345" y="484"/>
                        </a:cubicBezTo>
                        <a:cubicBezTo>
                          <a:pt x="382" y="472"/>
                          <a:pt x="347" y="527"/>
                          <a:pt x="333" y="536"/>
                        </a:cubicBezTo>
                        <a:cubicBezTo>
                          <a:pt x="330" y="540"/>
                          <a:pt x="329" y="545"/>
                          <a:pt x="325" y="548"/>
                        </a:cubicBezTo>
                        <a:cubicBezTo>
                          <a:pt x="322" y="551"/>
                          <a:pt x="316" y="549"/>
                          <a:pt x="313" y="552"/>
                        </a:cubicBezTo>
                        <a:cubicBezTo>
                          <a:pt x="300" y="565"/>
                          <a:pt x="320" y="575"/>
                          <a:pt x="293" y="584"/>
                        </a:cubicBezTo>
                        <a:cubicBezTo>
                          <a:pt x="286" y="595"/>
                          <a:pt x="272" y="610"/>
                          <a:pt x="261" y="616"/>
                        </a:cubicBezTo>
                        <a:cubicBezTo>
                          <a:pt x="254" y="620"/>
                          <a:pt x="245" y="621"/>
                          <a:pt x="237" y="624"/>
                        </a:cubicBezTo>
                        <a:cubicBezTo>
                          <a:pt x="233" y="625"/>
                          <a:pt x="225" y="628"/>
                          <a:pt x="225" y="628"/>
                        </a:cubicBezTo>
                        <a:cubicBezTo>
                          <a:pt x="215" y="659"/>
                          <a:pt x="212" y="652"/>
                          <a:pt x="173" y="656"/>
                        </a:cubicBezTo>
                        <a:cubicBezTo>
                          <a:pt x="140" y="667"/>
                          <a:pt x="132" y="687"/>
                          <a:pt x="97" y="696"/>
                        </a:cubicBezTo>
                        <a:cubicBezTo>
                          <a:pt x="77" y="691"/>
                          <a:pt x="75" y="687"/>
                          <a:pt x="81" y="668"/>
                        </a:cubicBezTo>
                        <a:cubicBezTo>
                          <a:pt x="77" y="646"/>
                          <a:pt x="72" y="639"/>
                          <a:pt x="77" y="616"/>
                        </a:cubicBezTo>
                        <a:cubicBezTo>
                          <a:pt x="73" y="598"/>
                          <a:pt x="71" y="587"/>
                          <a:pt x="61" y="572"/>
                        </a:cubicBezTo>
                        <a:cubicBezTo>
                          <a:pt x="58" y="551"/>
                          <a:pt x="51" y="543"/>
                          <a:pt x="45" y="524"/>
                        </a:cubicBezTo>
                        <a:cubicBezTo>
                          <a:pt x="52" y="502"/>
                          <a:pt x="58" y="496"/>
                          <a:pt x="49" y="472"/>
                        </a:cubicBezTo>
                        <a:cubicBezTo>
                          <a:pt x="46" y="463"/>
                          <a:pt x="33" y="448"/>
                          <a:pt x="33" y="448"/>
                        </a:cubicBezTo>
                        <a:cubicBezTo>
                          <a:pt x="42" y="422"/>
                          <a:pt x="42" y="408"/>
                          <a:pt x="33" y="380"/>
                        </a:cubicBezTo>
                        <a:cubicBezTo>
                          <a:pt x="49" y="369"/>
                          <a:pt x="48" y="362"/>
                          <a:pt x="53" y="344"/>
                        </a:cubicBezTo>
                        <a:cubicBezTo>
                          <a:pt x="47" y="327"/>
                          <a:pt x="49" y="308"/>
                          <a:pt x="33" y="332"/>
                        </a:cubicBezTo>
                        <a:cubicBezTo>
                          <a:pt x="40" y="353"/>
                          <a:pt x="29" y="374"/>
                          <a:pt x="17" y="392"/>
                        </a:cubicBezTo>
                        <a:cubicBezTo>
                          <a:pt x="6" y="360"/>
                          <a:pt x="10" y="340"/>
                          <a:pt x="13" y="304"/>
                        </a:cubicBezTo>
                        <a:cubicBezTo>
                          <a:pt x="44" y="314"/>
                          <a:pt x="54" y="289"/>
                          <a:pt x="81" y="280"/>
                        </a:cubicBezTo>
                        <a:cubicBezTo>
                          <a:pt x="94" y="261"/>
                          <a:pt x="85" y="242"/>
                          <a:pt x="105" y="228"/>
                        </a:cubicBezTo>
                        <a:cubicBezTo>
                          <a:pt x="108" y="220"/>
                          <a:pt x="110" y="212"/>
                          <a:pt x="113" y="204"/>
                        </a:cubicBezTo>
                        <a:cubicBezTo>
                          <a:pt x="116" y="196"/>
                          <a:pt x="89" y="196"/>
                          <a:pt x="89" y="196"/>
                        </a:cubicBezTo>
                        <a:cubicBezTo>
                          <a:pt x="81" y="221"/>
                          <a:pt x="58" y="211"/>
                          <a:pt x="37" y="204"/>
                        </a:cubicBezTo>
                        <a:cubicBezTo>
                          <a:pt x="33" y="207"/>
                          <a:pt x="30" y="213"/>
                          <a:pt x="25" y="212"/>
                        </a:cubicBezTo>
                        <a:cubicBezTo>
                          <a:pt x="16" y="210"/>
                          <a:pt x="1" y="196"/>
                          <a:pt x="1" y="196"/>
                        </a:cubicBezTo>
                        <a:cubicBezTo>
                          <a:pt x="4" y="186"/>
                          <a:pt x="4" y="174"/>
                          <a:pt x="9" y="164"/>
                        </a:cubicBezTo>
                        <a:cubicBezTo>
                          <a:pt x="13" y="155"/>
                          <a:pt x="25" y="140"/>
                          <a:pt x="25" y="140"/>
                        </a:cubicBezTo>
                        <a:cubicBezTo>
                          <a:pt x="0" y="132"/>
                          <a:pt x="25" y="128"/>
                          <a:pt x="37" y="124"/>
                        </a:cubicBezTo>
                        <a:cubicBezTo>
                          <a:pt x="58" y="131"/>
                          <a:pt x="75" y="116"/>
                          <a:pt x="97" y="112"/>
                        </a:cubicBezTo>
                        <a:cubicBezTo>
                          <a:pt x="135" y="87"/>
                          <a:pt x="159" y="122"/>
                          <a:pt x="197" y="132"/>
                        </a:cubicBezTo>
                        <a:cubicBezTo>
                          <a:pt x="205" y="129"/>
                          <a:pt x="213" y="127"/>
                          <a:pt x="221" y="124"/>
                        </a:cubicBezTo>
                        <a:cubicBezTo>
                          <a:pt x="225" y="123"/>
                          <a:pt x="226" y="147"/>
                          <a:pt x="233" y="120"/>
                        </a:cubicBezTo>
                        <a:lnTo>
                          <a:pt x="229" y="64"/>
                        </a:lnTo>
                        <a:lnTo>
                          <a:pt x="209" y="40"/>
                        </a:lnTo>
                        <a:cubicBezTo>
                          <a:pt x="243" y="21"/>
                          <a:pt x="240" y="21"/>
                          <a:pt x="261" y="0"/>
                        </a:cubicBezTo>
                        <a:cubicBezTo>
                          <a:pt x="297" y="16"/>
                          <a:pt x="333" y="32"/>
                          <a:pt x="369" y="48"/>
                        </a:cubicBezTo>
                        <a:cubicBezTo>
                          <a:pt x="373" y="50"/>
                          <a:pt x="361" y="44"/>
                          <a:pt x="357" y="44"/>
                        </a:cubicBezTo>
                        <a:cubicBezTo>
                          <a:pt x="349" y="45"/>
                          <a:pt x="333" y="52"/>
                          <a:pt x="333" y="52"/>
                        </a:cubicBezTo>
                        <a:cubicBezTo>
                          <a:pt x="322" y="68"/>
                          <a:pt x="318" y="71"/>
                          <a:pt x="329" y="88"/>
                        </a:cubicBezTo>
                        <a:cubicBezTo>
                          <a:pt x="308" y="119"/>
                          <a:pt x="323" y="118"/>
                          <a:pt x="333" y="148"/>
                        </a:cubicBezTo>
                        <a:cubicBezTo>
                          <a:pt x="320" y="157"/>
                          <a:pt x="314" y="167"/>
                          <a:pt x="301" y="176"/>
                        </a:cubicBezTo>
                        <a:cubicBezTo>
                          <a:pt x="306" y="213"/>
                          <a:pt x="303" y="213"/>
                          <a:pt x="337" y="220"/>
                        </a:cubicBezTo>
                        <a:cubicBezTo>
                          <a:pt x="358" y="216"/>
                          <a:pt x="368" y="214"/>
                          <a:pt x="361" y="192"/>
                        </a:cubicBezTo>
                        <a:cubicBezTo>
                          <a:pt x="362" y="177"/>
                          <a:pt x="362" y="162"/>
                          <a:pt x="365" y="148"/>
                        </a:cubicBezTo>
                        <a:cubicBezTo>
                          <a:pt x="366" y="143"/>
                          <a:pt x="369" y="133"/>
                          <a:pt x="373" y="136"/>
                        </a:cubicBezTo>
                        <a:cubicBezTo>
                          <a:pt x="379" y="140"/>
                          <a:pt x="376" y="149"/>
                          <a:pt x="377" y="156"/>
                        </a:cubicBezTo>
                        <a:cubicBezTo>
                          <a:pt x="404" y="147"/>
                          <a:pt x="409" y="116"/>
                          <a:pt x="417" y="92"/>
                        </a:cubicBezTo>
                        <a:cubicBezTo>
                          <a:pt x="422" y="76"/>
                          <a:pt x="453" y="74"/>
                          <a:pt x="465" y="72"/>
                        </a:cubicBezTo>
                        <a:cubicBezTo>
                          <a:pt x="472" y="92"/>
                          <a:pt x="477" y="93"/>
                          <a:pt x="497" y="88"/>
                        </a:cubicBezTo>
                        <a:cubicBezTo>
                          <a:pt x="512" y="78"/>
                          <a:pt x="515" y="74"/>
                          <a:pt x="509" y="56"/>
                        </a:cubicBezTo>
                        <a:cubicBezTo>
                          <a:pt x="523" y="46"/>
                          <a:pt x="517" y="46"/>
                          <a:pt x="529" y="52"/>
                        </a:cubicBezTo>
                        <a:lnTo>
                          <a:pt x="693" y="72"/>
                        </a:lnTo>
                        <a:lnTo>
                          <a:pt x="541" y="460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58" name="Freeform 62"/>
                  <p:cNvSpPr/>
                  <p:nvPr/>
                </p:nvSpPr>
                <p:spPr>
                  <a:xfrm>
                    <a:off x="1173" y="247"/>
                    <a:ext cx="591" cy="95"/>
                  </a:xfrm>
                  <a:custGeom>
                    <a:avLst/>
                    <a:gdLst/>
                    <a:ahLst/>
                    <a:cxnLst>
                      <a:cxn ang="0">
                        <a:pos x="524" y="0"/>
                      </a:cxn>
                      <a:cxn ang="0">
                        <a:pos x="91" y="18"/>
                      </a:cxn>
                      <a:cxn ang="0">
                        <a:pos x="58" y="27"/>
                      </a:cxn>
                      <a:cxn ang="0">
                        <a:pos x="39" y="27"/>
                      </a:cxn>
                      <a:cxn ang="0">
                        <a:pos x="14" y="49"/>
                      </a:cxn>
                      <a:cxn ang="0">
                        <a:pos x="0" y="67"/>
                      </a:cxn>
                      <a:cxn ang="0">
                        <a:pos x="37" y="73"/>
                      </a:cxn>
                      <a:cxn ang="0">
                        <a:pos x="62" y="61"/>
                      </a:cxn>
                      <a:cxn ang="0">
                        <a:pos x="69" y="54"/>
                      </a:cxn>
                      <a:cxn ang="0">
                        <a:pos x="106" y="33"/>
                      </a:cxn>
                      <a:cxn ang="0">
                        <a:pos x="136" y="29"/>
                      </a:cxn>
                      <a:cxn ang="0">
                        <a:pos x="150" y="60"/>
                      </a:cxn>
                      <a:cxn ang="0">
                        <a:pos x="119" y="69"/>
                      </a:cxn>
                      <a:cxn ang="0">
                        <a:pos x="147" y="72"/>
                      </a:cxn>
                      <a:cxn ang="0">
                        <a:pos x="159" y="57"/>
                      </a:cxn>
                      <a:cxn ang="0">
                        <a:pos x="169" y="59"/>
                      </a:cxn>
                      <a:cxn ang="0">
                        <a:pos x="161" y="34"/>
                      </a:cxn>
                      <a:cxn ang="0">
                        <a:pos x="169" y="28"/>
                      </a:cxn>
                      <a:cxn ang="0">
                        <a:pos x="176" y="56"/>
                      </a:cxn>
                      <a:cxn ang="0">
                        <a:pos x="169" y="72"/>
                      </a:cxn>
                      <a:cxn ang="0">
                        <a:pos x="188" y="83"/>
                      </a:cxn>
                      <a:cxn ang="0">
                        <a:pos x="190" y="59"/>
                      </a:cxn>
                      <a:cxn ang="0">
                        <a:pos x="210" y="66"/>
                      </a:cxn>
                      <a:cxn ang="0">
                        <a:pos x="242" y="47"/>
                      </a:cxn>
                      <a:cxn ang="0">
                        <a:pos x="260" y="32"/>
                      </a:cxn>
                      <a:cxn ang="0">
                        <a:pos x="279" y="36"/>
                      </a:cxn>
                      <a:cxn ang="0">
                        <a:pos x="289" y="32"/>
                      </a:cxn>
                      <a:cxn ang="0">
                        <a:pos x="274" y="28"/>
                      </a:cxn>
                      <a:cxn ang="0">
                        <a:pos x="301" y="22"/>
                      </a:cxn>
                      <a:cxn ang="0">
                        <a:pos x="345" y="34"/>
                      </a:cxn>
                      <a:cxn ang="0">
                        <a:pos x="369" y="27"/>
                      </a:cxn>
                      <a:cxn ang="0">
                        <a:pos x="371" y="40"/>
                      </a:cxn>
                      <a:cxn ang="0">
                        <a:pos x="361" y="64"/>
                      </a:cxn>
                      <a:cxn ang="0">
                        <a:pos x="388" y="56"/>
                      </a:cxn>
                      <a:cxn ang="0">
                        <a:pos x="396" y="51"/>
                      </a:cxn>
                      <a:cxn ang="0">
                        <a:pos x="411" y="39"/>
                      </a:cxn>
                      <a:cxn ang="0">
                        <a:pos x="504" y="54"/>
                      </a:cxn>
                    </a:cxnLst>
                    <a:pathLst>
                      <a:path w="931" h="149">
                        <a:moveTo>
                          <a:pt x="794" y="84"/>
                        </a:moveTo>
                        <a:cubicBezTo>
                          <a:pt x="813" y="72"/>
                          <a:pt x="931" y="14"/>
                          <a:pt x="825" y="0"/>
                        </a:cubicBezTo>
                        <a:lnTo>
                          <a:pt x="159" y="0"/>
                        </a:lnTo>
                        <a:cubicBezTo>
                          <a:pt x="149" y="12"/>
                          <a:pt x="162" y="18"/>
                          <a:pt x="143" y="29"/>
                        </a:cubicBezTo>
                        <a:cubicBezTo>
                          <a:pt x="130" y="44"/>
                          <a:pt x="133" y="39"/>
                          <a:pt x="116" y="48"/>
                        </a:cubicBezTo>
                        <a:cubicBezTo>
                          <a:pt x="108" y="46"/>
                          <a:pt x="100" y="44"/>
                          <a:pt x="91" y="42"/>
                        </a:cubicBezTo>
                        <a:cubicBezTo>
                          <a:pt x="89" y="41"/>
                          <a:pt x="83" y="40"/>
                          <a:pt x="83" y="40"/>
                        </a:cubicBezTo>
                        <a:cubicBezTo>
                          <a:pt x="76" y="40"/>
                          <a:pt x="68" y="39"/>
                          <a:pt x="62" y="42"/>
                        </a:cubicBezTo>
                        <a:cubicBezTo>
                          <a:pt x="54" y="45"/>
                          <a:pt x="46" y="61"/>
                          <a:pt x="38" y="67"/>
                        </a:cubicBezTo>
                        <a:cubicBezTo>
                          <a:pt x="32" y="71"/>
                          <a:pt x="27" y="74"/>
                          <a:pt x="22" y="77"/>
                        </a:cubicBezTo>
                        <a:cubicBezTo>
                          <a:pt x="16" y="81"/>
                          <a:pt x="5" y="86"/>
                          <a:pt x="5" y="86"/>
                        </a:cubicBezTo>
                        <a:cubicBezTo>
                          <a:pt x="9" y="95"/>
                          <a:pt x="7" y="97"/>
                          <a:pt x="0" y="105"/>
                        </a:cubicBezTo>
                        <a:cubicBezTo>
                          <a:pt x="17" y="107"/>
                          <a:pt x="22" y="107"/>
                          <a:pt x="16" y="120"/>
                        </a:cubicBezTo>
                        <a:cubicBezTo>
                          <a:pt x="27" y="122"/>
                          <a:pt x="48" y="116"/>
                          <a:pt x="59" y="115"/>
                        </a:cubicBezTo>
                        <a:cubicBezTo>
                          <a:pt x="71" y="112"/>
                          <a:pt x="73" y="117"/>
                          <a:pt x="83" y="111"/>
                        </a:cubicBezTo>
                        <a:cubicBezTo>
                          <a:pt x="89" y="96"/>
                          <a:pt x="83" y="100"/>
                          <a:pt x="97" y="96"/>
                        </a:cubicBezTo>
                        <a:cubicBezTo>
                          <a:pt x="100" y="94"/>
                          <a:pt x="103" y="93"/>
                          <a:pt x="105" y="90"/>
                        </a:cubicBezTo>
                        <a:cubicBezTo>
                          <a:pt x="106" y="88"/>
                          <a:pt x="106" y="85"/>
                          <a:pt x="108" y="84"/>
                        </a:cubicBezTo>
                        <a:cubicBezTo>
                          <a:pt x="112" y="80"/>
                          <a:pt x="140" y="69"/>
                          <a:pt x="148" y="67"/>
                        </a:cubicBezTo>
                        <a:cubicBezTo>
                          <a:pt x="160" y="52"/>
                          <a:pt x="153" y="56"/>
                          <a:pt x="167" y="52"/>
                        </a:cubicBezTo>
                        <a:cubicBezTo>
                          <a:pt x="178" y="55"/>
                          <a:pt x="179" y="62"/>
                          <a:pt x="191" y="58"/>
                        </a:cubicBezTo>
                        <a:cubicBezTo>
                          <a:pt x="199" y="52"/>
                          <a:pt x="206" y="51"/>
                          <a:pt x="215" y="46"/>
                        </a:cubicBezTo>
                        <a:cubicBezTo>
                          <a:pt x="226" y="58"/>
                          <a:pt x="217" y="46"/>
                          <a:pt x="223" y="69"/>
                        </a:cubicBezTo>
                        <a:cubicBezTo>
                          <a:pt x="226" y="79"/>
                          <a:pt x="233" y="85"/>
                          <a:pt x="237" y="94"/>
                        </a:cubicBezTo>
                        <a:cubicBezTo>
                          <a:pt x="227" y="100"/>
                          <a:pt x="229" y="104"/>
                          <a:pt x="218" y="107"/>
                        </a:cubicBezTo>
                        <a:cubicBezTo>
                          <a:pt x="207" y="120"/>
                          <a:pt x="203" y="113"/>
                          <a:pt x="188" y="109"/>
                        </a:cubicBezTo>
                        <a:cubicBezTo>
                          <a:pt x="191" y="117"/>
                          <a:pt x="200" y="127"/>
                          <a:pt x="210" y="132"/>
                        </a:cubicBezTo>
                        <a:cubicBezTo>
                          <a:pt x="218" y="114"/>
                          <a:pt x="211" y="122"/>
                          <a:pt x="231" y="113"/>
                        </a:cubicBezTo>
                        <a:cubicBezTo>
                          <a:pt x="237" y="111"/>
                          <a:pt x="248" y="105"/>
                          <a:pt x="248" y="105"/>
                        </a:cubicBezTo>
                        <a:cubicBezTo>
                          <a:pt x="248" y="100"/>
                          <a:pt x="246" y="94"/>
                          <a:pt x="250" y="90"/>
                        </a:cubicBezTo>
                        <a:cubicBezTo>
                          <a:pt x="253" y="88"/>
                          <a:pt x="254" y="96"/>
                          <a:pt x="258" y="96"/>
                        </a:cubicBezTo>
                        <a:cubicBezTo>
                          <a:pt x="262" y="97"/>
                          <a:pt x="264" y="94"/>
                          <a:pt x="266" y="92"/>
                        </a:cubicBezTo>
                        <a:cubicBezTo>
                          <a:pt x="262" y="82"/>
                          <a:pt x="252" y="77"/>
                          <a:pt x="248" y="67"/>
                        </a:cubicBezTo>
                        <a:cubicBezTo>
                          <a:pt x="250" y="63"/>
                          <a:pt x="255" y="58"/>
                          <a:pt x="253" y="54"/>
                        </a:cubicBezTo>
                        <a:cubicBezTo>
                          <a:pt x="251" y="50"/>
                          <a:pt x="248" y="42"/>
                          <a:pt x="248" y="42"/>
                        </a:cubicBezTo>
                        <a:cubicBezTo>
                          <a:pt x="256" y="32"/>
                          <a:pt x="259" y="35"/>
                          <a:pt x="266" y="44"/>
                        </a:cubicBezTo>
                        <a:cubicBezTo>
                          <a:pt x="270" y="56"/>
                          <a:pt x="276" y="61"/>
                          <a:pt x="285" y="71"/>
                        </a:cubicBezTo>
                        <a:cubicBezTo>
                          <a:pt x="281" y="81"/>
                          <a:pt x="289" y="82"/>
                          <a:pt x="277" y="88"/>
                        </a:cubicBezTo>
                        <a:cubicBezTo>
                          <a:pt x="262" y="106"/>
                          <a:pt x="278" y="83"/>
                          <a:pt x="274" y="101"/>
                        </a:cubicBezTo>
                        <a:cubicBezTo>
                          <a:pt x="274" y="105"/>
                          <a:pt x="268" y="109"/>
                          <a:pt x="266" y="113"/>
                        </a:cubicBezTo>
                        <a:cubicBezTo>
                          <a:pt x="270" y="122"/>
                          <a:pt x="268" y="125"/>
                          <a:pt x="261" y="132"/>
                        </a:cubicBezTo>
                        <a:cubicBezTo>
                          <a:pt x="268" y="149"/>
                          <a:pt x="282" y="134"/>
                          <a:pt x="296" y="130"/>
                        </a:cubicBezTo>
                        <a:cubicBezTo>
                          <a:pt x="299" y="122"/>
                          <a:pt x="295" y="119"/>
                          <a:pt x="299" y="111"/>
                        </a:cubicBezTo>
                        <a:cubicBezTo>
                          <a:pt x="296" y="105"/>
                          <a:pt x="288" y="97"/>
                          <a:pt x="299" y="92"/>
                        </a:cubicBezTo>
                        <a:cubicBezTo>
                          <a:pt x="303" y="90"/>
                          <a:pt x="315" y="88"/>
                          <a:pt x="315" y="88"/>
                        </a:cubicBezTo>
                        <a:cubicBezTo>
                          <a:pt x="326" y="91"/>
                          <a:pt x="325" y="95"/>
                          <a:pt x="331" y="103"/>
                        </a:cubicBezTo>
                        <a:cubicBezTo>
                          <a:pt x="339" y="84"/>
                          <a:pt x="331" y="90"/>
                          <a:pt x="361" y="92"/>
                        </a:cubicBezTo>
                        <a:cubicBezTo>
                          <a:pt x="355" y="76"/>
                          <a:pt x="365" y="76"/>
                          <a:pt x="382" y="73"/>
                        </a:cubicBezTo>
                        <a:cubicBezTo>
                          <a:pt x="383" y="71"/>
                          <a:pt x="387" y="57"/>
                          <a:pt x="393" y="54"/>
                        </a:cubicBezTo>
                        <a:cubicBezTo>
                          <a:pt x="398" y="52"/>
                          <a:pt x="409" y="50"/>
                          <a:pt x="409" y="50"/>
                        </a:cubicBezTo>
                        <a:cubicBezTo>
                          <a:pt x="430" y="54"/>
                          <a:pt x="413" y="58"/>
                          <a:pt x="431" y="63"/>
                        </a:cubicBezTo>
                        <a:cubicBezTo>
                          <a:pt x="433" y="61"/>
                          <a:pt x="435" y="57"/>
                          <a:pt x="439" y="56"/>
                        </a:cubicBezTo>
                        <a:cubicBezTo>
                          <a:pt x="445" y="55"/>
                          <a:pt x="452" y="61"/>
                          <a:pt x="457" y="58"/>
                        </a:cubicBezTo>
                        <a:cubicBezTo>
                          <a:pt x="461" y="57"/>
                          <a:pt x="457" y="52"/>
                          <a:pt x="455" y="50"/>
                        </a:cubicBezTo>
                        <a:cubicBezTo>
                          <a:pt x="451" y="47"/>
                          <a:pt x="444" y="47"/>
                          <a:pt x="439" y="46"/>
                        </a:cubicBezTo>
                        <a:cubicBezTo>
                          <a:pt x="436" y="45"/>
                          <a:pt x="431" y="44"/>
                          <a:pt x="431" y="44"/>
                        </a:cubicBezTo>
                        <a:cubicBezTo>
                          <a:pt x="440" y="38"/>
                          <a:pt x="443" y="36"/>
                          <a:pt x="455" y="40"/>
                        </a:cubicBezTo>
                        <a:cubicBezTo>
                          <a:pt x="461" y="38"/>
                          <a:pt x="467" y="35"/>
                          <a:pt x="474" y="35"/>
                        </a:cubicBezTo>
                        <a:cubicBezTo>
                          <a:pt x="483" y="36"/>
                          <a:pt x="511" y="43"/>
                          <a:pt x="519" y="46"/>
                        </a:cubicBezTo>
                        <a:cubicBezTo>
                          <a:pt x="527" y="49"/>
                          <a:pt x="544" y="54"/>
                          <a:pt x="544" y="54"/>
                        </a:cubicBezTo>
                        <a:cubicBezTo>
                          <a:pt x="548" y="54"/>
                          <a:pt x="560" y="52"/>
                          <a:pt x="565" y="50"/>
                        </a:cubicBezTo>
                        <a:cubicBezTo>
                          <a:pt x="570" y="47"/>
                          <a:pt x="581" y="42"/>
                          <a:pt x="581" y="42"/>
                        </a:cubicBezTo>
                        <a:cubicBezTo>
                          <a:pt x="585" y="42"/>
                          <a:pt x="598" y="44"/>
                          <a:pt x="600" y="48"/>
                        </a:cubicBezTo>
                        <a:cubicBezTo>
                          <a:pt x="603" y="55"/>
                          <a:pt x="589" y="61"/>
                          <a:pt x="584" y="63"/>
                        </a:cubicBezTo>
                        <a:cubicBezTo>
                          <a:pt x="576" y="69"/>
                          <a:pt x="568" y="69"/>
                          <a:pt x="565" y="77"/>
                        </a:cubicBezTo>
                        <a:cubicBezTo>
                          <a:pt x="568" y="86"/>
                          <a:pt x="564" y="92"/>
                          <a:pt x="568" y="101"/>
                        </a:cubicBezTo>
                        <a:cubicBezTo>
                          <a:pt x="574" y="93"/>
                          <a:pt x="577" y="91"/>
                          <a:pt x="589" y="94"/>
                        </a:cubicBezTo>
                        <a:cubicBezTo>
                          <a:pt x="595" y="108"/>
                          <a:pt x="602" y="93"/>
                          <a:pt x="611" y="88"/>
                        </a:cubicBezTo>
                        <a:cubicBezTo>
                          <a:pt x="613" y="86"/>
                          <a:pt x="613" y="83"/>
                          <a:pt x="616" y="82"/>
                        </a:cubicBezTo>
                        <a:cubicBezTo>
                          <a:pt x="618" y="80"/>
                          <a:pt x="622" y="81"/>
                          <a:pt x="624" y="80"/>
                        </a:cubicBezTo>
                        <a:cubicBezTo>
                          <a:pt x="626" y="78"/>
                          <a:pt x="626" y="75"/>
                          <a:pt x="627" y="73"/>
                        </a:cubicBezTo>
                        <a:cubicBezTo>
                          <a:pt x="632" y="65"/>
                          <a:pt x="638" y="63"/>
                          <a:pt x="648" y="61"/>
                        </a:cubicBezTo>
                        <a:cubicBezTo>
                          <a:pt x="664" y="62"/>
                          <a:pt x="684" y="69"/>
                          <a:pt x="700" y="69"/>
                        </a:cubicBezTo>
                        <a:lnTo>
                          <a:pt x="794" y="8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59" name="Freeform 63"/>
                  <p:cNvSpPr/>
                  <p:nvPr/>
                </p:nvSpPr>
                <p:spPr>
                  <a:xfrm>
                    <a:off x="1293" y="282"/>
                    <a:ext cx="13" cy="10"/>
                  </a:xfrm>
                  <a:custGeom>
                    <a:avLst/>
                    <a:gdLst/>
                    <a:ahLst/>
                    <a:cxnLst>
                      <a:cxn ang="0">
                        <a:pos x="1" y="9"/>
                      </a:cxn>
                      <a:cxn ang="0">
                        <a:pos x="13" y="0"/>
                      </a:cxn>
                      <a:cxn ang="0">
                        <a:pos x="8" y="8"/>
                      </a:cxn>
                      <a:cxn ang="0">
                        <a:pos x="1" y="9"/>
                      </a:cxn>
                    </a:cxnLst>
                    <a:pathLst>
                      <a:path w="31" h="30">
                        <a:moveTo>
                          <a:pt x="3" y="28"/>
                        </a:moveTo>
                        <a:cubicBezTo>
                          <a:pt x="8" y="8"/>
                          <a:pt x="12" y="6"/>
                          <a:pt x="31" y="0"/>
                        </a:cubicBezTo>
                        <a:cubicBezTo>
                          <a:pt x="29" y="5"/>
                          <a:pt x="25" y="22"/>
                          <a:pt x="19" y="24"/>
                        </a:cubicBezTo>
                        <a:cubicBezTo>
                          <a:pt x="0" y="30"/>
                          <a:pt x="3" y="9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60" name="Freeform 64"/>
                  <p:cNvSpPr/>
                  <p:nvPr/>
                </p:nvSpPr>
                <p:spPr>
                  <a:xfrm>
                    <a:off x="1278" y="296"/>
                    <a:ext cx="19" cy="11"/>
                  </a:xfrm>
                  <a:custGeom>
                    <a:avLst/>
                    <a:gdLst/>
                    <a:ahLst/>
                    <a:cxnLst>
                      <a:cxn ang="0">
                        <a:pos x="3" y="11"/>
                      </a:cxn>
                      <a:cxn ang="0">
                        <a:pos x="10" y="0"/>
                      </a:cxn>
                      <a:cxn ang="0">
                        <a:pos x="16" y="1"/>
                      </a:cxn>
                      <a:cxn ang="0">
                        <a:pos x="3" y="11"/>
                      </a:cxn>
                    </a:cxnLst>
                    <a:pathLst>
                      <a:path w="44" h="32">
                        <a:moveTo>
                          <a:pt x="6" y="32"/>
                        </a:moveTo>
                        <a:cubicBezTo>
                          <a:pt x="0" y="14"/>
                          <a:pt x="7" y="10"/>
                          <a:pt x="22" y="0"/>
                        </a:cubicBezTo>
                        <a:cubicBezTo>
                          <a:pt x="27" y="1"/>
                          <a:pt x="35" y="0"/>
                          <a:pt x="38" y="4"/>
                        </a:cubicBezTo>
                        <a:cubicBezTo>
                          <a:pt x="44" y="13"/>
                          <a:pt x="16" y="32"/>
                          <a:pt x="6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61" name="Freeform 65"/>
                  <p:cNvSpPr/>
                  <p:nvPr/>
                </p:nvSpPr>
                <p:spPr>
                  <a:xfrm>
                    <a:off x="1340" y="337"/>
                    <a:ext cx="32" cy="6"/>
                  </a:xfrm>
                  <a:custGeom>
                    <a:avLst/>
                    <a:gdLst/>
                    <a:ahLst/>
                    <a:cxnLst>
                      <a:cxn ang="0">
                        <a:pos x="16" y="6"/>
                      </a:cxn>
                      <a:cxn ang="0">
                        <a:pos x="11" y="1"/>
                      </a:cxn>
                      <a:cxn ang="0">
                        <a:pos x="16" y="6"/>
                      </a:cxn>
                    </a:cxnLst>
                    <a:pathLst>
                      <a:path w="76" h="18">
                        <a:moveTo>
                          <a:pt x="37" y="18"/>
                        </a:moveTo>
                        <a:cubicBezTo>
                          <a:pt x="25" y="14"/>
                          <a:pt x="0" y="10"/>
                          <a:pt x="25" y="2"/>
                        </a:cubicBezTo>
                        <a:cubicBezTo>
                          <a:pt x="76" y="9"/>
                          <a:pt x="46" y="0"/>
                          <a:pt x="37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62" name="Freeform 66"/>
                  <p:cNvSpPr/>
                  <p:nvPr/>
                </p:nvSpPr>
                <p:spPr>
                  <a:xfrm>
                    <a:off x="1395" y="336"/>
                    <a:ext cx="18" cy="15"/>
                  </a:xfrm>
                  <a:custGeom>
                    <a:avLst/>
                    <a:gdLst/>
                    <a:ahLst/>
                    <a:cxnLst>
                      <a:cxn ang="0">
                        <a:pos x="0" y="7"/>
                      </a:cxn>
                      <a:cxn ang="0">
                        <a:pos x="5" y="3"/>
                      </a:cxn>
                      <a:cxn ang="0">
                        <a:pos x="0" y="7"/>
                      </a:cxn>
                    </a:cxnLst>
                    <a:pathLst>
                      <a:path w="42" h="44">
                        <a:moveTo>
                          <a:pt x="0" y="21"/>
                        </a:moveTo>
                        <a:cubicBezTo>
                          <a:pt x="4" y="17"/>
                          <a:pt x="7" y="11"/>
                          <a:pt x="12" y="9"/>
                        </a:cubicBezTo>
                        <a:cubicBezTo>
                          <a:pt x="42" y="0"/>
                          <a:pt x="23" y="44"/>
                          <a:pt x="0" y="2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63" name="Freeform 67"/>
                  <p:cNvSpPr/>
                  <p:nvPr/>
                </p:nvSpPr>
                <p:spPr>
                  <a:xfrm>
                    <a:off x="1248" y="295"/>
                    <a:ext cx="14" cy="10"/>
                  </a:xfrm>
                  <a:custGeom>
                    <a:avLst/>
                    <a:gdLst/>
                    <a:ahLst/>
                    <a:cxnLst>
                      <a:cxn ang="0">
                        <a:pos x="3" y="7"/>
                      </a:cxn>
                      <a:cxn ang="0">
                        <a:pos x="14" y="3"/>
                      </a:cxn>
                      <a:cxn ang="0">
                        <a:pos x="3" y="7"/>
                      </a:cxn>
                    </a:cxnLst>
                    <a:pathLst>
                      <a:path w="31" h="30">
                        <a:moveTo>
                          <a:pt x="7" y="22"/>
                        </a:moveTo>
                        <a:cubicBezTo>
                          <a:pt x="0" y="0"/>
                          <a:pt x="15" y="6"/>
                          <a:pt x="31" y="10"/>
                        </a:cubicBezTo>
                        <a:cubicBezTo>
                          <a:pt x="14" y="16"/>
                          <a:pt x="15" y="30"/>
                          <a:pt x="7" y="2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</p:grpSp>
            <p:grpSp>
              <p:nvGrpSpPr>
                <p:cNvPr id="4164" name="Group 68"/>
                <p:cNvGrpSpPr/>
                <p:nvPr/>
              </p:nvGrpSpPr>
              <p:grpSpPr>
                <a:xfrm>
                  <a:off x="3709" y="240"/>
                  <a:ext cx="1139" cy="429"/>
                  <a:chOff x="3709" y="240"/>
                  <a:chExt cx="1139" cy="429"/>
                </a:xfrm>
              </p:grpSpPr>
              <p:sp>
                <p:nvSpPr>
                  <p:cNvPr id="4165" name="Freeform 69"/>
                  <p:cNvSpPr/>
                  <p:nvPr/>
                </p:nvSpPr>
                <p:spPr>
                  <a:xfrm>
                    <a:off x="4808" y="616"/>
                    <a:ext cx="13" cy="14"/>
                  </a:xfrm>
                  <a:custGeom>
                    <a:avLst/>
                    <a:gdLst/>
                    <a:ahLst/>
                    <a:cxnLst>
                      <a:cxn ang="0">
                        <a:pos x="7" y="11"/>
                      </a:cxn>
                      <a:cxn ang="0">
                        <a:pos x="3" y="7"/>
                      </a:cxn>
                      <a:cxn ang="0">
                        <a:pos x="0" y="3"/>
                      </a:cxn>
                      <a:cxn ang="0">
                        <a:pos x="7" y="1"/>
                      </a:cxn>
                      <a:cxn ang="0">
                        <a:pos x="13" y="8"/>
                      </a:cxn>
                      <a:cxn ang="0">
                        <a:pos x="12" y="10"/>
                      </a:cxn>
                      <a:cxn ang="0">
                        <a:pos x="7" y="11"/>
                      </a:cxn>
                    </a:cxnLst>
                    <a:pathLst>
                      <a:path w="30" h="42">
                        <a:moveTo>
                          <a:pt x="16" y="33"/>
                        </a:moveTo>
                        <a:cubicBezTo>
                          <a:pt x="3" y="20"/>
                          <a:pt x="15" y="34"/>
                          <a:pt x="8" y="21"/>
                        </a:cubicBezTo>
                        <a:cubicBezTo>
                          <a:pt x="6" y="17"/>
                          <a:pt x="0" y="9"/>
                          <a:pt x="0" y="9"/>
                        </a:cubicBezTo>
                        <a:cubicBezTo>
                          <a:pt x="5" y="1"/>
                          <a:pt x="7" y="0"/>
                          <a:pt x="16" y="3"/>
                        </a:cubicBezTo>
                        <a:cubicBezTo>
                          <a:pt x="25" y="16"/>
                          <a:pt x="10" y="16"/>
                          <a:pt x="30" y="23"/>
                        </a:cubicBezTo>
                        <a:cubicBezTo>
                          <a:pt x="29" y="26"/>
                          <a:pt x="30" y="29"/>
                          <a:pt x="28" y="31"/>
                        </a:cubicBezTo>
                        <a:cubicBezTo>
                          <a:pt x="15" y="42"/>
                          <a:pt x="16" y="38"/>
                          <a:pt x="16" y="3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66" name="Freeform 70"/>
                  <p:cNvSpPr/>
                  <p:nvPr/>
                </p:nvSpPr>
                <p:spPr>
                  <a:xfrm>
                    <a:off x="4655" y="629"/>
                    <a:ext cx="11" cy="5"/>
                  </a:xfrm>
                  <a:custGeom>
                    <a:avLst/>
                    <a:gdLst/>
                    <a:ahLst/>
                    <a:cxnLst>
                      <a:cxn ang="0">
                        <a:pos x="7" y="5"/>
                      </a:cxn>
                      <a:cxn ang="0">
                        <a:pos x="1" y="3"/>
                      </a:cxn>
                      <a:cxn ang="0">
                        <a:pos x="7" y="0"/>
                      </a:cxn>
                      <a:cxn ang="0">
                        <a:pos x="7" y="5"/>
                      </a:cxn>
                    </a:cxnLst>
                    <a:pathLst>
                      <a:path w="25" h="16">
                        <a:moveTo>
                          <a:pt x="15" y="16"/>
                        </a:moveTo>
                        <a:cubicBezTo>
                          <a:pt x="10" y="15"/>
                          <a:pt x="0" y="12"/>
                          <a:pt x="3" y="8"/>
                        </a:cubicBezTo>
                        <a:cubicBezTo>
                          <a:pt x="6" y="4"/>
                          <a:pt x="15" y="0"/>
                          <a:pt x="15" y="0"/>
                        </a:cubicBezTo>
                        <a:cubicBezTo>
                          <a:pt x="17" y="3"/>
                          <a:pt x="25" y="16"/>
                          <a:pt x="15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67" name="Freeform 71"/>
                  <p:cNvSpPr/>
                  <p:nvPr/>
                </p:nvSpPr>
                <p:spPr>
                  <a:xfrm>
                    <a:off x="4609" y="635"/>
                    <a:ext cx="28" cy="16"/>
                  </a:xfrm>
                  <a:custGeom>
                    <a:avLst/>
                    <a:gdLst/>
                    <a:ahLst/>
                    <a:cxnLst>
                      <a:cxn ang="0">
                        <a:pos x="6" y="8"/>
                      </a:cxn>
                      <a:cxn ang="0">
                        <a:pos x="13" y="1"/>
                      </a:cxn>
                      <a:cxn ang="0">
                        <a:pos x="18" y="0"/>
                      </a:cxn>
                      <a:cxn ang="0">
                        <a:pos x="25" y="4"/>
                      </a:cxn>
                      <a:cxn ang="0">
                        <a:pos x="14" y="9"/>
                      </a:cxn>
                      <a:cxn ang="0">
                        <a:pos x="5" y="16"/>
                      </a:cxn>
                      <a:cxn ang="0">
                        <a:pos x="3" y="7"/>
                      </a:cxn>
                      <a:cxn ang="0">
                        <a:pos x="5" y="5"/>
                      </a:cxn>
                      <a:cxn ang="0">
                        <a:pos x="6" y="8"/>
                      </a:cxn>
                    </a:cxnLst>
                    <a:pathLst>
                      <a:path w="65" h="46">
                        <a:moveTo>
                          <a:pt x="14" y="24"/>
                        </a:moveTo>
                        <a:cubicBezTo>
                          <a:pt x="18" y="13"/>
                          <a:pt x="16" y="9"/>
                          <a:pt x="30" y="4"/>
                        </a:cubicBezTo>
                        <a:cubicBezTo>
                          <a:pt x="34" y="3"/>
                          <a:pt x="42" y="0"/>
                          <a:pt x="42" y="0"/>
                        </a:cubicBezTo>
                        <a:cubicBezTo>
                          <a:pt x="50" y="1"/>
                          <a:pt x="65" y="0"/>
                          <a:pt x="58" y="12"/>
                        </a:cubicBezTo>
                        <a:cubicBezTo>
                          <a:pt x="53" y="21"/>
                          <a:pt x="40" y="21"/>
                          <a:pt x="32" y="26"/>
                        </a:cubicBezTo>
                        <a:cubicBezTo>
                          <a:pt x="26" y="35"/>
                          <a:pt x="23" y="42"/>
                          <a:pt x="12" y="46"/>
                        </a:cubicBezTo>
                        <a:cubicBezTo>
                          <a:pt x="0" y="42"/>
                          <a:pt x="5" y="30"/>
                          <a:pt x="8" y="20"/>
                        </a:cubicBezTo>
                        <a:cubicBezTo>
                          <a:pt x="9" y="18"/>
                          <a:pt x="10" y="13"/>
                          <a:pt x="12" y="14"/>
                        </a:cubicBezTo>
                        <a:cubicBezTo>
                          <a:pt x="15" y="16"/>
                          <a:pt x="13" y="21"/>
                          <a:pt x="14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68" name="Freeform 72"/>
                  <p:cNvSpPr/>
                  <p:nvPr/>
                </p:nvSpPr>
                <p:spPr>
                  <a:xfrm>
                    <a:off x="4580" y="634"/>
                    <a:ext cx="29" cy="16"/>
                  </a:xfrm>
                  <a:custGeom>
                    <a:avLst/>
                    <a:gdLst/>
                    <a:ahLst/>
                    <a:cxnLst>
                      <a:cxn ang="0">
                        <a:pos x="0" y="11"/>
                      </a:cxn>
                      <a:cxn ang="0">
                        <a:pos x="8" y="9"/>
                      </a:cxn>
                      <a:cxn ang="0">
                        <a:pos x="22" y="0"/>
                      </a:cxn>
                      <a:cxn ang="0">
                        <a:pos x="27" y="1"/>
                      </a:cxn>
                      <a:cxn ang="0">
                        <a:pos x="21" y="6"/>
                      </a:cxn>
                      <a:cxn ang="0">
                        <a:pos x="12" y="11"/>
                      </a:cxn>
                      <a:cxn ang="0">
                        <a:pos x="9" y="16"/>
                      </a:cxn>
                      <a:cxn ang="0">
                        <a:pos x="7" y="15"/>
                      </a:cxn>
                      <a:cxn ang="0">
                        <a:pos x="5" y="13"/>
                      </a:cxn>
                      <a:cxn ang="0">
                        <a:pos x="0" y="12"/>
                      </a:cxn>
                      <a:cxn ang="0">
                        <a:pos x="0" y="11"/>
                      </a:cxn>
                    </a:cxnLst>
                    <a:pathLst>
                      <a:path w="69" h="47">
                        <a:moveTo>
                          <a:pt x="0" y="31"/>
                        </a:moveTo>
                        <a:cubicBezTo>
                          <a:pt x="7" y="24"/>
                          <a:pt x="9" y="22"/>
                          <a:pt x="18" y="25"/>
                        </a:cubicBezTo>
                        <a:cubicBezTo>
                          <a:pt x="25" y="4"/>
                          <a:pt x="36" y="12"/>
                          <a:pt x="52" y="1"/>
                        </a:cubicBezTo>
                        <a:cubicBezTo>
                          <a:pt x="56" y="2"/>
                          <a:pt x="61" y="0"/>
                          <a:pt x="64" y="3"/>
                        </a:cubicBezTo>
                        <a:cubicBezTo>
                          <a:pt x="69" y="8"/>
                          <a:pt x="50" y="19"/>
                          <a:pt x="50" y="19"/>
                        </a:cubicBezTo>
                        <a:cubicBezTo>
                          <a:pt x="46" y="31"/>
                          <a:pt x="35" y="22"/>
                          <a:pt x="28" y="33"/>
                        </a:cubicBezTo>
                        <a:cubicBezTo>
                          <a:pt x="31" y="41"/>
                          <a:pt x="31" y="44"/>
                          <a:pt x="22" y="47"/>
                        </a:cubicBezTo>
                        <a:cubicBezTo>
                          <a:pt x="20" y="46"/>
                          <a:pt x="18" y="46"/>
                          <a:pt x="16" y="45"/>
                        </a:cubicBezTo>
                        <a:cubicBezTo>
                          <a:pt x="14" y="43"/>
                          <a:pt x="14" y="40"/>
                          <a:pt x="12" y="39"/>
                        </a:cubicBezTo>
                        <a:cubicBezTo>
                          <a:pt x="8" y="37"/>
                          <a:pt x="0" y="35"/>
                          <a:pt x="0" y="35"/>
                        </a:cubicBezTo>
                        <a:cubicBezTo>
                          <a:pt x="2" y="26"/>
                          <a:pt x="3" y="25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69" name="Freeform 73"/>
                  <p:cNvSpPr/>
                  <p:nvPr/>
                </p:nvSpPr>
                <p:spPr>
                  <a:xfrm>
                    <a:off x="4423" y="547"/>
                    <a:ext cx="151" cy="93"/>
                  </a:xfrm>
                  <a:custGeom>
                    <a:avLst/>
                    <a:gdLst/>
                    <a:ahLst/>
                    <a:cxnLst>
                      <a:cxn ang="0">
                        <a:pos x="4" y="1"/>
                      </a:cxn>
                      <a:cxn ang="0">
                        <a:pos x="15" y="6"/>
                      </a:cxn>
                      <a:cxn ang="0">
                        <a:pos x="20" y="10"/>
                      </a:cxn>
                      <a:cxn ang="0">
                        <a:pos x="32" y="17"/>
                      </a:cxn>
                      <a:cxn ang="0">
                        <a:pos x="39" y="22"/>
                      </a:cxn>
                      <a:cxn ang="0">
                        <a:pos x="52" y="33"/>
                      </a:cxn>
                      <a:cxn ang="0">
                        <a:pos x="58" y="43"/>
                      </a:cxn>
                      <a:cxn ang="0">
                        <a:pos x="63" y="44"/>
                      </a:cxn>
                      <a:cxn ang="0">
                        <a:pos x="66" y="50"/>
                      </a:cxn>
                      <a:cxn ang="0">
                        <a:pos x="75" y="51"/>
                      </a:cxn>
                      <a:cxn ang="0">
                        <a:pos x="72" y="66"/>
                      </a:cxn>
                      <a:cxn ang="0">
                        <a:pos x="77" y="75"/>
                      </a:cxn>
                      <a:cxn ang="0">
                        <a:pos x="84" y="78"/>
                      </a:cxn>
                      <a:cxn ang="0">
                        <a:pos x="92" y="79"/>
                      </a:cxn>
                      <a:cxn ang="0">
                        <a:pos x="100" y="81"/>
                      </a:cxn>
                      <a:cxn ang="0">
                        <a:pos x="108" y="79"/>
                      </a:cxn>
                      <a:cxn ang="0">
                        <a:pos x="116" y="83"/>
                      </a:cxn>
                      <a:cxn ang="0">
                        <a:pos x="126" y="86"/>
                      </a:cxn>
                      <a:cxn ang="0">
                        <a:pos x="134" y="89"/>
                      </a:cxn>
                      <a:cxn ang="0">
                        <a:pos x="150" y="89"/>
                      </a:cxn>
                      <a:cxn ang="0">
                        <a:pos x="145" y="92"/>
                      </a:cxn>
                      <a:cxn ang="0">
                        <a:pos x="137" y="91"/>
                      </a:cxn>
                      <a:cxn ang="0">
                        <a:pos x="128" y="91"/>
                      </a:cxn>
                      <a:cxn ang="0">
                        <a:pos x="123" y="89"/>
                      </a:cxn>
                      <a:cxn ang="0">
                        <a:pos x="107" y="89"/>
                      </a:cxn>
                      <a:cxn ang="0">
                        <a:pos x="100" y="87"/>
                      </a:cxn>
                      <a:cxn ang="0">
                        <a:pos x="73" y="81"/>
                      </a:cxn>
                      <a:cxn ang="0">
                        <a:pos x="68" y="73"/>
                      </a:cxn>
                      <a:cxn ang="0">
                        <a:pos x="54" y="67"/>
                      </a:cxn>
                      <a:cxn ang="0">
                        <a:pos x="46" y="62"/>
                      </a:cxn>
                      <a:cxn ang="0">
                        <a:pos x="40" y="53"/>
                      </a:cxn>
                      <a:cxn ang="0">
                        <a:pos x="29" y="36"/>
                      </a:cxn>
                      <a:cxn ang="0">
                        <a:pos x="27" y="34"/>
                      </a:cxn>
                      <a:cxn ang="0">
                        <a:pos x="25" y="34"/>
                      </a:cxn>
                      <a:cxn ang="0">
                        <a:pos x="23" y="30"/>
                      </a:cxn>
                      <a:cxn ang="0">
                        <a:pos x="16" y="19"/>
                      </a:cxn>
                      <a:cxn ang="0">
                        <a:pos x="9" y="13"/>
                      </a:cxn>
                      <a:cxn ang="0">
                        <a:pos x="2" y="7"/>
                      </a:cxn>
                      <a:cxn ang="0">
                        <a:pos x="4" y="1"/>
                      </a:cxn>
                      <a:cxn ang="0">
                        <a:pos x="4" y="1"/>
                      </a:cxn>
                    </a:cxnLst>
                    <a:pathLst>
                      <a:path w="355" h="277">
                        <a:moveTo>
                          <a:pt x="10" y="4"/>
                        </a:moveTo>
                        <a:cubicBezTo>
                          <a:pt x="22" y="0"/>
                          <a:pt x="24" y="14"/>
                          <a:pt x="36" y="18"/>
                        </a:cubicBezTo>
                        <a:cubicBezTo>
                          <a:pt x="37" y="19"/>
                          <a:pt x="45" y="29"/>
                          <a:pt x="46" y="30"/>
                        </a:cubicBezTo>
                        <a:cubicBezTo>
                          <a:pt x="56" y="40"/>
                          <a:pt x="67" y="38"/>
                          <a:pt x="76" y="52"/>
                        </a:cubicBezTo>
                        <a:cubicBezTo>
                          <a:pt x="80" y="58"/>
                          <a:pt x="92" y="66"/>
                          <a:pt x="92" y="66"/>
                        </a:cubicBezTo>
                        <a:cubicBezTo>
                          <a:pt x="96" y="79"/>
                          <a:pt x="112" y="88"/>
                          <a:pt x="122" y="98"/>
                        </a:cubicBezTo>
                        <a:cubicBezTo>
                          <a:pt x="124" y="105"/>
                          <a:pt x="130" y="124"/>
                          <a:pt x="136" y="128"/>
                        </a:cubicBezTo>
                        <a:cubicBezTo>
                          <a:pt x="140" y="130"/>
                          <a:pt x="148" y="132"/>
                          <a:pt x="148" y="132"/>
                        </a:cubicBezTo>
                        <a:cubicBezTo>
                          <a:pt x="150" y="138"/>
                          <a:pt x="154" y="150"/>
                          <a:pt x="154" y="150"/>
                        </a:cubicBezTo>
                        <a:cubicBezTo>
                          <a:pt x="161" y="139"/>
                          <a:pt x="168" y="144"/>
                          <a:pt x="176" y="152"/>
                        </a:cubicBezTo>
                        <a:cubicBezTo>
                          <a:pt x="174" y="167"/>
                          <a:pt x="173" y="181"/>
                          <a:pt x="170" y="196"/>
                        </a:cubicBezTo>
                        <a:cubicBezTo>
                          <a:pt x="171" y="202"/>
                          <a:pt x="174" y="220"/>
                          <a:pt x="180" y="224"/>
                        </a:cubicBezTo>
                        <a:cubicBezTo>
                          <a:pt x="185" y="228"/>
                          <a:pt x="193" y="228"/>
                          <a:pt x="198" y="232"/>
                        </a:cubicBezTo>
                        <a:cubicBezTo>
                          <a:pt x="204" y="230"/>
                          <a:pt x="216" y="234"/>
                          <a:pt x="216" y="234"/>
                        </a:cubicBezTo>
                        <a:cubicBezTo>
                          <a:pt x="223" y="241"/>
                          <a:pt x="225" y="245"/>
                          <a:pt x="236" y="242"/>
                        </a:cubicBezTo>
                        <a:cubicBezTo>
                          <a:pt x="242" y="240"/>
                          <a:pt x="254" y="236"/>
                          <a:pt x="254" y="236"/>
                        </a:cubicBezTo>
                        <a:cubicBezTo>
                          <a:pt x="260" y="240"/>
                          <a:pt x="265" y="246"/>
                          <a:pt x="272" y="248"/>
                        </a:cubicBezTo>
                        <a:cubicBezTo>
                          <a:pt x="277" y="250"/>
                          <a:pt x="291" y="252"/>
                          <a:pt x="296" y="256"/>
                        </a:cubicBezTo>
                        <a:cubicBezTo>
                          <a:pt x="301" y="260"/>
                          <a:pt x="314" y="264"/>
                          <a:pt x="314" y="264"/>
                        </a:cubicBezTo>
                        <a:cubicBezTo>
                          <a:pt x="330" y="263"/>
                          <a:pt x="338" y="261"/>
                          <a:pt x="352" y="266"/>
                        </a:cubicBezTo>
                        <a:cubicBezTo>
                          <a:pt x="355" y="275"/>
                          <a:pt x="350" y="277"/>
                          <a:pt x="342" y="274"/>
                        </a:cubicBezTo>
                        <a:cubicBezTo>
                          <a:pt x="336" y="276"/>
                          <a:pt x="322" y="272"/>
                          <a:pt x="322" y="272"/>
                        </a:cubicBezTo>
                        <a:cubicBezTo>
                          <a:pt x="314" y="275"/>
                          <a:pt x="308" y="272"/>
                          <a:pt x="300" y="270"/>
                        </a:cubicBezTo>
                        <a:cubicBezTo>
                          <a:pt x="296" y="269"/>
                          <a:pt x="288" y="266"/>
                          <a:pt x="288" y="266"/>
                        </a:cubicBezTo>
                        <a:cubicBezTo>
                          <a:pt x="276" y="270"/>
                          <a:pt x="264" y="266"/>
                          <a:pt x="252" y="264"/>
                        </a:cubicBezTo>
                        <a:cubicBezTo>
                          <a:pt x="245" y="259"/>
                          <a:pt x="242" y="257"/>
                          <a:pt x="234" y="260"/>
                        </a:cubicBezTo>
                        <a:cubicBezTo>
                          <a:pt x="211" y="252"/>
                          <a:pt x="192" y="256"/>
                          <a:pt x="172" y="242"/>
                        </a:cubicBezTo>
                        <a:cubicBezTo>
                          <a:pt x="165" y="231"/>
                          <a:pt x="176" y="221"/>
                          <a:pt x="160" y="216"/>
                        </a:cubicBezTo>
                        <a:cubicBezTo>
                          <a:pt x="154" y="233"/>
                          <a:pt x="136" y="203"/>
                          <a:pt x="126" y="200"/>
                        </a:cubicBezTo>
                        <a:cubicBezTo>
                          <a:pt x="120" y="196"/>
                          <a:pt x="114" y="190"/>
                          <a:pt x="108" y="186"/>
                        </a:cubicBezTo>
                        <a:cubicBezTo>
                          <a:pt x="104" y="175"/>
                          <a:pt x="104" y="165"/>
                          <a:pt x="94" y="158"/>
                        </a:cubicBezTo>
                        <a:cubicBezTo>
                          <a:pt x="83" y="142"/>
                          <a:pt x="85" y="119"/>
                          <a:pt x="68" y="108"/>
                        </a:cubicBezTo>
                        <a:cubicBezTo>
                          <a:pt x="67" y="106"/>
                          <a:pt x="66" y="104"/>
                          <a:pt x="64" y="102"/>
                        </a:cubicBezTo>
                        <a:cubicBezTo>
                          <a:pt x="62" y="101"/>
                          <a:pt x="59" y="102"/>
                          <a:pt x="58" y="100"/>
                        </a:cubicBezTo>
                        <a:cubicBezTo>
                          <a:pt x="56" y="97"/>
                          <a:pt x="54" y="88"/>
                          <a:pt x="54" y="88"/>
                        </a:cubicBezTo>
                        <a:cubicBezTo>
                          <a:pt x="59" y="73"/>
                          <a:pt x="52" y="61"/>
                          <a:pt x="38" y="58"/>
                        </a:cubicBezTo>
                        <a:cubicBezTo>
                          <a:pt x="32" y="49"/>
                          <a:pt x="31" y="44"/>
                          <a:pt x="20" y="40"/>
                        </a:cubicBezTo>
                        <a:cubicBezTo>
                          <a:pt x="16" y="27"/>
                          <a:pt x="16" y="26"/>
                          <a:pt x="4" y="22"/>
                        </a:cubicBezTo>
                        <a:cubicBezTo>
                          <a:pt x="1" y="13"/>
                          <a:pt x="0" y="5"/>
                          <a:pt x="10" y="2"/>
                        </a:cubicBezTo>
                        <a:cubicBezTo>
                          <a:pt x="18" y="5"/>
                          <a:pt x="18" y="4"/>
                          <a:pt x="10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70" name="Freeform 74"/>
                  <p:cNvSpPr/>
                  <p:nvPr/>
                </p:nvSpPr>
                <p:spPr>
                  <a:xfrm>
                    <a:off x="4515" y="541"/>
                    <a:ext cx="67" cy="68"/>
                  </a:xfrm>
                  <a:custGeom>
                    <a:avLst/>
                    <a:gdLst/>
                    <a:ahLst/>
                    <a:cxnLst>
                      <a:cxn ang="0">
                        <a:pos x="23" y="22"/>
                      </a:cxn>
                      <a:cxn ang="0">
                        <a:pos x="28" y="19"/>
                      </a:cxn>
                      <a:cxn ang="0">
                        <a:pos x="29" y="17"/>
                      </a:cxn>
                      <a:cxn ang="0">
                        <a:pos x="34" y="15"/>
                      </a:cxn>
                      <a:cxn ang="0">
                        <a:pos x="46" y="7"/>
                      </a:cxn>
                      <a:cxn ang="0">
                        <a:pos x="48" y="1"/>
                      </a:cxn>
                      <a:cxn ang="0">
                        <a:pos x="53" y="0"/>
                      </a:cxn>
                      <a:cxn ang="0">
                        <a:pos x="64" y="9"/>
                      </a:cxn>
                      <a:cxn ang="0">
                        <a:pos x="63" y="15"/>
                      </a:cxn>
                      <a:cxn ang="0">
                        <a:pos x="54" y="21"/>
                      </a:cxn>
                      <a:cxn ang="0">
                        <a:pos x="57" y="31"/>
                      </a:cxn>
                      <a:cxn ang="0">
                        <a:pos x="61" y="36"/>
                      </a:cxn>
                      <a:cxn ang="0">
                        <a:pos x="63" y="42"/>
                      </a:cxn>
                      <a:cxn ang="0">
                        <a:pos x="55" y="42"/>
                      </a:cxn>
                      <a:cxn ang="0">
                        <a:pos x="50" y="48"/>
                      </a:cxn>
                      <a:cxn ang="0">
                        <a:pos x="45" y="51"/>
                      </a:cxn>
                      <a:cxn ang="0">
                        <a:pos x="43" y="65"/>
                      </a:cxn>
                      <a:cxn ang="0">
                        <a:pos x="38" y="67"/>
                      </a:cxn>
                      <a:cxn ang="0">
                        <a:pos x="35" y="68"/>
                      </a:cxn>
                      <a:cxn ang="0">
                        <a:pos x="33" y="67"/>
                      </a:cxn>
                      <a:cxn ang="0">
                        <a:pos x="31" y="63"/>
                      </a:cxn>
                      <a:cxn ang="0">
                        <a:pos x="26" y="61"/>
                      </a:cxn>
                      <a:cxn ang="0">
                        <a:pos x="18" y="64"/>
                      </a:cxn>
                      <a:cxn ang="0">
                        <a:pos x="12" y="61"/>
                      </a:cxn>
                      <a:cxn ang="0">
                        <a:pos x="4" y="49"/>
                      </a:cxn>
                      <a:cxn ang="0">
                        <a:pos x="2" y="43"/>
                      </a:cxn>
                      <a:cxn ang="0">
                        <a:pos x="0" y="39"/>
                      </a:cxn>
                      <a:cxn ang="0">
                        <a:pos x="9" y="32"/>
                      </a:cxn>
                      <a:cxn ang="0">
                        <a:pos x="14" y="34"/>
                      </a:cxn>
                      <a:cxn ang="0">
                        <a:pos x="15" y="26"/>
                      </a:cxn>
                      <a:cxn ang="0">
                        <a:pos x="22" y="23"/>
                      </a:cxn>
                      <a:cxn ang="0">
                        <a:pos x="23" y="22"/>
                      </a:cxn>
                    </a:cxnLst>
                    <a:pathLst>
                      <a:path w="156" h="206">
                        <a:moveTo>
                          <a:pt x="54" y="66"/>
                        </a:moveTo>
                        <a:cubicBezTo>
                          <a:pt x="58" y="63"/>
                          <a:pt x="64" y="63"/>
                          <a:pt x="66" y="58"/>
                        </a:cubicBezTo>
                        <a:cubicBezTo>
                          <a:pt x="67" y="56"/>
                          <a:pt x="67" y="53"/>
                          <a:pt x="68" y="52"/>
                        </a:cubicBezTo>
                        <a:cubicBezTo>
                          <a:pt x="71" y="49"/>
                          <a:pt x="80" y="44"/>
                          <a:pt x="80" y="44"/>
                        </a:cubicBezTo>
                        <a:cubicBezTo>
                          <a:pt x="113" y="55"/>
                          <a:pt x="85" y="29"/>
                          <a:pt x="106" y="22"/>
                        </a:cubicBezTo>
                        <a:cubicBezTo>
                          <a:pt x="110" y="17"/>
                          <a:pt x="108" y="9"/>
                          <a:pt x="112" y="4"/>
                        </a:cubicBezTo>
                        <a:cubicBezTo>
                          <a:pt x="115" y="1"/>
                          <a:pt x="124" y="0"/>
                          <a:pt x="124" y="0"/>
                        </a:cubicBezTo>
                        <a:cubicBezTo>
                          <a:pt x="138" y="14"/>
                          <a:pt x="126" y="23"/>
                          <a:pt x="150" y="28"/>
                        </a:cubicBezTo>
                        <a:cubicBezTo>
                          <a:pt x="156" y="36"/>
                          <a:pt x="154" y="39"/>
                          <a:pt x="146" y="44"/>
                        </a:cubicBezTo>
                        <a:cubicBezTo>
                          <a:pt x="141" y="52"/>
                          <a:pt x="135" y="61"/>
                          <a:pt x="126" y="64"/>
                        </a:cubicBezTo>
                        <a:cubicBezTo>
                          <a:pt x="118" y="75"/>
                          <a:pt x="128" y="83"/>
                          <a:pt x="132" y="94"/>
                        </a:cubicBezTo>
                        <a:cubicBezTo>
                          <a:pt x="129" y="103"/>
                          <a:pt x="135" y="105"/>
                          <a:pt x="142" y="110"/>
                        </a:cubicBezTo>
                        <a:cubicBezTo>
                          <a:pt x="145" y="119"/>
                          <a:pt x="141" y="120"/>
                          <a:pt x="146" y="128"/>
                        </a:cubicBezTo>
                        <a:cubicBezTo>
                          <a:pt x="142" y="139"/>
                          <a:pt x="135" y="133"/>
                          <a:pt x="128" y="128"/>
                        </a:cubicBezTo>
                        <a:cubicBezTo>
                          <a:pt x="116" y="132"/>
                          <a:pt x="122" y="136"/>
                          <a:pt x="116" y="146"/>
                        </a:cubicBezTo>
                        <a:cubicBezTo>
                          <a:pt x="113" y="151"/>
                          <a:pt x="108" y="152"/>
                          <a:pt x="104" y="156"/>
                        </a:cubicBezTo>
                        <a:cubicBezTo>
                          <a:pt x="107" y="167"/>
                          <a:pt x="112" y="191"/>
                          <a:pt x="100" y="198"/>
                        </a:cubicBezTo>
                        <a:cubicBezTo>
                          <a:pt x="96" y="200"/>
                          <a:pt x="92" y="200"/>
                          <a:pt x="88" y="202"/>
                        </a:cubicBezTo>
                        <a:cubicBezTo>
                          <a:pt x="86" y="203"/>
                          <a:pt x="84" y="205"/>
                          <a:pt x="82" y="206"/>
                        </a:cubicBezTo>
                        <a:cubicBezTo>
                          <a:pt x="80" y="205"/>
                          <a:pt x="77" y="204"/>
                          <a:pt x="76" y="202"/>
                        </a:cubicBezTo>
                        <a:cubicBezTo>
                          <a:pt x="74" y="198"/>
                          <a:pt x="76" y="191"/>
                          <a:pt x="72" y="190"/>
                        </a:cubicBezTo>
                        <a:cubicBezTo>
                          <a:pt x="68" y="189"/>
                          <a:pt x="60" y="186"/>
                          <a:pt x="60" y="186"/>
                        </a:cubicBezTo>
                        <a:cubicBezTo>
                          <a:pt x="53" y="188"/>
                          <a:pt x="49" y="192"/>
                          <a:pt x="42" y="194"/>
                        </a:cubicBezTo>
                        <a:cubicBezTo>
                          <a:pt x="34" y="189"/>
                          <a:pt x="37" y="183"/>
                          <a:pt x="28" y="186"/>
                        </a:cubicBezTo>
                        <a:cubicBezTo>
                          <a:pt x="12" y="181"/>
                          <a:pt x="19" y="161"/>
                          <a:pt x="10" y="148"/>
                        </a:cubicBezTo>
                        <a:cubicBezTo>
                          <a:pt x="5" y="121"/>
                          <a:pt x="11" y="147"/>
                          <a:pt x="4" y="130"/>
                        </a:cubicBezTo>
                        <a:cubicBezTo>
                          <a:pt x="2" y="126"/>
                          <a:pt x="0" y="118"/>
                          <a:pt x="0" y="118"/>
                        </a:cubicBezTo>
                        <a:cubicBezTo>
                          <a:pt x="2" y="95"/>
                          <a:pt x="0" y="83"/>
                          <a:pt x="20" y="96"/>
                        </a:cubicBezTo>
                        <a:cubicBezTo>
                          <a:pt x="23" y="105"/>
                          <a:pt x="23" y="110"/>
                          <a:pt x="32" y="104"/>
                        </a:cubicBezTo>
                        <a:cubicBezTo>
                          <a:pt x="35" y="95"/>
                          <a:pt x="29" y="88"/>
                          <a:pt x="34" y="80"/>
                        </a:cubicBezTo>
                        <a:cubicBezTo>
                          <a:pt x="36" y="76"/>
                          <a:pt x="48" y="73"/>
                          <a:pt x="52" y="70"/>
                        </a:cubicBezTo>
                        <a:cubicBezTo>
                          <a:pt x="57" y="63"/>
                          <a:pt x="58" y="62"/>
                          <a:pt x="54" y="6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71" name="Freeform 75"/>
                  <p:cNvSpPr/>
                  <p:nvPr/>
                </p:nvSpPr>
                <p:spPr>
                  <a:xfrm>
                    <a:off x="4580" y="572"/>
                    <a:ext cx="47" cy="13"/>
                  </a:xfrm>
                  <a:custGeom>
                    <a:avLst/>
                    <a:gdLst/>
                    <a:ahLst/>
                    <a:cxnLst>
                      <a:cxn ang="0">
                        <a:pos x="2" y="11"/>
                      </a:cxn>
                      <a:cxn ang="0">
                        <a:pos x="8" y="3"/>
                      </a:cxn>
                      <a:cxn ang="0">
                        <a:pos x="20" y="7"/>
                      </a:cxn>
                      <a:cxn ang="0">
                        <a:pos x="31" y="5"/>
                      </a:cxn>
                      <a:cxn ang="0">
                        <a:pos x="39" y="0"/>
                      </a:cxn>
                      <a:cxn ang="0">
                        <a:pos x="33" y="9"/>
                      </a:cxn>
                      <a:cxn ang="0">
                        <a:pos x="26" y="13"/>
                      </a:cxn>
                      <a:cxn ang="0">
                        <a:pos x="18" y="11"/>
                      </a:cxn>
                      <a:cxn ang="0">
                        <a:pos x="6" y="10"/>
                      </a:cxn>
                      <a:cxn ang="0">
                        <a:pos x="2" y="11"/>
                      </a:cxn>
                    </a:cxnLst>
                    <a:pathLst>
                      <a:path w="109" h="38">
                        <a:moveTo>
                          <a:pt x="4" y="32"/>
                        </a:moveTo>
                        <a:cubicBezTo>
                          <a:pt x="7" y="22"/>
                          <a:pt x="7" y="14"/>
                          <a:pt x="18" y="10"/>
                        </a:cubicBezTo>
                        <a:cubicBezTo>
                          <a:pt x="28" y="12"/>
                          <a:pt x="37" y="14"/>
                          <a:pt x="46" y="20"/>
                        </a:cubicBezTo>
                        <a:cubicBezTo>
                          <a:pt x="62" y="15"/>
                          <a:pt x="54" y="17"/>
                          <a:pt x="72" y="14"/>
                        </a:cubicBezTo>
                        <a:cubicBezTo>
                          <a:pt x="77" y="9"/>
                          <a:pt x="90" y="0"/>
                          <a:pt x="90" y="0"/>
                        </a:cubicBezTo>
                        <a:cubicBezTo>
                          <a:pt x="109" y="6"/>
                          <a:pt x="85" y="23"/>
                          <a:pt x="76" y="26"/>
                        </a:cubicBezTo>
                        <a:cubicBezTo>
                          <a:pt x="71" y="33"/>
                          <a:pt x="68" y="35"/>
                          <a:pt x="60" y="38"/>
                        </a:cubicBezTo>
                        <a:cubicBezTo>
                          <a:pt x="54" y="36"/>
                          <a:pt x="42" y="32"/>
                          <a:pt x="42" y="32"/>
                        </a:cubicBezTo>
                        <a:cubicBezTo>
                          <a:pt x="33" y="23"/>
                          <a:pt x="26" y="26"/>
                          <a:pt x="14" y="30"/>
                        </a:cubicBezTo>
                        <a:cubicBezTo>
                          <a:pt x="1" y="28"/>
                          <a:pt x="0" y="24"/>
                          <a:pt x="4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72" name="Freeform 76"/>
                  <p:cNvSpPr/>
                  <p:nvPr/>
                </p:nvSpPr>
                <p:spPr>
                  <a:xfrm>
                    <a:off x="4578" y="588"/>
                    <a:ext cx="32" cy="34"/>
                  </a:xfrm>
                  <a:custGeom>
                    <a:avLst/>
                    <a:gdLst/>
                    <a:ahLst/>
                    <a:cxnLst>
                      <a:cxn ang="0">
                        <a:pos x="3" y="6"/>
                      </a:cxn>
                      <a:cxn ang="0">
                        <a:pos x="8" y="0"/>
                      </a:cxn>
                      <a:cxn ang="0">
                        <a:pos x="14" y="6"/>
                      </a:cxn>
                      <a:cxn ang="0">
                        <a:pos x="26" y="1"/>
                      </a:cxn>
                      <a:cxn ang="0">
                        <a:pos x="19" y="11"/>
                      </a:cxn>
                      <a:cxn ang="0">
                        <a:pos x="23" y="16"/>
                      </a:cxn>
                      <a:cxn ang="0">
                        <a:pos x="24" y="20"/>
                      </a:cxn>
                      <a:cxn ang="0">
                        <a:pos x="19" y="24"/>
                      </a:cxn>
                      <a:cxn ang="0">
                        <a:pos x="14" y="20"/>
                      </a:cxn>
                      <a:cxn ang="0">
                        <a:pos x="9" y="16"/>
                      </a:cxn>
                      <a:cxn ang="0">
                        <a:pos x="12" y="22"/>
                      </a:cxn>
                      <a:cxn ang="0">
                        <a:pos x="13" y="24"/>
                      </a:cxn>
                      <a:cxn ang="0">
                        <a:pos x="8" y="34"/>
                      </a:cxn>
                      <a:cxn ang="0">
                        <a:pos x="5" y="33"/>
                      </a:cxn>
                      <a:cxn ang="0">
                        <a:pos x="3" y="29"/>
                      </a:cxn>
                      <a:cxn ang="0">
                        <a:pos x="0" y="18"/>
                      </a:cxn>
                      <a:cxn ang="0">
                        <a:pos x="1" y="10"/>
                      </a:cxn>
                      <a:cxn ang="0">
                        <a:pos x="3" y="6"/>
                      </a:cxn>
                    </a:cxnLst>
                    <a:pathLst>
                      <a:path w="76" h="104">
                        <a:moveTo>
                          <a:pt x="8" y="18"/>
                        </a:moveTo>
                        <a:cubicBezTo>
                          <a:pt x="10" y="8"/>
                          <a:pt x="9" y="3"/>
                          <a:pt x="18" y="0"/>
                        </a:cubicBezTo>
                        <a:cubicBezTo>
                          <a:pt x="28" y="3"/>
                          <a:pt x="25" y="12"/>
                          <a:pt x="34" y="18"/>
                        </a:cubicBezTo>
                        <a:cubicBezTo>
                          <a:pt x="46" y="16"/>
                          <a:pt x="51" y="8"/>
                          <a:pt x="62" y="4"/>
                        </a:cubicBezTo>
                        <a:cubicBezTo>
                          <a:pt x="76" y="9"/>
                          <a:pt x="56" y="31"/>
                          <a:pt x="46" y="34"/>
                        </a:cubicBezTo>
                        <a:cubicBezTo>
                          <a:pt x="51" y="56"/>
                          <a:pt x="43" y="29"/>
                          <a:pt x="54" y="48"/>
                        </a:cubicBezTo>
                        <a:cubicBezTo>
                          <a:pt x="56" y="52"/>
                          <a:pt x="58" y="60"/>
                          <a:pt x="58" y="60"/>
                        </a:cubicBezTo>
                        <a:cubicBezTo>
                          <a:pt x="55" y="68"/>
                          <a:pt x="54" y="71"/>
                          <a:pt x="46" y="74"/>
                        </a:cubicBezTo>
                        <a:cubicBezTo>
                          <a:pt x="38" y="71"/>
                          <a:pt x="37" y="68"/>
                          <a:pt x="34" y="60"/>
                        </a:cubicBezTo>
                        <a:cubicBezTo>
                          <a:pt x="33" y="50"/>
                          <a:pt x="32" y="33"/>
                          <a:pt x="22" y="48"/>
                        </a:cubicBezTo>
                        <a:cubicBezTo>
                          <a:pt x="25" y="60"/>
                          <a:pt x="23" y="53"/>
                          <a:pt x="28" y="68"/>
                        </a:cubicBezTo>
                        <a:cubicBezTo>
                          <a:pt x="29" y="70"/>
                          <a:pt x="30" y="74"/>
                          <a:pt x="30" y="74"/>
                        </a:cubicBezTo>
                        <a:cubicBezTo>
                          <a:pt x="24" y="84"/>
                          <a:pt x="22" y="93"/>
                          <a:pt x="20" y="104"/>
                        </a:cubicBezTo>
                        <a:cubicBezTo>
                          <a:pt x="17" y="103"/>
                          <a:pt x="14" y="104"/>
                          <a:pt x="12" y="102"/>
                        </a:cubicBezTo>
                        <a:cubicBezTo>
                          <a:pt x="9" y="99"/>
                          <a:pt x="8" y="90"/>
                          <a:pt x="8" y="90"/>
                        </a:cubicBezTo>
                        <a:cubicBezTo>
                          <a:pt x="13" y="75"/>
                          <a:pt x="14" y="64"/>
                          <a:pt x="0" y="54"/>
                        </a:cubicBezTo>
                        <a:cubicBezTo>
                          <a:pt x="1" y="46"/>
                          <a:pt x="1" y="38"/>
                          <a:pt x="2" y="30"/>
                        </a:cubicBezTo>
                        <a:cubicBezTo>
                          <a:pt x="2" y="27"/>
                          <a:pt x="13" y="2"/>
                          <a:pt x="8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73" name="Freeform 77"/>
                  <p:cNvSpPr/>
                  <p:nvPr/>
                </p:nvSpPr>
                <p:spPr>
                  <a:xfrm>
                    <a:off x="4632" y="569"/>
                    <a:ext cx="16" cy="20"/>
                  </a:xfrm>
                  <a:custGeom>
                    <a:avLst/>
                    <a:gdLst/>
                    <a:ahLst/>
                    <a:cxnLst>
                      <a:cxn ang="0">
                        <a:pos x="1" y="9"/>
                      </a:cxn>
                      <a:cxn ang="0">
                        <a:pos x="6" y="0"/>
                      </a:cxn>
                      <a:cxn ang="0">
                        <a:pos x="6" y="9"/>
                      </a:cxn>
                      <a:cxn ang="0">
                        <a:pos x="16" y="12"/>
                      </a:cxn>
                      <a:cxn ang="0">
                        <a:pos x="8" y="14"/>
                      </a:cxn>
                      <a:cxn ang="0">
                        <a:pos x="2" y="19"/>
                      </a:cxn>
                      <a:cxn ang="0">
                        <a:pos x="0" y="11"/>
                      </a:cxn>
                      <a:cxn ang="0">
                        <a:pos x="1" y="9"/>
                      </a:cxn>
                    </a:cxnLst>
                    <a:pathLst>
                      <a:path w="37" h="61">
                        <a:moveTo>
                          <a:pt x="3" y="28"/>
                        </a:moveTo>
                        <a:cubicBezTo>
                          <a:pt x="5" y="14"/>
                          <a:pt x="2" y="7"/>
                          <a:pt x="13" y="0"/>
                        </a:cubicBezTo>
                        <a:cubicBezTo>
                          <a:pt x="26" y="9"/>
                          <a:pt x="23" y="17"/>
                          <a:pt x="15" y="28"/>
                        </a:cubicBezTo>
                        <a:cubicBezTo>
                          <a:pt x="25" y="31"/>
                          <a:pt x="33" y="27"/>
                          <a:pt x="37" y="38"/>
                        </a:cubicBezTo>
                        <a:cubicBezTo>
                          <a:pt x="30" y="45"/>
                          <a:pt x="28" y="47"/>
                          <a:pt x="19" y="44"/>
                        </a:cubicBezTo>
                        <a:cubicBezTo>
                          <a:pt x="13" y="54"/>
                          <a:pt x="18" y="61"/>
                          <a:pt x="5" y="58"/>
                        </a:cubicBezTo>
                        <a:cubicBezTo>
                          <a:pt x="0" y="50"/>
                          <a:pt x="3" y="44"/>
                          <a:pt x="1" y="34"/>
                        </a:cubicBezTo>
                        <a:cubicBezTo>
                          <a:pt x="2" y="32"/>
                          <a:pt x="3" y="28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74" name="Freeform 78"/>
                  <p:cNvSpPr/>
                  <p:nvPr/>
                </p:nvSpPr>
                <p:spPr>
                  <a:xfrm>
                    <a:off x="4636" y="600"/>
                    <a:ext cx="20" cy="10"/>
                  </a:xfrm>
                  <a:custGeom>
                    <a:avLst/>
                    <a:gdLst/>
                    <a:ahLst/>
                    <a:cxnLst>
                      <a:cxn ang="0">
                        <a:pos x="3" y="0"/>
                      </a:cxn>
                      <a:cxn ang="0">
                        <a:pos x="12" y="0"/>
                      </a:cxn>
                      <a:cxn ang="0">
                        <a:pos x="20" y="6"/>
                      </a:cxn>
                      <a:cxn ang="0">
                        <a:pos x="14" y="5"/>
                      </a:cxn>
                      <a:cxn ang="0">
                        <a:pos x="1" y="6"/>
                      </a:cxn>
                      <a:cxn ang="0">
                        <a:pos x="3" y="0"/>
                      </a:cxn>
                    </a:cxnLst>
                    <a:pathLst>
                      <a:path w="49" h="29">
                        <a:moveTo>
                          <a:pt x="7" y="0"/>
                        </a:moveTo>
                        <a:cubicBezTo>
                          <a:pt x="15" y="6"/>
                          <a:pt x="19" y="2"/>
                          <a:pt x="29" y="0"/>
                        </a:cubicBezTo>
                        <a:cubicBezTo>
                          <a:pt x="45" y="5"/>
                          <a:pt x="40" y="3"/>
                          <a:pt x="49" y="16"/>
                        </a:cubicBezTo>
                        <a:cubicBezTo>
                          <a:pt x="46" y="29"/>
                          <a:pt x="42" y="21"/>
                          <a:pt x="35" y="14"/>
                        </a:cubicBezTo>
                        <a:cubicBezTo>
                          <a:pt x="26" y="15"/>
                          <a:pt x="12" y="19"/>
                          <a:pt x="3" y="16"/>
                        </a:cubicBezTo>
                        <a:cubicBezTo>
                          <a:pt x="0" y="6"/>
                          <a:pt x="7" y="10"/>
                          <a:pt x="7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75" name="Freeform 79"/>
                  <p:cNvSpPr/>
                  <p:nvPr/>
                </p:nvSpPr>
                <p:spPr>
                  <a:xfrm>
                    <a:off x="4657" y="585"/>
                    <a:ext cx="26" cy="17"/>
                  </a:xfrm>
                  <a:custGeom>
                    <a:avLst/>
                    <a:gdLst/>
                    <a:ahLst/>
                    <a:cxnLst>
                      <a:cxn ang="0">
                        <a:pos x="9" y="13"/>
                      </a:cxn>
                      <a:cxn ang="0">
                        <a:pos x="6" y="9"/>
                      </a:cxn>
                      <a:cxn ang="0">
                        <a:pos x="1" y="8"/>
                      </a:cxn>
                      <a:cxn ang="0">
                        <a:pos x="6" y="3"/>
                      </a:cxn>
                      <a:cxn ang="0">
                        <a:pos x="11" y="0"/>
                      </a:cxn>
                      <a:cxn ang="0">
                        <a:pos x="21" y="4"/>
                      </a:cxn>
                      <a:cxn ang="0">
                        <a:pos x="23" y="7"/>
                      </a:cxn>
                      <a:cxn ang="0">
                        <a:pos x="26" y="11"/>
                      </a:cxn>
                      <a:cxn ang="0">
                        <a:pos x="17" y="13"/>
                      </a:cxn>
                      <a:cxn ang="0">
                        <a:pos x="10" y="16"/>
                      </a:cxn>
                      <a:cxn ang="0">
                        <a:pos x="9" y="13"/>
                      </a:cxn>
                    </a:cxnLst>
                    <a:pathLst>
                      <a:path w="61" h="48">
                        <a:moveTo>
                          <a:pt x="21" y="38"/>
                        </a:moveTo>
                        <a:cubicBezTo>
                          <a:pt x="19" y="34"/>
                          <a:pt x="19" y="29"/>
                          <a:pt x="15" y="26"/>
                        </a:cubicBezTo>
                        <a:cubicBezTo>
                          <a:pt x="12" y="24"/>
                          <a:pt x="3" y="22"/>
                          <a:pt x="3" y="22"/>
                        </a:cubicBezTo>
                        <a:cubicBezTo>
                          <a:pt x="0" y="12"/>
                          <a:pt x="5" y="12"/>
                          <a:pt x="13" y="8"/>
                        </a:cubicBezTo>
                        <a:cubicBezTo>
                          <a:pt x="17" y="6"/>
                          <a:pt x="25" y="0"/>
                          <a:pt x="25" y="0"/>
                        </a:cubicBezTo>
                        <a:cubicBezTo>
                          <a:pt x="37" y="2"/>
                          <a:pt x="41" y="2"/>
                          <a:pt x="49" y="10"/>
                        </a:cubicBezTo>
                        <a:cubicBezTo>
                          <a:pt x="45" y="21"/>
                          <a:pt x="46" y="12"/>
                          <a:pt x="53" y="20"/>
                        </a:cubicBezTo>
                        <a:cubicBezTo>
                          <a:pt x="56" y="24"/>
                          <a:pt x="61" y="32"/>
                          <a:pt x="61" y="32"/>
                        </a:cubicBezTo>
                        <a:cubicBezTo>
                          <a:pt x="56" y="47"/>
                          <a:pt x="53" y="42"/>
                          <a:pt x="41" y="38"/>
                        </a:cubicBezTo>
                        <a:cubicBezTo>
                          <a:pt x="27" y="47"/>
                          <a:pt x="34" y="48"/>
                          <a:pt x="23" y="44"/>
                        </a:cubicBezTo>
                        <a:cubicBezTo>
                          <a:pt x="22" y="42"/>
                          <a:pt x="21" y="38"/>
                          <a:pt x="21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76" name="Freeform 80"/>
                  <p:cNvSpPr/>
                  <p:nvPr/>
                </p:nvSpPr>
                <p:spPr>
                  <a:xfrm>
                    <a:off x="4664" y="593"/>
                    <a:ext cx="122" cy="61"/>
                  </a:xfrm>
                  <a:custGeom>
                    <a:avLst/>
                    <a:gdLst/>
                    <a:ahLst/>
                    <a:cxnLst>
                      <a:cxn ang="0">
                        <a:pos x="20" y="9"/>
                      </a:cxn>
                      <a:cxn ang="0">
                        <a:pos x="15" y="5"/>
                      </a:cxn>
                      <a:cxn ang="0">
                        <a:pos x="11" y="10"/>
                      </a:cxn>
                      <a:cxn ang="0">
                        <a:pos x="0" y="8"/>
                      </a:cxn>
                      <a:cxn ang="0">
                        <a:pos x="4" y="14"/>
                      </a:cxn>
                      <a:cxn ang="0">
                        <a:pos x="7" y="21"/>
                      </a:cxn>
                      <a:cxn ang="0">
                        <a:pos x="10" y="16"/>
                      </a:cxn>
                      <a:cxn ang="0">
                        <a:pos x="13" y="15"/>
                      </a:cxn>
                      <a:cxn ang="0">
                        <a:pos x="20" y="19"/>
                      </a:cxn>
                      <a:cxn ang="0">
                        <a:pos x="30" y="21"/>
                      </a:cxn>
                      <a:cxn ang="0">
                        <a:pos x="38" y="24"/>
                      </a:cxn>
                      <a:cxn ang="0">
                        <a:pos x="45" y="34"/>
                      </a:cxn>
                      <a:cxn ang="0">
                        <a:pos x="44" y="41"/>
                      </a:cxn>
                      <a:cxn ang="0">
                        <a:pos x="42" y="45"/>
                      </a:cxn>
                      <a:cxn ang="0">
                        <a:pos x="52" y="43"/>
                      </a:cxn>
                      <a:cxn ang="0">
                        <a:pos x="60" y="47"/>
                      </a:cxn>
                      <a:cxn ang="0">
                        <a:pos x="72" y="50"/>
                      </a:cxn>
                      <a:cxn ang="0">
                        <a:pos x="74" y="49"/>
                      </a:cxn>
                      <a:cxn ang="0">
                        <a:pos x="72" y="45"/>
                      </a:cxn>
                      <a:cxn ang="0">
                        <a:pos x="76" y="46"/>
                      </a:cxn>
                      <a:cxn ang="0">
                        <a:pos x="79" y="40"/>
                      </a:cxn>
                      <a:cxn ang="0">
                        <a:pos x="86" y="41"/>
                      </a:cxn>
                      <a:cxn ang="0">
                        <a:pos x="91" y="44"/>
                      </a:cxn>
                      <a:cxn ang="0">
                        <a:pos x="104" y="56"/>
                      </a:cxn>
                      <a:cxn ang="0">
                        <a:pos x="112" y="60"/>
                      </a:cxn>
                      <a:cxn ang="0">
                        <a:pos x="121" y="57"/>
                      </a:cxn>
                      <a:cxn ang="0">
                        <a:pos x="114" y="54"/>
                      </a:cxn>
                      <a:cxn ang="0">
                        <a:pos x="109" y="46"/>
                      </a:cxn>
                      <a:cxn ang="0">
                        <a:pos x="107" y="44"/>
                      </a:cxn>
                      <a:cxn ang="0">
                        <a:pos x="106" y="41"/>
                      </a:cxn>
                      <a:cxn ang="0">
                        <a:pos x="101" y="39"/>
                      </a:cxn>
                      <a:cxn ang="0">
                        <a:pos x="102" y="32"/>
                      </a:cxn>
                      <a:cxn ang="0">
                        <a:pos x="94" y="29"/>
                      </a:cxn>
                      <a:cxn ang="0">
                        <a:pos x="90" y="23"/>
                      </a:cxn>
                      <a:cxn ang="0">
                        <a:pos x="81" y="18"/>
                      </a:cxn>
                      <a:cxn ang="0">
                        <a:pos x="72" y="13"/>
                      </a:cxn>
                      <a:cxn ang="0">
                        <a:pos x="67" y="11"/>
                      </a:cxn>
                      <a:cxn ang="0">
                        <a:pos x="51" y="5"/>
                      </a:cxn>
                      <a:cxn ang="0">
                        <a:pos x="44" y="1"/>
                      </a:cxn>
                      <a:cxn ang="0">
                        <a:pos x="41" y="0"/>
                      </a:cxn>
                      <a:cxn ang="0">
                        <a:pos x="30" y="3"/>
                      </a:cxn>
                      <a:cxn ang="0">
                        <a:pos x="24" y="11"/>
                      </a:cxn>
                      <a:cxn ang="0">
                        <a:pos x="20" y="9"/>
                      </a:cxn>
                    </a:cxnLst>
                    <a:pathLst>
                      <a:path w="286" h="182">
                        <a:moveTo>
                          <a:pt x="46" y="28"/>
                        </a:moveTo>
                        <a:cubicBezTo>
                          <a:pt x="41" y="14"/>
                          <a:pt x="46" y="17"/>
                          <a:pt x="36" y="14"/>
                        </a:cubicBezTo>
                        <a:cubicBezTo>
                          <a:pt x="31" y="17"/>
                          <a:pt x="26" y="30"/>
                          <a:pt x="26" y="30"/>
                        </a:cubicBezTo>
                        <a:cubicBezTo>
                          <a:pt x="12" y="25"/>
                          <a:pt x="19" y="21"/>
                          <a:pt x="0" y="24"/>
                        </a:cubicBezTo>
                        <a:cubicBezTo>
                          <a:pt x="2" y="33"/>
                          <a:pt x="2" y="37"/>
                          <a:pt x="10" y="42"/>
                        </a:cubicBezTo>
                        <a:cubicBezTo>
                          <a:pt x="12" y="49"/>
                          <a:pt x="14" y="55"/>
                          <a:pt x="16" y="62"/>
                        </a:cubicBezTo>
                        <a:cubicBezTo>
                          <a:pt x="24" y="59"/>
                          <a:pt x="27" y="57"/>
                          <a:pt x="24" y="48"/>
                        </a:cubicBezTo>
                        <a:cubicBezTo>
                          <a:pt x="26" y="47"/>
                          <a:pt x="28" y="43"/>
                          <a:pt x="30" y="44"/>
                        </a:cubicBezTo>
                        <a:cubicBezTo>
                          <a:pt x="48" y="48"/>
                          <a:pt x="36" y="52"/>
                          <a:pt x="48" y="56"/>
                        </a:cubicBezTo>
                        <a:cubicBezTo>
                          <a:pt x="74" y="65"/>
                          <a:pt x="47" y="56"/>
                          <a:pt x="70" y="62"/>
                        </a:cubicBezTo>
                        <a:cubicBezTo>
                          <a:pt x="77" y="64"/>
                          <a:pt x="88" y="72"/>
                          <a:pt x="88" y="72"/>
                        </a:cubicBezTo>
                        <a:cubicBezTo>
                          <a:pt x="96" y="84"/>
                          <a:pt x="102" y="87"/>
                          <a:pt x="106" y="102"/>
                        </a:cubicBezTo>
                        <a:cubicBezTo>
                          <a:pt x="105" y="109"/>
                          <a:pt x="106" y="115"/>
                          <a:pt x="104" y="122"/>
                        </a:cubicBezTo>
                        <a:cubicBezTo>
                          <a:pt x="103" y="126"/>
                          <a:pt x="94" y="132"/>
                          <a:pt x="98" y="134"/>
                        </a:cubicBezTo>
                        <a:cubicBezTo>
                          <a:pt x="106" y="137"/>
                          <a:pt x="122" y="128"/>
                          <a:pt x="122" y="128"/>
                        </a:cubicBezTo>
                        <a:cubicBezTo>
                          <a:pt x="130" y="131"/>
                          <a:pt x="133" y="135"/>
                          <a:pt x="140" y="140"/>
                        </a:cubicBezTo>
                        <a:cubicBezTo>
                          <a:pt x="148" y="145"/>
                          <a:pt x="159" y="145"/>
                          <a:pt x="168" y="148"/>
                        </a:cubicBezTo>
                        <a:cubicBezTo>
                          <a:pt x="170" y="147"/>
                          <a:pt x="173" y="148"/>
                          <a:pt x="174" y="146"/>
                        </a:cubicBezTo>
                        <a:cubicBezTo>
                          <a:pt x="176" y="142"/>
                          <a:pt x="164" y="136"/>
                          <a:pt x="168" y="134"/>
                        </a:cubicBezTo>
                        <a:cubicBezTo>
                          <a:pt x="171" y="132"/>
                          <a:pt x="175" y="135"/>
                          <a:pt x="178" y="136"/>
                        </a:cubicBezTo>
                        <a:cubicBezTo>
                          <a:pt x="182" y="131"/>
                          <a:pt x="186" y="118"/>
                          <a:pt x="186" y="118"/>
                        </a:cubicBezTo>
                        <a:cubicBezTo>
                          <a:pt x="189" y="119"/>
                          <a:pt x="199" y="120"/>
                          <a:pt x="202" y="122"/>
                        </a:cubicBezTo>
                        <a:cubicBezTo>
                          <a:pt x="206" y="124"/>
                          <a:pt x="214" y="130"/>
                          <a:pt x="214" y="130"/>
                        </a:cubicBezTo>
                        <a:cubicBezTo>
                          <a:pt x="224" y="145"/>
                          <a:pt x="228" y="158"/>
                          <a:pt x="244" y="168"/>
                        </a:cubicBezTo>
                        <a:cubicBezTo>
                          <a:pt x="250" y="172"/>
                          <a:pt x="262" y="178"/>
                          <a:pt x="262" y="178"/>
                        </a:cubicBezTo>
                        <a:cubicBezTo>
                          <a:pt x="265" y="178"/>
                          <a:pt x="286" y="182"/>
                          <a:pt x="284" y="170"/>
                        </a:cubicBezTo>
                        <a:cubicBezTo>
                          <a:pt x="283" y="164"/>
                          <a:pt x="268" y="160"/>
                          <a:pt x="268" y="160"/>
                        </a:cubicBezTo>
                        <a:cubicBezTo>
                          <a:pt x="261" y="150"/>
                          <a:pt x="270" y="143"/>
                          <a:pt x="256" y="138"/>
                        </a:cubicBezTo>
                        <a:cubicBezTo>
                          <a:pt x="254" y="136"/>
                          <a:pt x="251" y="135"/>
                          <a:pt x="250" y="132"/>
                        </a:cubicBezTo>
                        <a:cubicBezTo>
                          <a:pt x="248" y="129"/>
                          <a:pt x="250" y="125"/>
                          <a:pt x="248" y="122"/>
                        </a:cubicBezTo>
                        <a:cubicBezTo>
                          <a:pt x="246" y="118"/>
                          <a:pt x="240" y="118"/>
                          <a:pt x="236" y="116"/>
                        </a:cubicBezTo>
                        <a:cubicBezTo>
                          <a:pt x="230" y="107"/>
                          <a:pt x="227" y="100"/>
                          <a:pt x="240" y="96"/>
                        </a:cubicBezTo>
                        <a:cubicBezTo>
                          <a:pt x="236" y="83"/>
                          <a:pt x="236" y="84"/>
                          <a:pt x="220" y="86"/>
                        </a:cubicBezTo>
                        <a:cubicBezTo>
                          <a:pt x="209" y="82"/>
                          <a:pt x="208" y="82"/>
                          <a:pt x="210" y="70"/>
                        </a:cubicBezTo>
                        <a:cubicBezTo>
                          <a:pt x="207" y="60"/>
                          <a:pt x="199" y="57"/>
                          <a:pt x="190" y="54"/>
                        </a:cubicBezTo>
                        <a:cubicBezTo>
                          <a:pt x="181" y="45"/>
                          <a:pt x="181" y="42"/>
                          <a:pt x="168" y="38"/>
                        </a:cubicBezTo>
                        <a:cubicBezTo>
                          <a:pt x="164" y="37"/>
                          <a:pt x="156" y="34"/>
                          <a:pt x="156" y="34"/>
                        </a:cubicBezTo>
                        <a:cubicBezTo>
                          <a:pt x="146" y="24"/>
                          <a:pt x="134" y="21"/>
                          <a:pt x="120" y="16"/>
                        </a:cubicBezTo>
                        <a:cubicBezTo>
                          <a:pt x="113" y="14"/>
                          <a:pt x="108" y="8"/>
                          <a:pt x="102" y="4"/>
                        </a:cubicBezTo>
                        <a:cubicBezTo>
                          <a:pt x="100" y="3"/>
                          <a:pt x="96" y="0"/>
                          <a:pt x="96" y="0"/>
                        </a:cubicBezTo>
                        <a:cubicBezTo>
                          <a:pt x="83" y="2"/>
                          <a:pt x="79" y="1"/>
                          <a:pt x="70" y="10"/>
                        </a:cubicBezTo>
                        <a:cubicBezTo>
                          <a:pt x="67" y="19"/>
                          <a:pt x="63" y="27"/>
                          <a:pt x="56" y="32"/>
                        </a:cubicBezTo>
                        <a:cubicBezTo>
                          <a:pt x="49" y="30"/>
                          <a:pt x="52" y="31"/>
                          <a:pt x="4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77" name="Freeform 81"/>
                  <p:cNvSpPr/>
                  <p:nvPr/>
                </p:nvSpPr>
                <p:spPr>
                  <a:xfrm>
                    <a:off x="4770" y="599"/>
                    <a:ext cx="33" cy="26"/>
                  </a:xfrm>
                  <a:custGeom>
                    <a:avLst/>
                    <a:gdLst/>
                    <a:ahLst/>
                    <a:cxnLst>
                      <a:cxn ang="0">
                        <a:pos x="0" y="19"/>
                      </a:cxn>
                      <a:cxn ang="0">
                        <a:pos x="11" y="20"/>
                      </a:cxn>
                      <a:cxn ang="0">
                        <a:pos x="19" y="16"/>
                      </a:cxn>
                      <a:cxn ang="0">
                        <a:pos x="24" y="10"/>
                      </a:cxn>
                      <a:cxn ang="0">
                        <a:pos x="18" y="5"/>
                      </a:cxn>
                      <a:cxn ang="0">
                        <a:pos x="18" y="1"/>
                      </a:cxn>
                      <a:cxn ang="0">
                        <a:pos x="30" y="9"/>
                      </a:cxn>
                      <a:cxn ang="0">
                        <a:pos x="28" y="18"/>
                      </a:cxn>
                      <a:cxn ang="0">
                        <a:pos x="14" y="26"/>
                      </a:cxn>
                      <a:cxn ang="0">
                        <a:pos x="4" y="22"/>
                      </a:cxn>
                      <a:cxn ang="0">
                        <a:pos x="1" y="21"/>
                      </a:cxn>
                      <a:cxn ang="0">
                        <a:pos x="0" y="19"/>
                      </a:cxn>
                    </a:cxnLst>
                    <a:pathLst>
                      <a:path w="78" h="78">
                        <a:moveTo>
                          <a:pt x="1" y="58"/>
                        </a:moveTo>
                        <a:cubicBezTo>
                          <a:pt x="6" y="44"/>
                          <a:pt x="18" y="57"/>
                          <a:pt x="27" y="60"/>
                        </a:cubicBezTo>
                        <a:cubicBezTo>
                          <a:pt x="35" y="57"/>
                          <a:pt x="38" y="52"/>
                          <a:pt x="45" y="48"/>
                        </a:cubicBezTo>
                        <a:cubicBezTo>
                          <a:pt x="48" y="40"/>
                          <a:pt x="51" y="36"/>
                          <a:pt x="57" y="30"/>
                        </a:cubicBezTo>
                        <a:cubicBezTo>
                          <a:pt x="55" y="23"/>
                          <a:pt x="43" y="14"/>
                          <a:pt x="43" y="14"/>
                        </a:cubicBezTo>
                        <a:cubicBezTo>
                          <a:pt x="33" y="0"/>
                          <a:pt x="30" y="1"/>
                          <a:pt x="43" y="4"/>
                        </a:cubicBezTo>
                        <a:cubicBezTo>
                          <a:pt x="54" y="11"/>
                          <a:pt x="58" y="22"/>
                          <a:pt x="71" y="26"/>
                        </a:cubicBezTo>
                        <a:cubicBezTo>
                          <a:pt x="78" y="37"/>
                          <a:pt x="78" y="46"/>
                          <a:pt x="67" y="54"/>
                        </a:cubicBezTo>
                        <a:cubicBezTo>
                          <a:pt x="51" y="49"/>
                          <a:pt x="53" y="71"/>
                          <a:pt x="33" y="78"/>
                        </a:cubicBezTo>
                        <a:cubicBezTo>
                          <a:pt x="16" y="72"/>
                          <a:pt x="25" y="76"/>
                          <a:pt x="9" y="66"/>
                        </a:cubicBezTo>
                        <a:cubicBezTo>
                          <a:pt x="7" y="65"/>
                          <a:pt x="3" y="62"/>
                          <a:pt x="3" y="62"/>
                        </a:cubicBezTo>
                        <a:cubicBezTo>
                          <a:pt x="0" y="54"/>
                          <a:pt x="13" y="42"/>
                          <a:pt x="1" y="5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78" name="Freeform 82"/>
                  <p:cNvSpPr/>
                  <p:nvPr/>
                </p:nvSpPr>
                <p:spPr>
                  <a:xfrm>
                    <a:off x="4840" y="544"/>
                    <a:ext cx="8" cy="6"/>
                  </a:xfrm>
                  <a:custGeom>
                    <a:avLst/>
                    <a:gdLst/>
                    <a:ahLst/>
                    <a:cxnLst>
                      <a:cxn ang="0">
                        <a:pos x="1" y="1"/>
                      </a:cxn>
                      <a:cxn ang="0">
                        <a:pos x="1" y="5"/>
                      </a:cxn>
                      <a:cxn ang="0">
                        <a:pos x="1" y="1"/>
                      </a:cxn>
                    </a:cxnLst>
                    <a:pathLst>
                      <a:path w="17" h="18">
                        <a:moveTo>
                          <a:pt x="3" y="4"/>
                        </a:moveTo>
                        <a:cubicBezTo>
                          <a:pt x="17" y="7"/>
                          <a:pt x="16" y="18"/>
                          <a:pt x="3" y="14"/>
                        </a:cubicBezTo>
                        <a:cubicBezTo>
                          <a:pt x="0" y="6"/>
                          <a:pt x="7" y="0"/>
                          <a:pt x="3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79" name="Freeform 83"/>
                  <p:cNvSpPr/>
                  <p:nvPr/>
                </p:nvSpPr>
                <p:spPr>
                  <a:xfrm>
                    <a:off x="4747" y="494"/>
                    <a:ext cx="8" cy="5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7" y="1"/>
                      </a:cxn>
                      <a:cxn ang="0">
                        <a:pos x="4" y="4"/>
                      </a:cxn>
                      <a:cxn ang="0">
                        <a:pos x="3" y="4"/>
                      </a:cxn>
                    </a:cxnLst>
                    <a:pathLst>
                      <a:path w="20" h="15">
                        <a:moveTo>
                          <a:pt x="7" y="12"/>
                        </a:moveTo>
                        <a:cubicBezTo>
                          <a:pt x="0" y="1"/>
                          <a:pt x="6" y="0"/>
                          <a:pt x="17" y="2"/>
                        </a:cubicBezTo>
                        <a:cubicBezTo>
                          <a:pt x="20" y="10"/>
                          <a:pt x="18" y="15"/>
                          <a:pt x="9" y="12"/>
                        </a:cubicBezTo>
                        <a:cubicBezTo>
                          <a:pt x="4" y="4"/>
                          <a:pt x="4" y="4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80" name="Freeform 84"/>
                  <p:cNvSpPr/>
                  <p:nvPr/>
                </p:nvSpPr>
                <p:spPr>
                  <a:xfrm>
                    <a:off x="4676" y="536"/>
                    <a:ext cx="8" cy="5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6" y="1"/>
                      </a:cxn>
                      <a:cxn ang="0">
                        <a:pos x="6" y="5"/>
                      </a:cxn>
                      <a:cxn ang="0">
                        <a:pos x="3" y="4"/>
                      </a:cxn>
                    </a:cxnLst>
                    <a:pathLst>
                      <a:path w="20" h="15">
                        <a:moveTo>
                          <a:pt x="7" y="12"/>
                        </a:moveTo>
                        <a:cubicBezTo>
                          <a:pt x="0" y="2"/>
                          <a:pt x="3" y="0"/>
                          <a:pt x="15" y="2"/>
                        </a:cubicBezTo>
                        <a:cubicBezTo>
                          <a:pt x="16" y="4"/>
                          <a:pt x="20" y="12"/>
                          <a:pt x="15" y="14"/>
                        </a:cubicBezTo>
                        <a:cubicBezTo>
                          <a:pt x="12" y="15"/>
                          <a:pt x="7" y="12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81" name="Freeform 85"/>
                  <p:cNvSpPr/>
                  <p:nvPr/>
                </p:nvSpPr>
                <p:spPr>
                  <a:xfrm>
                    <a:off x="4598" y="523"/>
                    <a:ext cx="34" cy="27"/>
                  </a:xfrm>
                  <a:custGeom>
                    <a:avLst/>
                    <a:gdLst/>
                    <a:ahLst/>
                    <a:cxnLst>
                      <a:cxn ang="0">
                        <a:pos x="0" y="17"/>
                      </a:cxn>
                      <a:cxn ang="0">
                        <a:pos x="6" y="8"/>
                      </a:cxn>
                      <a:cxn ang="0">
                        <a:pos x="11" y="7"/>
                      </a:cxn>
                      <a:cxn ang="0">
                        <a:pos x="20" y="6"/>
                      </a:cxn>
                      <a:cxn ang="0">
                        <a:pos x="25" y="0"/>
                      </a:cxn>
                      <a:cxn ang="0">
                        <a:pos x="34" y="14"/>
                      </a:cxn>
                      <a:cxn ang="0">
                        <a:pos x="30" y="19"/>
                      </a:cxn>
                      <a:cxn ang="0">
                        <a:pos x="23" y="21"/>
                      </a:cxn>
                      <a:cxn ang="0">
                        <a:pos x="20" y="27"/>
                      </a:cxn>
                      <a:cxn ang="0">
                        <a:pos x="14" y="23"/>
                      </a:cxn>
                      <a:cxn ang="0">
                        <a:pos x="16" y="18"/>
                      </a:cxn>
                      <a:cxn ang="0">
                        <a:pos x="13" y="9"/>
                      </a:cxn>
                      <a:cxn ang="0">
                        <a:pos x="9" y="16"/>
                      </a:cxn>
                      <a:cxn ang="0">
                        <a:pos x="3" y="19"/>
                      </a:cxn>
                      <a:cxn ang="0">
                        <a:pos x="0" y="17"/>
                      </a:cxn>
                    </a:cxnLst>
                    <a:pathLst>
                      <a:path w="80" h="80">
                        <a:moveTo>
                          <a:pt x="0" y="50"/>
                        </a:moveTo>
                        <a:cubicBezTo>
                          <a:pt x="1" y="47"/>
                          <a:pt x="12" y="25"/>
                          <a:pt x="14" y="24"/>
                        </a:cubicBezTo>
                        <a:cubicBezTo>
                          <a:pt x="17" y="22"/>
                          <a:pt x="26" y="20"/>
                          <a:pt x="26" y="20"/>
                        </a:cubicBezTo>
                        <a:cubicBezTo>
                          <a:pt x="34" y="23"/>
                          <a:pt x="40" y="21"/>
                          <a:pt x="48" y="18"/>
                        </a:cubicBezTo>
                        <a:cubicBezTo>
                          <a:pt x="52" y="12"/>
                          <a:pt x="54" y="6"/>
                          <a:pt x="58" y="0"/>
                        </a:cubicBezTo>
                        <a:cubicBezTo>
                          <a:pt x="70" y="4"/>
                          <a:pt x="76" y="28"/>
                          <a:pt x="80" y="40"/>
                        </a:cubicBezTo>
                        <a:cubicBezTo>
                          <a:pt x="75" y="54"/>
                          <a:pt x="80" y="50"/>
                          <a:pt x="70" y="56"/>
                        </a:cubicBezTo>
                        <a:cubicBezTo>
                          <a:pt x="61" y="53"/>
                          <a:pt x="59" y="54"/>
                          <a:pt x="54" y="62"/>
                        </a:cubicBezTo>
                        <a:cubicBezTo>
                          <a:pt x="57" y="71"/>
                          <a:pt x="56" y="75"/>
                          <a:pt x="48" y="80"/>
                        </a:cubicBezTo>
                        <a:cubicBezTo>
                          <a:pt x="40" y="77"/>
                          <a:pt x="39" y="72"/>
                          <a:pt x="32" y="68"/>
                        </a:cubicBezTo>
                        <a:cubicBezTo>
                          <a:pt x="26" y="59"/>
                          <a:pt x="30" y="57"/>
                          <a:pt x="38" y="52"/>
                        </a:cubicBezTo>
                        <a:cubicBezTo>
                          <a:pt x="41" y="42"/>
                          <a:pt x="39" y="34"/>
                          <a:pt x="30" y="28"/>
                        </a:cubicBezTo>
                        <a:cubicBezTo>
                          <a:pt x="20" y="31"/>
                          <a:pt x="30" y="40"/>
                          <a:pt x="20" y="48"/>
                        </a:cubicBezTo>
                        <a:cubicBezTo>
                          <a:pt x="16" y="51"/>
                          <a:pt x="8" y="56"/>
                          <a:pt x="8" y="56"/>
                        </a:cubicBezTo>
                        <a:cubicBezTo>
                          <a:pt x="2" y="50"/>
                          <a:pt x="5" y="50"/>
                          <a:pt x="0" y="5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82" name="Freeform 86"/>
                  <p:cNvSpPr/>
                  <p:nvPr/>
                </p:nvSpPr>
                <p:spPr>
                  <a:xfrm>
                    <a:off x="4587" y="466"/>
                    <a:ext cx="40" cy="58"/>
                  </a:xfrm>
                  <a:custGeom>
                    <a:avLst/>
                    <a:gdLst/>
                    <a:ahLst/>
                    <a:cxnLst>
                      <a:cxn ang="0">
                        <a:pos x="6" y="32"/>
                      </a:cxn>
                      <a:cxn ang="0">
                        <a:pos x="11" y="43"/>
                      </a:cxn>
                      <a:cxn ang="0">
                        <a:pos x="14" y="36"/>
                      </a:cxn>
                      <a:cxn ang="0">
                        <a:pos x="22" y="33"/>
                      </a:cxn>
                      <a:cxn ang="0">
                        <a:pos x="20" y="41"/>
                      </a:cxn>
                      <a:cxn ang="0">
                        <a:pos x="28" y="42"/>
                      </a:cxn>
                      <a:cxn ang="0">
                        <a:pos x="32" y="47"/>
                      </a:cxn>
                      <a:cxn ang="0">
                        <a:pos x="25" y="49"/>
                      </a:cxn>
                      <a:cxn ang="0">
                        <a:pos x="31" y="58"/>
                      </a:cxn>
                      <a:cxn ang="0">
                        <a:pos x="36" y="51"/>
                      </a:cxn>
                      <a:cxn ang="0">
                        <a:pos x="35" y="37"/>
                      </a:cxn>
                      <a:cxn ang="0">
                        <a:pos x="26" y="35"/>
                      </a:cxn>
                      <a:cxn ang="0">
                        <a:pos x="21" y="27"/>
                      </a:cxn>
                      <a:cxn ang="0">
                        <a:pos x="14" y="27"/>
                      </a:cxn>
                      <a:cxn ang="0">
                        <a:pos x="13" y="23"/>
                      </a:cxn>
                      <a:cxn ang="0">
                        <a:pos x="18" y="14"/>
                      </a:cxn>
                      <a:cxn ang="0">
                        <a:pos x="13" y="0"/>
                      </a:cxn>
                      <a:cxn ang="0">
                        <a:pos x="8" y="7"/>
                      </a:cxn>
                      <a:cxn ang="0">
                        <a:pos x="2" y="15"/>
                      </a:cxn>
                      <a:cxn ang="0">
                        <a:pos x="6" y="25"/>
                      </a:cxn>
                      <a:cxn ang="0">
                        <a:pos x="6" y="32"/>
                      </a:cxn>
                    </a:cxnLst>
                    <a:pathLst>
                      <a:path w="94" h="174">
                        <a:moveTo>
                          <a:pt x="14" y="96"/>
                        </a:moveTo>
                        <a:cubicBezTo>
                          <a:pt x="11" y="109"/>
                          <a:pt x="15" y="120"/>
                          <a:pt x="26" y="128"/>
                        </a:cubicBezTo>
                        <a:cubicBezTo>
                          <a:pt x="34" y="120"/>
                          <a:pt x="35" y="119"/>
                          <a:pt x="32" y="108"/>
                        </a:cubicBezTo>
                        <a:cubicBezTo>
                          <a:pt x="35" y="92"/>
                          <a:pt x="39" y="92"/>
                          <a:pt x="52" y="100"/>
                        </a:cubicBezTo>
                        <a:cubicBezTo>
                          <a:pt x="59" y="110"/>
                          <a:pt x="49" y="114"/>
                          <a:pt x="46" y="124"/>
                        </a:cubicBezTo>
                        <a:cubicBezTo>
                          <a:pt x="50" y="137"/>
                          <a:pt x="57" y="129"/>
                          <a:pt x="66" y="126"/>
                        </a:cubicBezTo>
                        <a:cubicBezTo>
                          <a:pt x="77" y="129"/>
                          <a:pt x="79" y="131"/>
                          <a:pt x="76" y="142"/>
                        </a:cubicBezTo>
                        <a:cubicBezTo>
                          <a:pt x="67" y="139"/>
                          <a:pt x="65" y="141"/>
                          <a:pt x="58" y="148"/>
                        </a:cubicBezTo>
                        <a:cubicBezTo>
                          <a:pt x="60" y="160"/>
                          <a:pt x="62" y="170"/>
                          <a:pt x="74" y="174"/>
                        </a:cubicBezTo>
                        <a:cubicBezTo>
                          <a:pt x="77" y="165"/>
                          <a:pt x="74" y="157"/>
                          <a:pt x="84" y="154"/>
                        </a:cubicBezTo>
                        <a:cubicBezTo>
                          <a:pt x="91" y="143"/>
                          <a:pt x="94" y="122"/>
                          <a:pt x="82" y="112"/>
                        </a:cubicBezTo>
                        <a:cubicBezTo>
                          <a:pt x="77" y="108"/>
                          <a:pt x="66" y="108"/>
                          <a:pt x="60" y="106"/>
                        </a:cubicBezTo>
                        <a:cubicBezTo>
                          <a:pt x="65" y="92"/>
                          <a:pt x="66" y="87"/>
                          <a:pt x="50" y="82"/>
                        </a:cubicBezTo>
                        <a:cubicBezTo>
                          <a:pt x="48" y="82"/>
                          <a:pt x="37" y="86"/>
                          <a:pt x="34" y="82"/>
                        </a:cubicBezTo>
                        <a:cubicBezTo>
                          <a:pt x="32" y="79"/>
                          <a:pt x="30" y="70"/>
                          <a:pt x="30" y="70"/>
                        </a:cubicBezTo>
                        <a:cubicBezTo>
                          <a:pt x="32" y="54"/>
                          <a:pt x="32" y="52"/>
                          <a:pt x="42" y="42"/>
                        </a:cubicBezTo>
                        <a:cubicBezTo>
                          <a:pt x="41" y="30"/>
                          <a:pt x="45" y="5"/>
                          <a:pt x="30" y="0"/>
                        </a:cubicBezTo>
                        <a:cubicBezTo>
                          <a:pt x="14" y="4"/>
                          <a:pt x="16" y="4"/>
                          <a:pt x="18" y="22"/>
                        </a:cubicBezTo>
                        <a:cubicBezTo>
                          <a:pt x="16" y="39"/>
                          <a:pt x="15" y="35"/>
                          <a:pt x="4" y="46"/>
                        </a:cubicBezTo>
                        <a:cubicBezTo>
                          <a:pt x="0" y="59"/>
                          <a:pt x="5" y="67"/>
                          <a:pt x="14" y="76"/>
                        </a:cubicBezTo>
                        <a:cubicBezTo>
                          <a:pt x="15" y="80"/>
                          <a:pt x="17" y="93"/>
                          <a:pt x="14" y="9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83" name="Freeform 87"/>
                  <p:cNvSpPr/>
                  <p:nvPr/>
                </p:nvSpPr>
                <p:spPr>
                  <a:xfrm>
                    <a:off x="4597" y="508"/>
                    <a:ext cx="14" cy="17"/>
                  </a:xfrm>
                  <a:custGeom>
                    <a:avLst/>
                    <a:gdLst/>
                    <a:ahLst/>
                    <a:cxnLst>
                      <a:cxn ang="0">
                        <a:pos x="3" y="8"/>
                      </a:cxn>
                      <a:cxn ang="0">
                        <a:pos x="5" y="0"/>
                      </a:cxn>
                      <a:cxn ang="0">
                        <a:pos x="9" y="5"/>
                      </a:cxn>
                      <a:cxn ang="0">
                        <a:pos x="10" y="8"/>
                      </a:cxn>
                      <a:cxn ang="0">
                        <a:pos x="12" y="9"/>
                      </a:cxn>
                      <a:cxn ang="0">
                        <a:pos x="14" y="13"/>
                      </a:cxn>
                      <a:cxn ang="0">
                        <a:pos x="8" y="17"/>
                      </a:cxn>
                      <a:cxn ang="0">
                        <a:pos x="3" y="8"/>
                      </a:cxn>
                    </a:cxnLst>
                    <a:pathLst>
                      <a:path w="32" h="50">
                        <a:moveTo>
                          <a:pt x="6" y="24"/>
                        </a:moveTo>
                        <a:cubicBezTo>
                          <a:pt x="0" y="15"/>
                          <a:pt x="3" y="6"/>
                          <a:pt x="12" y="0"/>
                        </a:cubicBezTo>
                        <a:cubicBezTo>
                          <a:pt x="23" y="3"/>
                          <a:pt x="23" y="5"/>
                          <a:pt x="20" y="16"/>
                        </a:cubicBezTo>
                        <a:cubicBezTo>
                          <a:pt x="21" y="19"/>
                          <a:pt x="20" y="22"/>
                          <a:pt x="22" y="24"/>
                        </a:cubicBezTo>
                        <a:cubicBezTo>
                          <a:pt x="23" y="26"/>
                          <a:pt x="27" y="24"/>
                          <a:pt x="28" y="26"/>
                        </a:cubicBezTo>
                        <a:cubicBezTo>
                          <a:pt x="30" y="29"/>
                          <a:pt x="32" y="38"/>
                          <a:pt x="32" y="38"/>
                        </a:cubicBezTo>
                        <a:cubicBezTo>
                          <a:pt x="29" y="46"/>
                          <a:pt x="26" y="47"/>
                          <a:pt x="18" y="50"/>
                        </a:cubicBezTo>
                        <a:cubicBezTo>
                          <a:pt x="12" y="41"/>
                          <a:pt x="18" y="24"/>
                          <a:pt x="6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84" name="Freeform 88"/>
                  <p:cNvSpPr/>
                  <p:nvPr/>
                </p:nvSpPr>
                <p:spPr>
                  <a:xfrm>
                    <a:off x="4569" y="512"/>
                    <a:ext cx="19" cy="17"/>
                  </a:xfrm>
                  <a:custGeom>
                    <a:avLst/>
                    <a:gdLst/>
                    <a:ahLst/>
                    <a:cxnLst>
                      <a:cxn ang="0">
                        <a:pos x="0" y="15"/>
                      </a:cxn>
                      <a:cxn ang="0">
                        <a:pos x="10" y="7"/>
                      </a:cxn>
                      <a:cxn ang="0">
                        <a:pos x="16" y="0"/>
                      </a:cxn>
                      <a:cxn ang="0">
                        <a:pos x="11" y="10"/>
                      </a:cxn>
                      <a:cxn ang="0">
                        <a:pos x="1" y="17"/>
                      </a:cxn>
                      <a:cxn ang="0">
                        <a:pos x="0" y="15"/>
                      </a:cxn>
                    </a:cxnLst>
                    <a:pathLst>
                      <a:path w="43" h="50">
                        <a:moveTo>
                          <a:pt x="0" y="44"/>
                        </a:moveTo>
                        <a:cubicBezTo>
                          <a:pt x="6" y="38"/>
                          <a:pt x="18" y="29"/>
                          <a:pt x="22" y="20"/>
                        </a:cubicBezTo>
                        <a:cubicBezTo>
                          <a:pt x="27" y="10"/>
                          <a:pt x="25" y="4"/>
                          <a:pt x="36" y="0"/>
                        </a:cubicBezTo>
                        <a:cubicBezTo>
                          <a:pt x="43" y="11"/>
                          <a:pt x="36" y="24"/>
                          <a:pt x="24" y="28"/>
                        </a:cubicBezTo>
                        <a:cubicBezTo>
                          <a:pt x="21" y="38"/>
                          <a:pt x="12" y="47"/>
                          <a:pt x="2" y="50"/>
                        </a:cubicBezTo>
                        <a:cubicBezTo>
                          <a:pt x="1" y="48"/>
                          <a:pt x="0" y="44"/>
                          <a:pt x="0" y="4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85" name="Freeform 89"/>
                  <p:cNvSpPr/>
                  <p:nvPr/>
                </p:nvSpPr>
                <p:spPr>
                  <a:xfrm>
                    <a:off x="4784" y="275"/>
                    <a:ext cx="18" cy="10"/>
                  </a:xfrm>
                  <a:custGeom>
                    <a:avLst/>
                    <a:gdLst/>
                    <a:ahLst/>
                    <a:cxnLst>
                      <a:cxn ang="0">
                        <a:pos x="0" y="9"/>
                      </a:cxn>
                      <a:cxn ang="0">
                        <a:pos x="5" y="10"/>
                      </a:cxn>
                      <a:cxn ang="0">
                        <a:pos x="0" y="9"/>
                      </a:cxn>
                    </a:cxnLst>
                    <a:pathLst>
                      <a:path w="41" h="29">
                        <a:moveTo>
                          <a:pt x="0" y="25"/>
                        </a:moveTo>
                        <a:cubicBezTo>
                          <a:pt x="10" y="11"/>
                          <a:pt x="41" y="0"/>
                          <a:pt x="12" y="29"/>
                        </a:cubicBezTo>
                        <a:cubicBezTo>
                          <a:pt x="8" y="28"/>
                          <a:pt x="0" y="25"/>
                          <a:pt x="0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86" name="Freeform 90"/>
                  <p:cNvSpPr/>
                  <p:nvPr/>
                </p:nvSpPr>
                <p:spPr>
                  <a:xfrm>
                    <a:off x="4293" y="246"/>
                    <a:ext cx="438" cy="152"/>
                  </a:xfrm>
                  <a:custGeom>
                    <a:avLst/>
                    <a:gdLst/>
                    <a:ahLst/>
                    <a:cxnLst>
                      <a:cxn ang="0">
                        <a:pos x="73" y="1"/>
                      </a:cxn>
                      <a:cxn ang="0">
                        <a:pos x="438" y="0"/>
                      </a:cxn>
                      <a:cxn ang="0">
                        <a:pos x="416" y="54"/>
                      </a:cxn>
                      <a:cxn ang="0">
                        <a:pos x="397" y="68"/>
                      </a:cxn>
                      <a:cxn ang="0">
                        <a:pos x="392" y="70"/>
                      </a:cxn>
                      <a:cxn ang="0">
                        <a:pos x="375" y="73"/>
                      </a:cxn>
                      <a:cxn ang="0">
                        <a:pos x="361" y="88"/>
                      </a:cxn>
                      <a:cxn ang="0">
                        <a:pos x="362" y="99"/>
                      </a:cxn>
                      <a:cxn ang="0">
                        <a:pos x="364" y="107"/>
                      </a:cxn>
                      <a:cxn ang="0">
                        <a:pos x="366" y="113"/>
                      </a:cxn>
                      <a:cxn ang="0">
                        <a:pos x="362" y="122"/>
                      </a:cxn>
                      <a:cxn ang="0">
                        <a:pos x="351" y="120"/>
                      </a:cxn>
                      <a:cxn ang="0">
                        <a:pos x="342" y="129"/>
                      </a:cxn>
                      <a:cxn ang="0">
                        <a:pos x="347" y="105"/>
                      </a:cxn>
                      <a:cxn ang="0">
                        <a:pos x="338" y="100"/>
                      </a:cxn>
                      <a:cxn ang="0">
                        <a:pos x="344" y="93"/>
                      </a:cxn>
                      <a:cxn ang="0">
                        <a:pos x="342" y="89"/>
                      </a:cxn>
                      <a:cxn ang="0">
                        <a:pos x="320" y="94"/>
                      </a:cxn>
                      <a:cxn ang="0">
                        <a:pos x="317" y="85"/>
                      </a:cxn>
                      <a:cxn ang="0">
                        <a:pos x="297" y="94"/>
                      </a:cxn>
                      <a:cxn ang="0">
                        <a:pos x="320" y="103"/>
                      </a:cxn>
                      <a:cxn ang="0">
                        <a:pos x="305" y="117"/>
                      </a:cxn>
                      <a:cxn ang="0">
                        <a:pos x="311" y="126"/>
                      </a:cxn>
                      <a:cxn ang="0">
                        <a:pos x="315" y="138"/>
                      </a:cxn>
                      <a:cxn ang="0">
                        <a:pos x="309" y="139"/>
                      </a:cxn>
                      <a:cxn ang="0">
                        <a:pos x="314" y="144"/>
                      </a:cxn>
                      <a:cxn ang="0">
                        <a:pos x="307" y="152"/>
                      </a:cxn>
                      <a:cxn ang="0">
                        <a:pos x="0" y="149"/>
                      </a:cxn>
                      <a:cxn ang="0">
                        <a:pos x="73" y="1"/>
                      </a:cxn>
                    </a:cxnLst>
                    <a:pathLst>
                      <a:path w="438" h="152">
                        <a:moveTo>
                          <a:pt x="73" y="1"/>
                        </a:moveTo>
                        <a:lnTo>
                          <a:pt x="438" y="0"/>
                        </a:lnTo>
                        <a:cubicBezTo>
                          <a:pt x="432" y="15"/>
                          <a:pt x="429" y="42"/>
                          <a:pt x="416" y="54"/>
                        </a:cubicBezTo>
                        <a:cubicBezTo>
                          <a:pt x="410" y="60"/>
                          <a:pt x="405" y="63"/>
                          <a:pt x="397" y="68"/>
                        </a:cubicBezTo>
                        <a:cubicBezTo>
                          <a:pt x="396" y="69"/>
                          <a:pt x="392" y="70"/>
                          <a:pt x="392" y="70"/>
                        </a:cubicBezTo>
                        <a:cubicBezTo>
                          <a:pt x="377" y="63"/>
                          <a:pt x="385" y="68"/>
                          <a:pt x="375" y="73"/>
                        </a:cubicBezTo>
                        <a:cubicBezTo>
                          <a:pt x="371" y="82"/>
                          <a:pt x="371" y="83"/>
                          <a:pt x="361" y="88"/>
                        </a:cubicBezTo>
                        <a:cubicBezTo>
                          <a:pt x="359" y="92"/>
                          <a:pt x="364" y="93"/>
                          <a:pt x="362" y="99"/>
                        </a:cubicBezTo>
                        <a:cubicBezTo>
                          <a:pt x="363" y="102"/>
                          <a:pt x="364" y="105"/>
                          <a:pt x="364" y="107"/>
                        </a:cubicBezTo>
                        <a:cubicBezTo>
                          <a:pt x="365" y="109"/>
                          <a:pt x="366" y="111"/>
                          <a:pt x="366" y="113"/>
                        </a:cubicBezTo>
                        <a:cubicBezTo>
                          <a:pt x="365" y="115"/>
                          <a:pt x="364" y="120"/>
                          <a:pt x="362" y="122"/>
                        </a:cubicBezTo>
                        <a:cubicBezTo>
                          <a:pt x="359" y="123"/>
                          <a:pt x="354" y="119"/>
                          <a:pt x="351" y="120"/>
                        </a:cubicBezTo>
                        <a:cubicBezTo>
                          <a:pt x="347" y="129"/>
                          <a:pt x="352" y="127"/>
                          <a:pt x="342" y="129"/>
                        </a:cubicBezTo>
                        <a:cubicBezTo>
                          <a:pt x="340" y="123"/>
                          <a:pt x="345" y="111"/>
                          <a:pt x="347" y="105"/>
                        </a:cubicBezTo>
                        <a:cubicBezTo>
                          <a:pt x="347" y="100"/>
                          <a:pt x="338" y="102"/>
                          <a:pt x="338" y="100"/>
                        </a:cubicBezTo>
                        <a:cubicBezTo>
                          <a:pt x="338" y="98"/>
                          <a:pt x="344" y="95"/>
                          <a:pt x="344" y="93"/>
                        </a:cubicBezTo>
                        <a:cubicBezTo>
                          <a:pt x="344" y="92"/>
                          <a:pt x="344" y="89"/>
                          <a:pt x="342" y="89"/>
                        </a:cubicBezTo>
                        <a:cubicBezTo>
                          <a:pt x="339" y="89"/>
                          <a:pt x="324" y="94"/>
                          <a:pt x="320" y="94"/>
                        </a:cubicBezTo>
                        <a:cubicBezTo>
                          <a:pt x="317" y="86"/>
                          <a:pt x="328" y="88"/>
                          <a:pt x="317" y="85"/>
                        </a:cubicBezTo>
                        <a:cubicBezTo>
                          <a:pt x="311" y="91"/>
                          <a:pt x="306" y="93"/>
                          <a:pt x="297" y="94"/>
                        </a:cubicBezTo>
                        <a:cubicBezTo>
                          <a:pt x="300" y="104"/>
                          <a:pt x="307" y="101"/>
                          <a:pt x="320" y="103"/>
                        </a:cubicBezTo>
                        <a:cubicBezTo>
                          <a:pt x="318" y="109"/>
                          <a:pt x="311" y="111"/>
                          <a:pt x="305" y="117"/>
                        </a:cubicBezTo>
                        <a:lnTo>
                          <a:pt x="311" y="126"/>
                        </a:lnTo>
                        <a:lnTo>
                          <a:pt x="315" y="138"/>
                        </a:lnTo>
                        <a:lnTo>
                          <a:pt x="309" y="139"/>
                        </a:lnTo>
                        <a:lnTo>
                          <a:pt x="314" y="144"/>
                        </a:lnTo>
                        <a:lnTo>
                          <a:pt x="307" y="152"/>
                        </a:lnTo>
                        <a:lnTo>
                          <a:pt x="0" y="149"/>
                        </a:lnTo>
                        <a:lnTo>
                          <a:pt x="73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87" name="Freeform 91"/>
                  <p:cNvSpPr/>
                  <p:nvPr/>
                </p:nvSpPr>
                <p:spPr>
                  <a:xfrm>
                    <a:off x="4731" y="240"/>
                    <a:ext cx="20" cy="55"/>
                  </a:xfrm>
                  <a:custGeom>
                    <a:avLst/>
                    <a:gdLst/>
                    <a:ahLst/>
                    <a:cxnLst>
                      <a:cxn ang="0">
                        <a:pos x="2" y="52"/>
                      </a:cxn>
                      <a:cxn ang="0">
                        <a:pos x="6" y="36"/>
                      </a:cxn>
                      <a:cxn ang="0">
                        <a:pos x="7" y="23"/>
                      </a:cxn>
                      <a:cxn ang="0">
                        <a:pos x="5" y="13"/>
                      </a:cxn>
                      <a:cxn ang="0">
                        <a:pos x="7" y="4"/>
                      </a:cxn>
                      <a:cxn ang="0">
                        <a:pos x="9" y="0"/>
                      </a:cxn>
                      <a:cxn ang="0">
                        <a:pos x="13" y="10"/>
                      </a:cxn>
                      <a:cxn ang="0">
                        <a:pos x="20" y="33"/>
                      </a:cxn>
                      <a:cxn ang="0">
                        <a:pos x="13" y="36"/>
                      </a:cxn>
                      <a:cxn ang="0">
                        <a:pos x="10" y="42"/>
                      </a:cxn>
                      <a:cxn ang="0">
                        <a:pos x="9" y="44"/>
                      </a:cxn>
                      <a:cxn ang="0">
                        <a:pos x="11" y="45"/>
                      </a:cxn>
                      <a:cxn ang="0">
                        <a:pos x="13" y="49"/>
                      </a:cxn>
                      <a:cxn ang="0">
                        <a:pos x="6" y="49"/>
                      </a:cxn>
                      <a:cxn ang="0">
                        <a:pos x="3" y="53"/>
                      </a:cxn>
                      <a:cxn ang="0">
                        <a:pos x="1" y="51"/>
                      </a:cxn>
                      <a:cxn ang="0">
                        <a:pos x="2" y="52"/>
                      </a:cxn>
                    </a:cxnLst>
                    <a:pathLst>
                      <a:path w="47" h="165">
                        <a:moveTo>
                          <a:pt x="5" y="156"/>
                        </a:moveTo>
                        <a:cubicBezTo>
                          <a:pt x="0" y="141"/>
                          <a:pt x="1" y="118"/>
                          <a:pt x="15" y="108"/>
                        </a:cubicBezTo>
                        <a:cubicBezTo>
                          <a:pt x="16" y="95"/>
                          <a:pt x="17" y="81"/>
                          <a:pt x="17" y="68"/>
                        </a:cubicBezTo>
                        <a:cubicBezTo>
                          <a:pt x="17" y="58"/>
                          <a:pt x="11" y="40"/>
                          <a:pt x="11" y="40"/>
                        </a:cubicBezTo>
                        <a:cubicBezTo>
                          <a:pt x="14" y="20"/>
                          <a:pt x="11" y="29"/>
                          <a:pt x="17" y="12"/>
                        </a:cubicBezTo>
                        <a:cubicBezTo>
                          <a:pt x="18" y="8"/>
                          <a:pt x="21" y="0"/>
                          <a:pt x="21" y="0"/>
                        </a:cubicBezTo>
                        <a:cubicBezTo>
                          <a:pt x="38" y="6"/>
                          <a:pt x="33" y="7"/>
                          <a:pt x="31" y="30"/>
                        </a:cubicBezTo>
                        <a:cubicBezTo>
                          <a:pt x="38" y="52"/>
                          <a:pt x="40" y="76"/>
                          <a:pt x="47" y="98"/>
                        </a:cubicBezTo>
                        <a:cubicBezTo>
                          <a:pt x="44" y="116"/>
                          <a:pt x="45" y="113"/>
                          <a:pt x="31" y="108"/>
                        </a:cubicBezTo>
                        <a:cubicBezTo>
                          <a:pt x="25" y="118"/>
                          <a:pt x="28" y="112"/>
                          <a:pt x="23" y="126"/>
                        </a:cubicBezTo>
                        <a:cubicBezTo>
                          <a:pt x="22" y="128"/>
                          <a:pt x="21" y="132"/>
                          <a:pt x="21" y="132"/>
                        </a:cubicBezTo>
                        <a:cubicBezTo>
                          <a:pt x="23" y="133"/>
                          <a:pt x="26" y="132"/>
                          <a:pt x="27" y="134"/>
                        </a:cubicBezTo>
                        <a:cubicBezTo>
                          <a:pt x="29" y="137"/>
                          <a:pt x="31" y="146"/>
                          <a:pt x="31" y="146"/>
                        </a:cubicBezTo>
                        <a:cubicBezTo>
                          <a:pt x="27" y="165"/>
                          <a:pt x="23" y="155"/>
                          <a:pt x="13" y="148"/>
                        </a:cubicBezTo>
                        <a:cubicBezTo>
                          <a:pt x="11" y="152"/>
                          <a:pt x="11" y="160"/>
                          <a:pt x="7" y="160"/>
                        </a:cubicBezTo>
                        <a:cubicBezTo>
                          <a:pt x="5" y="160"/>
                          <a:pt x="4" y="156"/>
                          <a:pt x="3" y="154"/>
                        </a:cubicBezTo>
                        <a:cubicBezTo>
                          <a:pt x="3" y="153"/>
                          <a:pt x="4" y="155"/>
                          <a:pt x="5" y="15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88" name="Freeform 92"/>
                  <p:cNvSpPr/>
                  <p:nvPr/>
                </p:nvSpPr>
                <p:spPr>
                  <a:xfrm>
                    <a:off x="4719" y="287"/>
                    <a:ext cx="59" cy="34"/>
                  </a:xfrm>
                  <a:custGeom>
                    <a:avLst/>
                    <a:gdLst/>
                    <a:ahLst/>
                    <a:cxnLst>
                      <a:cxn ang="0">
                        <a:pos x="11" y="20"/>
                      </a:cxn>
                      <a:cxn ang="0">
                        <a:pos x="13" y="14"/>
                      </a:cxn>
                      <a:cxn ang="0">
                        <a:pos x="21" y="11"/>
                      </a:cxn>
                      <a:cxn ang="0">
                        <a:pos x="23" y="15"/>
                      </a:cxn>
                      <a:cxn ang="0">
                        <a:pos x="28" y="16"/>
                      </a:cxn>
                      <a:cxn ang="0">
                        <a:pos x="34" y="18"/>
                      </a:cxn>
                      <a:cxn ang="0">
                        <a:pos x="50" y="11"/>
                      </a:cxn>
                      <a:cxn ang="0">
                        <a:pos x="56" y="6"/>
                      </a:cxn>
                      <a:cxn ang="0">
                        <a:pos x="59" y="4"/>
                      </a:cxn>
                      <a:cxn ang="0">
                        <a:pos x="45" y="16"/>
                      </a:cxn>
                      <a:cxn ang="0">
                        <a:pos x="36" y="22"/>
                      </a:cxn>
                      <a:cxn ang="0">
                        <a:pos x="28" y="27"/>
                      </a:cxn>
                      <a:cxn ang="0">
                        <a:pos x="21" y="34"/>
                      </a:cxn>
                      <a:cxn ang="0">
                        <a:pos x="11" y="29"/>
                      </a:cxn>
                      <a:cxn ang="0">
                        <a:pos x="9" y="29"/>
                      </a:cxn>
                      <a:cxn ang="0">
                        <a:pos x="9" y="32"/>
                      </a:cxn>
                      <a:cxn ang="0">
                        <a:pos x="0" y="32"/>
                      </a:cxn>
                      <a:cxn ang="0">
                        <a:pos x="4" y="26"/>
                      </a:cxn>
                      <a:cxn ang="0">
                        <a:pos x="11" y="20"/>
                      </a:cxn>
                    </a:cxnLst>
                    <a:pathLst>
                      <a:path w="138" h="103">
                        <a:moveTo>
                          <a:pt x="26" y="61"/>
                        </a:moveTo>
                        <a:cubicBezTo>
                          <a:pt x="29" y="53"/>
                          <a:pt x="33" y="51"/>
                          <a:pt x="30" y="43"/>
                        </a:cubicBezTo>
                        <a:cubicBezTo>
                          <a:pt x="33" y="27"/>
                          <a:pt x="37" y="24"/>
                          <a:pt x="50" y="33"/>
                        </a:cubicBezTo>
                        <a:cubicBezTo>
                          <a:pt x="51" y="37"/>
                          <a:pt x="53" y="41"/>
                          <a:pt x="54" y="45"/>
                        </a:cubicBezTo>
                        <a:cubicBezTo>
                          <a:pt x="55" y="49"/>
                          <a:pt x="66" y="49"/>
                          <a:pt x="66" y="49"/>
                        </a:cubicBezTo>
                        <a:cubicBezTo>
                          <a:pt x="75" y="43"/>
                          <a:pt x="77" y="45"/>
                          <a:pt x="80" y="55"/>
                        </a:cubicBezTo>
                        <a:cubicBezTo>
                          <a:pt x="92" y="47"/>
                          <a:pt x="101" y="37"/>
                          <a:pt x="116" y="33"/>
                        </a:cubicBezTo>
                        <a:cubicBezTo>
                          <a:pt x="125" y="19"/>
                          <a:pt x="120" y="24"/>
                          <a:pt x="130" y="17"/>
                        </a:cubicBezTo>
                        <a:cubicBezTo>
                          <a:pt x="134" y="11"/>
                          <a:pt x="134" y="0"/>
                          <a:pt x="138" y="11"/>
                        </a:cubicBezTo>
                        <a:cubicBezTo>
                          <a:pt x="135" y="31"/>
                          <a:pt x="126" y="45"/>
                          <a:pt x="106" y="49"/>
                        </a:cubicBezTo>
                        <a:cubicBezTo>
                          <a:pt x="97" y="55"/>
                          <a:pt x="93" y="61"/>
                          <a:pt x="84" y="67"/>
                        </a:cubicBezTo>
                        <a:cubicBezTo>
                          <a:pt x="80" y="79"/>
                          <a:pt x="79" y="79"/>
                          <a:pt x="66" y="81"/>
                        </a:cubicBezTo>
                        <a:cubicBezTo>
                          <a:pt x="60" y="90"/>
                          <a:pt x="57" y="97"/>
                          <a:pt x="48" y="103"/>
                        </a:cubicBezTo>
                        <a:cubicBezTo>
                          <a:pt x="42" y="94"/>
                          <a:pt x="37" y="93"/>
                          <a:pt x="26" y="89"/>
                        </a:cubicBezTo>
                        <a:cubicBezTo>
                          <a:pt x="24" y="88"/>
                          <a:pt x="20" y="87"/>
                          <a:pt x="20" y="87"/>
                        </a:cubicBezTo>
                        <a:cubicBezTo>
                          <a:pt x="10" y="90"/>
                          <a:pt x="14" y="94"/>
                          <a:pt x="22" y="97"/>
                        </a:cubicBezTo>
                        <a:cubicBezTo>
                          <a:pt x="14" y="103"/>
                          <a:pt x="9" y="100"/>
                          <a:pt x="0" y="97"/>
                        </a:cubicBezTo>
                        <a:cubicBezTo>
                          <a:pt x="2" y="87"/>
                          <a:pt x="1" y="82"/>
                          <a:pt x="10" y="79"/>
                        </a:cubicBezTo>
                        <a:cubicBezTo>
                          <a:pt x="15" y="63"/>
                          <a:pt x="14" y="69"/>
                          <a:pt x="26" y="6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89" name="Freeform 93"/>
                  <p:cNvSpPr/>
                  <p:nvPr/>
                </p:nvSpPr>
                <p:spPr>
                  <a:xfrm>
                    <a:off x="4656" y="319"/>
                    <a:ext cx="80" cy="72"/>
                  </a:xfrm>
                  <a:custGeom>
                    <a:avLst/>
                    <a:gdLst/>
                    <a:ahLst/>
                    <a:cxnLst>
                      <a:cxn ang="0">
                        <a:pos x="67" y="8"/>
                      </a:cxn>
                      <a:cxn ang="0">
                        <a:pos x="68" y="2"/>
                      </a:cxn>
                      <a:cxn ang="0">
                        <a:pos x="72" y="0"/>
                      </a:cxn>
                      <a:cxn ang="0">
                        <a:pos x="77" y="8"/>
                      </a:cxn>
                      <a:cxn ang="0">
                        <a:pos x="80" y="14"/>
                      </a:cxn>
                      <a:cxn ang="0">
                        <a:pos x="76" y="20"/>
                      </a:cxn>
                      <a:cxn ang="0">
                        <a:pos x="72" y="26"/>
                      </a:cxn>
                      <a:cxn ang="0">
                        <a:pos x="69" y="42"/>
                      </a:cxn>
                      <a:cxn ang="0">
                        <a:pos x="61" y="46"/>
                      </a:cxn>
                      <a:cxn ang="0">
                        <a:pos x="51" y="46"/>
                      </a:cxn>
                      <a:cxn ang="0">
                        <a:pos x="48" y="42"/>
                      </a:cxn>
                      <a:cxn ang="0">
                        <a:pos x="43" y="49"/>
                      </a:cxn>
                      <a:cxn ang="0">
                        <a:pos x="38" y="50"/>
                      </a:cxn>
                      <a:cxn ang="0">
                        <a:pos x="34" y="44"/>
                      </a:cxn>
                      <a:cxn ang="0">
                        <a:pos x="25" y="48"/>
                      </a:cxn>
                      <a:cxn ang="0">
                        <a:pos x="32" y="48"/>
                      </a:cxn>
                      <a:cxn ang="0">
                        <a:pos x="33" y="54"/>
                      </a:cxn>
                      <a:cxn ang="0">
                        <a:pos x="25" y="56"/>
                      </a:cxn>
                      <a:cxn ang="0">
                        <a:pos x="14" y="56"/>
                      </a:cxn>
                      <a:cxn ang="0">
                        <a:pos x="15" y="52"/>
                      </a:cxn>
                      <a:cxn ang="0">
                        <a:pos x="20" y="48"/>
                      </a:cxn>
                      <a:cxn ang="0">
                        <a:pos x="14" y="50"/>
                      </a:cxn>
                      <a:cxn ang="0">
                        <a:pos x="11" y="56"/>
                      </a:cxn>
                      <a:cxn ang="0">
                        <a:pos x="13" y="64"/>
                      </a:cxn>
                      <a:cxn ang="0">
                        <a:pos x="6" y="67"/>
                      </a:cxn>
                      <a:cxn ang="0">
                        <a:pos x="0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6" y="51"/>
                      </a:cxn>
                      <a:cxn ang="0">
                        <a:pos x="14" y="45"/>
                      </a:cxn>
                      <a:cxn ang="0">
                        <a:pos x="19" y="40"/>
                      </a:cxn>
                      <a:cxn ang="0">
                        <a:pos x="31" y="39"/>
                      </a:cxn>
                      <a:cxn ang="0">
                        <a:pos x="36" y="38"/>
                      </a:cxn>
                      <a:cxn ang="0">
                        <a:pos x="49" y="26"/>
                      </a:cxn>
                      <a:cxn ang="0">
                        <a:pos x="51" y="31"/>
                      </a:cxn>
                      <a:cxn ang="0">
                        <a:pos x="56" y="26"/>
                      </a:cxn>
                      <a:cxn ang="0">
                        <a:pos x="64" y="18"/>
                      </a:cxn>
                      <a:cxn ang="0">
                        <a:pos x="66" y="14"/>
                      </a:cxn>
                      <a:cxn ang="0">
                        <a:pos x="63" y="13"/>
                      </a:cxn>
                      <a:cxn ang="0">
                        <a:pos x="65" y="11"/>
                      </a:cxn>
                      <a:cxn ang="0">
                        <a:pos x="67" y="8"/>
                      </a:cxn>
                    </a:cxnLst>
                    <a:pathLst>
                      <a:path w="188" h="214">
                        <a:moveTo>
                          <a:pt x="158" y="24"/>
                        </a:moveTo>
                        <a:cubicBezTo>
                          <a:pt x="156" y="18"/>
                          <a:pt x="160" y="6"/>
                          <a:pt x="160" y="6"/>
                        </a:cubicBezTo>
                        <a:cubicBezTo>
                          <a:pt x="167" y="16"/>
                          <a:pt x="167" y="8"/>
                          <a:pt x="170" y="0"/>
                        </a:cubicBezTo>
                        <a:cubicBezTo>
                          <a:pt x="181" y="4"/>
                          <a:pt x="179" y="14"/>
                          <a:pt x="182" y="24"/>
                        </a:cubicBezTo>
                        <a:cubicBezTo>
                          <a:pt x="184" y="30"/>
                          <a:pt x="188" y="42"/>
                          <a:pt x="188" y="42"/>
                        </a:cubicBezTo>
                        <a:cubicBezTo>
                          <a:pt x="183" y="56"/>
                          <a:pt x="188" y="52"/>
                          <a:pt x="178" y="58"/>
                        </a:cubicBezTo>
                        <a:cubicBezTo>
                          <a:pt x="174" y="63"/>
                          <a:pt x="170" y="76"/>
                          <a:pt x="170" y="76"/>
                        </a:cubicBezTo>
                        <a:cubicBezTo>
                          <a:pt x="169" y="100"/>
                          <a:pt x="173" y="110"/>
                          <a:pt x="162" y="126"/>
                        </a:cubicBezTo>
                        <a:cubicBezTo>
                          <a:pt x="150" y="118"/>
                          <a:pt x="155" y="132"/>
                          <a:pt x="144" y="136"/>
                        </a:cubicBezTo>
                        <a:cubicBezTo>
                          <a:pt x="135" y="134"/>
                          <a:pt x="129" y="135"/>
                          <a:pt x="120" y="138"/>
                        </a:cubicBezTo>
                        <a:cubicBezTo>
                          <a:pt x="114" y="129"/>
                          <a:pt x="122" y="127"/>
                          <a:pt x="112" y="124"/>
                        </a:cubicBezTo>
                        <a:cubicBezTo>
                          <a:pt x="108" y="130"/>
                          <a:pt x="108" y="142"/>
                          <a:pt x="102" y="146"/>
                        </a:cubicBezTo>
                        <a:cubicBezTo>
                          <a:pt x="98" y="148"/>
                          <a:pt x="90" y="150"/>
                          <a:pt x="90" y="150"/>
                        </a:cubicBezTo>
                        <a:cubicBezTo>
                          <a:pt x="87" y="141"/>
                          <a:pt x="89" y="135"/>
                          <a:pt x="80" y="132"/>
                        </a:cubicBezTo>
                        <a:cubicBezTo>
                          <a:pt x="68" y="134"/>
                          <a:pt x="65" y="134"/>
                          <a:pt x="58" y="144"/>
                        </a:cubicBezTo>
                        <a:cubicBezTo>
                          <a:pt x="66" y="150"/>
                          <a:pt x="68" y="147"/>
                          <a:pt x="76" y="142"/>
                        </a:cubicBezTo>
                        <a:cubicBezTo>
                          <a:pt x="81" y="146"/>
                          <a:pt x="85" y="155"/>
                          <a:pt x="78" y="160"/>
                        </a:cubicBezTo>
                        <a:cubicBezTo>
                          <a:pt x="75" y="162"/>
                          <a:pt x="62" y="165"/>
                          <a:pt x="58" y="166"/>
                        </a:cubicBezTo>
                        <a:cubicBezTo>
                          <a:pt x="48" y="173"/>
                          <a:pt x="44" y="173"/>
                          <a:pt x="34" y="166"/>
                        </a:cubicBezTo>
                        <a:cubicBezTo>
                          <a:pt x="35" y="162"/>
                          <a:pt x="34" y="158"/>
                          <a:pt x="36" y="154"/>
                        </a:cubicBezTo>
                        <a:cubicBezTo>
                          <a:pt x="38" y="150"/>
                          <a:pt x="55" y="146"/>
                          <a:pt x="46" y="144"/>
                        </a:cubicBezTo>
                        <a:cubicBezTo>
                          <a:pt x="42" y="143"/>
                          <a:pt x="34" y="148"/>
                          <a:pt x="34" y="148"/>
                        </a:cubicBezTo>
                        <a:cubicBezTo>
                          <a:pt x="32" y="155"/>
                          <a:pt x="28" y="159"/>
                          <a:pt x="26" y="166"/>
                        </a:cubicBezTo>
                        <a:cubicBezTo>
                          <a:pt x="36" y="182"/>
                          <a:pt x="36" y="173"/>
                          <a:pt x="30" y="190"/>
                        </a:cubicBezTo>
                        <a:cubicBezTo>
                          <a:pt x="28" y="196"/>
                          <a:pt x="14" y="200"/>
                          <a:pt x="14" y="200"/>
                        </a:cubicBezTo>
                        <a:cubicBezTo>
                          <a:pt x="5" y="214"/>
                          <a:pt x="11" y="210"/>
                          <a:pt x="0" y="214"/>
                        </a:cubicBezTo>
                        <a:cubicBezTo>
                          <a:pt x="2" y="202"/>
                          <a:pt x="5" y="198"/>
                          <a:pt x="8" y="188"/>
                        </a:cubicBezTo>
                        <a:cubicBezTo>
                          <a:pt x="6" y="178"/>
                          <a:pt x="3" y="173"/>
                          <a:pt x="0" y="164"/>
                        </a:cubicBezTo>
                        <a:cubicBezTo>
                          <a:pt x="3" y="156"/>
                          <a:pt x="7" y="157"/>
                          <a:pt x="14" y="152"/>
                        </a:cubicBezTo>
                        <a:cubicBezTo>
                          <a:pt x="18" y="141"/>
                          <a:pt x="23" y="140"/>
                          <a:pt x="32" y="134"/>
                        </a:cubicBezTo>
                        <a:cubicBezTo>
                          <a:pt x="37" y="127"/>
                          <a:pt x="37" y="123"/>
                          <a:pt x="44" y="118"/>
                        </a:cubicBezTo>
                        <a:cubicBezTo>
                          <a:pt x="64" y="121"/>
                          <a:pt x="55" y="122"/>
                          <a:pt x="72" y="116"/>
                        </a:cubicBezTo>
                        <a:cubicBezTo>
                          <a:pt x="76" y="115"/>
                          <a:pt x="84" y="112"/>
                          <a:pt x="84" y="112"/>
                        </a:cubicBezTo>
                        <a:cubicBezTo>
                          <a:pt x="105" y="119"/>
                          <a:pt x="97" y="84"/>
                          <a:pt x="114" y="78"/>
                        </a:cubicBezTo>
                        <a:cubicBezTo>
                          <a:pt x="117" y="87"/>
                          <a:pt x="110" y="89"/>
                          <a:pt x="120" y="92"/>
                        </a:cubicBezTo>
                        <a:cubicBezTo>
                          <a:pt x="125" y="85"/>
                          <a:pt x="125" y="81"/>
                          <a:pt x="132" y="76"/>
                        </a:cubicBezTo>
                        <a:cubicBezTo>
                          <a:pt x="138" y="68"/>
                          <a:pt x="146" y="65"/>
                          <a:pt x="150" y="54"/>
                        </a:cubicBezTo>
                        <a:cubicBezTo>
                          <a:pt x="151" y="50"/>
                          <a:pt x="154" y="42"/>
                          <a:pt x="154" y="42"/>
                        </a:cubicBezTo>
                        <a:cubicBezTo>
                          <a:pt x="152" y="41"/>
                          <a:pt x="148" y="40"/>
                          <a:pt x="148" y="38"/>
                        </a:cubicBezTo>
                        <a:cubicBezTo>
                          <a:pt x="148" y="36"/>
                          <a:pt x="161" y="33"/>
                          <a:pt x="152" y="32"/>
                        </a:cubicBezTo>
                        <a:lnTo>
                          <a:pt x="158" y="2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90" name="Freeform 94"/>
                  <p:cNvSpPr/>
                  <p:nvPr/>
                </p:nvSpPr>
                <p:spPr>
                  <a:xfrm>
                    <a:off x="4709" y="340"/>
                    <a:ext cx="6" cy="4"/>
                  </a:xfrm>
                  <a:custGeom>
                    <a:avLst/>
                    <a:gdLst/>
                    <a:ahLst/>
                    <a:cxnLst>
                      <a:cxn ang="0">
                        <a:pos x="0" y="3"/>
                      </a:cxn>
                      <a:cxn ang="0">
                        <a:pos x="2" y="4"/>
                      </a:cxn>
                      <a:cxn ang="0">
                        <a:pos x="0" y="3"/>
                      </a:cxn>
                    </a:cxnLst>
                    <a:pathLst>
                      <a:path w="13" h="13">
                        <a:moveTo>
                          <a:pt x="0" y="9"/>
                        </a:moveTo>
                        <a:cubicBezTo>
                          <a:pt x="6" y="0"/>
                          <a:pt x="13" y="7"/>
                          <a:pt x="4" y="13"/>
                        </a:cubicBezTo>
                        <a:cubicBezTo>
                          <a:pt x="0" y="6"/>
                          <a:pt x="0" y="5"/>
                          <a:pt x="0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91" name="Freeform 95"/>
                  <p:cNvSpPr/>
                  <p:nvPr/>
                </p:nvSpPr>
                <p:spPr>
                  <a:xfrm>
                    <a:off x="4261" y="389"/>
                    <a:ext cx="347" cy="189"/>
                  </a:xfrm>
                  <a:custGeom>
                    <a:avLst/>
                    <a:gdLst/>
                    <a:ahLst/>
                    <a:cxnLst>
                      <a:cxn ang="0">
                        <a:pos x="347" y="9"/>
                      </a:cxn>
                      <a:cxn ang="0">
                        <a:pos x="332" y="26"/>
                      </a:cxn>
                      <a:cxn ang="0">
                        <a:pos x="320" y="41"/>
                      </a:cxn>
                      <a:cxn ang="0">
                        <a:pos x="309" y="48"/>
                      </a:cxn>
                      <a:cxn ang="0">
                        <a:pos x="271" y="60"/>
                      </a:cxn>
                      <a:cxn ang="0">
                        <a:pos x="270" y="70"/>
                      </a:cxn>
                      <a:cxn ang="0">
                        <a:pos x="258" y="77"/>
                      </a:cxn>
                      <a:cxn ang="0">
                        <a:pos x="265" y="60"/>
                      </a:cxn>
                      <a:cxn ang="0">
                        <a:pos x="246" y="63"/>
                      </a:cxn>
                      <a:cxn ang="0">
                        <a:pos x="238" y="73"/>
                      </a:cxn>
                      <a:cxn ang="0">
                        <a:pos x="255" y="94"/>
                      </a:cxn>
                      <a:cxn ang="0">
                        <a:pos x="254" y="123"/>
                      </a:cxn>
                      <a:cxn ang="0">
                        <a:pos x="232" y="136"/>
                      </a:cxn>
                      <a:cxn ang="0">
                        <a:pos x="223" y="129"/>
                      </a:cxn>
                      <a:cxn ang="0">
                        <a:pos x="206" y="117"/>
                      </a:cxn>
                      <a:cxn ang="0">
                        <a:pos x="197" y="117"/>
                      </a:cxn>
                      <a:cxn ang="0">
                        <a:pos x="192" y="132"/>
                      </a:cxn>
                      <a:cxn ang="0">
                        <a:pos x="214" y="155"/>
                      </a:cxn>
                      <a:cxn ang="0">
                        <a:pos x="218" y="176"/>
                      </a:cxn>
                      <a:cxn ang="0">
                        <a:pos x="225" y="188"/>
                      </a:cxn>
                      <a:cxn ang="0">
                        <a:pos x="210" y="182"/>
                      </a:cxn>
                      <a:cxn ang="0">
                        <a:pos x="201" y="174"/>
                      </a:cxn>
                      <a:cxn ang="0">
                        <a:pos x="180" y="142"/>
                      </a:cxn>
                      <a:cxn ang="0">
                        <a:pos x="182" y="104"/>
                      </a:cxn>
                      <a:cxn ang="0">
                        <a:pos x="180" y="90"/>
                      </a:cxn>
                      <a:cxn ang="0">
                        <a:pos x="176" y="92"/>
                      </a:cxn>
                      <a:cxn ang="0">
                        <a:pos x="165" y="89"/>
                      </a:cxn>
                      <a:cxn ang="0">
                        <a:pos x="154" y="57"/>
                      </a:cxn>
                      <a:cxn ang="0">
                        <a:pos x="141" y="56"/>
                      </a:cxn>
                      <a:cxn ang="0">
                        <a:pos x="123" y="58"/>
                      </a:cxn>
                      <a:cxn ang="0">
                        <a:pos x="103" y="78"/>
                      </a:cxn>
                      <a:cxn ang="0">
                        <a:pos x="84" y="90"/>
                      </a:cxn>
                      <a:cxn ang="0">
                        <a:pos x="79" y="92"/>
                      </a:cxn>
                      <a:cxn ang="0">
                        <a:pos x="68" y="110"/>
                      </a:cxn>
                      <a:cxn ang="0">
                        <a:pos x="65" y="119"/>
                      </a:cxn>
                      <a:cxn ang="0">
                        <a:pos x="55" y="135"/>
                      </a:cxn>
                      <a:cxn ang="0">
                        <a:pos x="40" y="131"/>
                      </a:cxn>
                      <a:cxn ang="0">
                        <a:pos x="28" y="86"/>
                      </a:cxn>
                      <a:cxn ang="0">
                        <a:pos x="31" y="52"/>
                      </a:cxn>
                      <a:cxn ang="0">
                        <a:pos x="19" y="60"/>
                      </a:cxn>
                      <a:cxn ang="0">
                        <a:pos x="9" y="50"/>
                      </a:cxn>
                      <a:cxn ang="0">
                        <a:pos x="10" y="46"/>
                      </a:cxn>
                      <a:cxn ang="0">
                        <a:pos x="0" y="31"/>
                      </a:cxn>
                      <a:cxn ang="0">
                        <a:pos x="341" y="2"/>
                      </a:cxn>
                    </a:cxnLst>
                    <a:pathLst>
                      <a:path w="812" h="564">
                        <a:moveTo>
                          <a:pt x="798" y="6"/>
                        </a:moveTo>
                        <a:cubicBezTo>
                          <a:pt x="801" y="15"/>
                          <a:pt x="809" y="16"/>
                          <a:pt x="812" y="26"/>
                        </a:cubicBezTo>
                        <a:cubicBezTo>
                          <a:pt x="809" y="36"/>
                          <a:pt x="801" y="41"/>
                          <a:pt x="796" y="50"/>
                        </a:cubicBezTo>
                        <a:cubicBezTo>
                          <a:pt x="791" y="61"/>
                          <a:pt x="788" y="71"/>
                          <a:pt x="778" y="78"/>
                        </a:cubicBezTo>
                        <a:cubicBezTo>
                          <a:pt x="773" y="85"/>
                          <a:pt x="771" y="88"/>
                          <a:pt x="774" y="96"/>
                        </a:cubicBezTo>
                        <a:cubicBezTo>
                          <a:pt x="767" y="107"/>
                          <a:pt x="758" y="114"/>
                          <a:pt x="748" y="122"/>
                        </a:cubicBezTo>
                        <a:cubicBezTo>
                          <a:pt x="744" y="125"/>
                          <a:pt x="736" y="130"/>
                          <a:pt x="736" y="130"/>
                        </a:cubicBezTo>
                        <a:cubicBezTo>
                          <a:pt x="740" y="141"/>
                          <a:pt x="731" y="140"/>
                          <a:pt x="722" y="142"/>
                        </a:cubicBezTo>
                        <a:cubicBezTo>
                          <a:pt x="716" y="148"/>
                          <a:pt x="712" y="151"/>
                          <a:pt x="704" y="154"/>
                        </a:cubicBezTo>
                        <a:cubicBezTo>
                          <a:pt x="686" y="150"/>
                          <a:pt x="650" y="169"/>
                          <a:pt x="634" y="180"/>
                        </a:cubicBezTo>
                        <a:cubicBezTo>
                          <a:pt x="636" y="189"/>
                          <a:pt x="631" y="193"/>
                          <a:pt x="640" y="196"/>
                        </a:cubicBezTo>
                        <a:cubicBezTo>
                          <a:pt x="643" y="205"/>
                          <a:pt x="640" y="207"/>
                          <a:pt x="632" y="210"/>
                        </a:cubicBezTo>
                        <a:cubicBezTo>
                          <a:pt x="626" y="219"/>
                          <a:pt x="623" y="226"/>
                          <a:pt x="614" y="232"/>
                        </a:cubicBezTo>
                        <a:cubicBezTo>
                          <a:pt x="611" y="231"/>
                          <a:pt x="606" y="233"/>
                          <a:pt x="604" y="230"/>
                        </a:cubicBezTo>
                        <a:cubicBezTo>
                          <a:pt x="599" y="220"/>
                          <a:pt x="610" y="199"/>
                          <a:pt x="620" y="196"/>
                        </a:cubicBezTo>
                        <a:cubicBezTo>
                          <a:pt x="623" y="187"/>
                          <a:pt x="617" y="187"/>
                          <a:pt x="620" y="178"/>
                        </a:cubicBezTo>
                        <a:cubicBezTo>
                          <a:pt x="617" y="164"/>
                          <a:pt x="609" y="168"/>
                          <a:pt x="598" y="172"/>
                        </a:cubicBezTo>
                        <a:cubicBezTo>
                          <a:pt x="592" y="180"/>
                          <a:pt x="585" y="185"/>
                          <a:pt x="576" y="188"/>
                        </a:cubicBezTo>
                        <a:cubicBezTo>
                          <a:pt x="572" y="194"/>
                          <a:pt x="568" y="200"/>
                          <a:pt x="564" y="206"/>
                        </a:cubicBezTo>
                        <a:cubicBezTo>
                          <a:pt x="561" y="210"/>
                          <a:pt x="556" y="218"/>
                          <a:pt x="556" y="218"/>
                        </a:cubicBezTo>
                        <a:cubicBezTo>
                          <a:pt x="558" y="234"/>
                          <a:pt x="559" y="243"/>
                          <a:pt x="572" y="252"/>
                        </a:cubicBezTo>
                        <a:cubicBezTo>
                          <a:pt x="579" y="262"/>
                          <a:pt x="586" y="273"/>
                          <a:pt x="596" y="280"/>
                        </a:cubicBezTo>
                        <a:cubicBezTo>
                          <a:pt x="598" y="286"/>
                          <a:pt x="602" y="298"/>
                          <a:pt x="602" y="298"/>
                        </a:cubicBezTo>
                        <a:cubicBezTo>
                          <a:pt x="601" y="308"/>
                          <a:pt x="599" y="361"/>
                          <a:pt x="594" y="368"/>
                        </a:cubicBezTo>
                        <a:cubicBezTo>
                          <a:pt x="590" y="374"/>
                          <a:pt x="576" y="378"/>
                          <a:pt x="570" y="382"/>
                        </a:cubicBezTo>
                        <a:cubicBezTo>
                          <a:pt x="563" y="393"/>
                          <a:pt x="550" y="396"/>
                          <a:pt x="542" y="406"/>
                        </a:cubicBezTo>
                        <a:cubicBezTo>
                          <a:pt x="536" y="413"/>
                          <a:pt x="539" y="417"/>
                          <a:pt x="530" y="420"/>
                        </a:cubicBezTo>
                        <a:cubicBezTo>
                          <a:pt x="526" y="408"/>
                          <a:pt x="538" y="391"/>
                          <a:pt x="522" y="386"/>
                        </a:cubicBezTo>
                        <a:cubicBezTo>
                          <a:pt x="516" y="377"/>
                          <a:pt x="510" y="364"/>
                          <a:pt x="502" y="356"/>
                        </a:cubicBezTo>
                        <a:cubicBezTo>
                          <a:pt x="497" y="341"/>
                          <a:pt x="505" y="360"/>
                          <a:pt x="482" y="348"/>
                        </a:cubicBezTo>
                        <a:cubicBezTo>
                          <a:pt x="478" y="346"/>
                          <a:pt x="478" y="339"/>
                          <a:pt x="474" y="336"/>
                        </a:cubicBezTo>
                        <a:cubicBezTo>
                          <a:pt x="470" y="323"/>
                          <a:pt x="466" y="342"/>
                          <a:pt x="462" y="348"/>
                        </a:cubicBezTo>
                        <a:cubicBezTo>
                          <a:pt x="460" y="358"/>
                          <a:pt x="456" y="363"/>
                          <a:pt x="454" y="374"/>
                        </a:cubicBezTo>
                        <a:cubicBezTo>
                          <a:pt x="457" y="383"/>
                          <a:pt x="455" y="387"/>
                          <a:pt x="450" y="394"/>
                        </a:cubicBezTo>
                        <a:cubicBezTo>
                          <a:pt x="454" y="399"/>
                          <a:pt x="464" y="411"/>
                          <a:pt x="466" y="418"/>
                        </a:cubicBezTo>
                        <a:cubicBezTo>
                          <a:pt x="474" y="443"/>
                          <a:pt x="472" y="458"/>
                          <a:pt x="500" y="464"/>
                        </a:cubicBezTo>
                        <a:cubicBezTo>
                          <a:pt x="507" y="469"/>
                          <a:pt x="510" y="474"/>
                          <a:pt x="516" y="480"/>
                        </a:cubicBezTo>
                        <a:cubicBezTo>
                          <a:pt x="511" y="494"/>
                          <a:pt x="513" y="509"/>
                          <a:pt x="510" y="524"/>
                        </a:cubicBezTo>
                        <a:cubicBezTo>
                          <a:pt x="512" y="537"/>
                          <a:pt x="511" y="541"/>
                          <a:pt x="522" y="548"/>
                        </a:cubicBezTo>
                        <a:cubicBezTo>
                          <a:pt x="523" y="552"/>
                          <a:pt x="525" y="556"/>
                          <a:pt x="526" y="560"/>
                        </a:cubicBezTo>
                        <a:cubicBezTo>
                          <a:pt x="527" y="564"/>
                          <a:pt x="514" y="556"/>
                          <a:pt x="514" y="556"/>
                        </a:cubicBezTo>
                        <a:cubicBezTo>
                          <a:pt x="502" y="564"/>
                          <a:pt x="501" y="551"/>
                          <a:pt x="492" y="544"/>
                        </a:cubicBezTo>
                        <a:cubicBezTo>
                          <a:pt x="488" y="541"/>
                          <a:pt x="480" y="536"/>
                          <a:pt x="480" y="536"/>
                        </a:cubicBezTo>
                        <a:cubicBezTo>
                          <a:pt x="471" y="522"/>
                          <a:pt x="474" y="529"/>
                          <a:pt x="470" y="518"/>
                        </a:cubicBezTo>
                        <a:cubicBezTo>
                          <a:pt x="467" y="491"/>
                          <a:pt x="461" y="446"/>
                          <a:pt x="436" y="430"/>
                        </a:cubicBezTo>
                        <a:cubicBezTo>
                          <a:pt x="428" y="433"/>
                          <a:pt x="425" y="433"/>
                          <a:pt x="422" y="424"/>
                        </a:cubicBezTo>
                        <a:cubicBezTo>
                          <a:pt x="427" y="404"/>
                          <a:pt x="432" y="383"/>
                          <a:pt x="438" y="364"/>
                        </a:cubicBezTo>
                        <a:cubicBezTo>
                          <a:pt x="436" y="343"/>
                          <a:pt x="431" y="330"/>
                          <a:pt x="426" y="310"/>
                        </a:cubicBezTo>
                        <a:cubicBezTo>
                          <a:pt x="429" y="302"/>
                          <a:pt x="425" y="300"/>
                          <a:pt x="422" y="292"/>
                        </a:cubicBezTo>
                        <a:cubicBezTo>
                          <a:pt x="424" y="282"/>
                          <a:pt x="428" y="277"/>
                          <a:pt x="422" y="268"/>
                        </a:cubicBezTo>
                        <a:cubicBezTo>
                          <a:pt x="420" y="269"/>
                          <a:pt x="418" y="269"/>
                          <a:pt x="416" y="270"/>
                        </a:cubicBezTo>
                        <a:cubicBezTo>
                          <a:pt x="414" y="272"/>
                          <a:pt x="414" y="275"/>
                          <a:pt x="412" y="276"/>
                        </a:cubicBezTo>
                        <a:cubicBezTo>
                          <a:pt x="408" y="278"/>
                          <a:pt x="400" y="280"/>
                          <a:pt x="400" y="280"/>
                        </a:cubicBezTo>
                        <a:cubicBezTo>
                          <a:pt x="394" y="274"/>
                          <a:pt x="389" y="274"/>
                          <a:pt x="386" y="266"/>
                        </a:cubicBezTo>
                        <a:cubicBezTo>
                          <a:pt x="391" y="251"/>
                          <a:pt x="379" y="206"/>
                          <a:pt x="364" y="196"/>
                        </a:cubicBezTo>
                        <a:cubicBezTo>
                          <a:pt x="357" y="186"/>
                          <a:pt x="358" y="182"/>
                          <a:pt x="360" y="170"/>
                        </a:cubicBezTo>
                        <a:cubicBezTo>
                          <a:pt x="358" y="160"/>
                          <a:pt x="356" y="147"/>
                          <a:pt x="346" y="144"/>
                        </a:cubicBezTo>
                        <a:cubicBezTo>
                          <a:pt x="343" y="154"/>
                          <a:pt x="338" y="160"/>
                          <a:pt x="330" y="166"/>
                        </a:cubicBezTo>
                        <a:cubicBezTo>
                          <a:pt x="323" y="164"/>
                          <a:pt x="308" y="160"/>
                          <a:pt x="308" y="160"/>
                        </a:cubicBezTo>
                        <a:cubicBezTo>
                          <a:pt x="296" y="162"/>
                          <a:pt x="297" y="166"/>
                          <a:pt x="288" y="172"/>
                        </a:cubicBezTo>
                        <a:cubicBezTo>
                          <a:pt x="284" y="185"/>
                          <a:pt x="282" y="191"/>
                          <a:pt x="268" y="196"/>
                        </a:cubicBezTo>
                        <a:cubicBezTo>
                          <a:pt x="264" y="200"/>
                          <a:pt x="243" y="231"/>
                          <a:pt x="242" y="232"/>
                        </a:cubicBezTo>
                        <a:cubicBezTo>
                          <a:pt x="231" y="239"/>
                          <a:pt x="215" y="247"/>
                          <a:pt x="206" y="256"/>
                        </a:cubicBezTo>
                        <a:cubicBezTo>
                          <a:pt x="202" y="260"/>
                          <a:pt x="200" y="265"/>
                          <a:pt x="196" y="268"/>
                        </a:cubicBezTo>
                        <a:cubicBezTo>
                          <a:pt x="194" y="269"/>
                          <a:pt x="192" y="269"/>
                          <a:pt x="190" y="270"/>
                        </a:cubicBezTo>
                        <a:cubicBezTo>
                          <a:pt x="188" y="271"/>
                          <a:pt x="186" y="272"/>
                          <a:pt x="184" y="274"/>
                        </a:cubicBezTo>
                        <a:cubicBezTo>
                          <a:pt x="180" y="278"/>
                          <a:pt x="172" y="286"/>
                          <a:pt x="172" y="286"/>
                        </a:cubicBezTo>
                        <a:cubicBezTo>
                          <a:pt x="167" y="300"/>
                          <a:pt x="165" y="314"/>
                          <a:pt x="160" y="328"/>
                        </a:cubicBezTo>
                        <a:cubicBezTo>
                          <a:pt x="158" y="335"/>
                          <a:pt x="156" y="341"/>
                          <a:pt x="154" y="348"/>
                        </a:cubicBezTo>
                        <a:cubicBezTo>
                          <a:pt x="153" y="350"/>
                          <a:pt x="152" y="354"/>
                          <a:pt x="152" y="354"/>
                        </a:cubicBezTo>
                        <a:cubicBezTo>
                          <a:pt x="152" y="359"/>
                          <a:pt x="156" y="384"/>
                          <a:pt x="146" y="392"/>
                        </a:cubicBezTo>
                        <a:cubicBezTo>
                          <a:pt x="141" y="397"/>
                          <a:pt x="128" y="404"/>
                          <a:pt x="128" y="404"/>
                        </a:cubicBezTo>
                        <a:cubicBezTo>
                          <a:pt x="125" y="412"/>
                          <a:pt x="122" y="421"/>
                          <a:pt x="114" y="424"/>
                        </a:cubicBezTo>
                        <a:cubicBezTo>
                          <a:pt x="100" y="419"/>
                          <a:pt x="97" y="405"/>
                          <a:pt x="94" y="392"/>
                        </a:cubicBezTo>
                        <a:cubicBezTo>
                          <a:pt x="86" y="362"/>
                          <a:pt x="82" y="332"/>
                          <a:pt x="72" y="302"/>
                        </a:cubicBezTo>
                        <a:cubicBezTo>
                          <a:pt x="71" y="281"/>
                          <a:pt x="70" y="275"/>
                          <a:pt x="66" y="258"/>
                        </a:cubicBezTo>
                        <a:cubicBezTo>
                          <a:pt x="66" y="251"/>
                          <a:pt x="68" y="219"/>
                          <a:pt x="64" y="208"/>
                        </a:cubicBezTo>
                        <a:cubicBezTo>
                          <a:pt x="70" y="191"/>
                          <a:pt x="66" y="173"/>
                          <a:pt x="72" y="156"/>
                        </a:cubicBezTo>
                        <a:cubicBezTo>
                          <a:pt x="66" y="139"/>
                          <a:pt x="60" y="168"/>
                          <a:pt x="56" y="172"/>
                        </a:cubicBezTo>
                        <a:cubicBezTo>
                          <a:pt x="53" y="175"/>
                          <a:pt x="44" y="180"/>
                          <a:pt x="44" y="180"/>
                        </a:cubicBezTo>
                        <a:cubicBezTo>
                          <a:pt x="35" y="177"/>
                          <a:pt x="28" y="173"/>
                          <a:pt x="24" y="162"/>
                        </a:cubicBezTo>
                        <a:cubicBezTo>
                          <a:pt x="23" y="158"/>
                          <a:pt x="20" y="150"/>
                          <a:pt x="20" y="150"/>
                        </a:cubicBezTo>
                        <a:cubicBezTo>
                          <a:pt x="30" y="148"/>
                          <a:pt x="30" y="143"/>
                          <a:pt x="38" y="138"/>
                        </a:cubicBezTo>
                        <a:cubicBezTo>
                          <a:pt x="35" y="128"/>
                          <a:pt x="31" y="133"/>
                          <a:pt x="24" y="138"/>
                        </a:cubicBezTo>
                        <a:cubicBezTo>
                          <a:pt x="15" y="135"/>
                          <a:pt x="15" y="132"/>
                          <a:pt x="18" y="124"/>
                        </a:cubicBezTo>
                        <a:cubicBezTo>
                          <a:pt x="11" y="114"/>
                          <a:pt x="9" y="101"/>
                          <a:pt x="0" y="92"/>
                        </a:cubicBezTo>
                        <a:lnTo>
                          <a:pt x="76" y="0"/>
                        </a:lnTo>
                        <a:lnTo>
                          <a:pt x="798" y="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92" name="Freeform 96"/>
                  <p:cNvSpPr/>
                  <p:nvPr/>
                </p:nvSpPr>
                <p:spPr>
                  <a:xfrm>
                    <a:off x="4322" y="519"/>
                    <a:ext cx="19" cy="29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8" y="1"/>
                      </a:cxn>
                      <a:cxn ang="0">
                        <a:pos x="16" y="11"/>
                      </a:cxn>
                      <a:cxn ang="0">
                        <a:pos x="8" y="29"/>
                      </a:cxn>
                      <a:cxn ang="0">
                        <a:pos x="0" y="24"/>
                      </a:cxn>
                      <a:cxn ang="0">
                        <a:pos x="3" y="4"/>
                      </a:cxn>
                    </a:cxnLst>
                    <a:pathLst>
                      <a:path w="43" h="85">
                        <a:moveTo>
                          <a:pt x="7" y="11"/>
                        </a:moveTo>
                        <a:cubicBezTo>
                          <a:pt x="4" y="2"/>
                          <a:pt x="9" y="0"/>
                          <a:pt x="17" y="3"/>
                        </a:cubicBezTo>
                        <a:cubicBezTo>
                          <a:pt x="24" y="13"/>
                          <a:pt x="28" y="24"/>
                          <a:pt x="37" y="33"/>
                        </a:cubicBezTo>
                        <a:cubicBezTo>
                          <a:pt x="43" y="52"/>
                          <a:pt x="40" y="78"/>
                          <a:pt x="19" y="85"/>
                        </a:cubicBezTo>
                        <a:cubicBezTo>
                          <a:pt x="6" y="81"/>
                          <a:pt x="5" y="81"/>
                          <a:pt x="1" y="69"/>
                        </a:cubicBezTo>
                        <a:cubicBezTo>
                          <a:pt x="2" y="66"/>
                          <a:pt x="0" y="4"/>
                          <a:pt x="7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93" name="Freeform 97"/>
                  <p:cNvSpPr/>
                  <p:nvPr/>
                </p:nvSpPr>
                <p:spPr>
                  <a:xfrm>
                    <a:off x="4588" y="421"/>
                    <a:ext cx="18" cy="24"/>
                  </a:xfrm>
                  <a:custGeom>
                    <a:avLst/>
                    <a:gdLst/>
                    <a:ahLst/>
                    <a:cxnLst>
                      <a:cxn ang="0">
                        <a:pos x="5" y="9"/>
                      </a:cxn>
                      <a:cxn ang="0">
                        <a:pos x="12" y="1"/>
                      </a:cxn>
                      <a:cxn ang="0">
                        <a:pos x="18" y="1"/>
                      </a:cxn>
                      <a:cxn ang="0">
                        <a:pos x="16" y="8"/>
                      </a:cxn>
                      <a:cxn ang="0">
                        <a:pos x="5" y="24"/>
                      </a:cxn>
                      <a:cxn ang="0">
                        <a:pos x="3" y="19"/>
                      </a:cxn>
                      <a:cxn ang="0">
                        <a:pos x="1" y="12"/>
                      </a:cxn>
                      <a:cxn ang="0">
                        <a:pos x="5" y="9"/>
                      </a:cxn>
                    </a:cxnLst>
                    <a:pathLst>
                      <a:path w="44" h="74">
                        <a:moveTo>
                          <a:pt x="13" y="28"/>
                        </a:moveTo>
                        <a:cubicBezTo>
                          <a:pt x="15" y="13"/>
                          <a:pt x="14" y="7"/>
                          <a:pt x="29" y="2"/>
                        </a:cubicBezTo>
                        <a:cubicBezTo>
                          <a:pt x="34" y="3"/>
                          <a:pt x="40" y="0"/>
                          <a:pt x="43" y="4"/>
                        </a:cubicBezTo>
                        <a:cubicBezTo>
                          <a:pt x="44" y="6"/>
                          <a:pt x="41" y="21"/>
                          <a:pt x="39" y="26"/>
                        </a:cubicBezTo>
                        <a:cubicBezTo>
                          <a:pt x="31" y="43"/>
                          <a:pt x="30" y="63"/>
                          <a:pt x="13" y="74"/>
                        </a:cubicBezTo>
                        <a:cubicBezTo>
                          <a:pt x="4" y="71"/>
                          <a:pt x="4" y="68"/>
                          <a:pt x="7" y="60"/>
                        </a:cubicBezTo>
                        <a:cubicBezTo>
                          <a:pt x="5" y="50"/>
                          <a:pt x="0" y="46"/>
                          <a:pt x="3" y="36"/>
                        </a:cubicBezTo>
                        <a:cubicBezTo>
                          <a:pt x="4" y="32"/>
                          <a:pt x="8" y="23"/>
                          <a:pt x="1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94" name="Freeform 98"/>
                  <p:cNvSpPr/>
                  <p:nvPr/>
                </p:nvSpPr>
                <p:spPr>
                  <a:xfrm>
                    <a:off x="4639" y="409"/>
                    <a:ext cx="9" cy="10"/>
                  </a:xfrm>
                  <a:custGeom>
                    <a:avLst/>
                    <a:gdLst/>
                    <a:ahLst/>
                    <a:cxnLst>
                      <a:cxn ang="0">
                        <a:pos x="3" y="5"/>
                      </a:cxn>
                      <a:cxn ang="0">
                        <a:pos x="2" y="10"/>
                      </a:cxn>
                      <a:cxn ang="0">
                        <a:pos x="3" y="5"/>
                      </a:cxn>
                    </a:cxnLst>
                    <a:pathLst>
                      <a:path w="20" h="30">
                        <a:moveTo>
                          <a:pt x="7" y="16"/>
                        </a:moveTo>
                        <a:cubicBezTo>
                          <a:pt x="18" y="0"/>
                          <a:pt x="20" y="20"/>
                          <a:pt x="5" y="30"/>
                        </a:cubicBezTo>
                        <a:cubicBezTo>
                          <a:pt x="0" y="23"/>
                          <a:pt x="1" y="22"/>
                          <a:pt x="7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95" name="Freeform 99"/>
                  <p:cNvSpPr/>
                  <p:nvPr/>
                </p:nvSpPr>
                <p:spPr>
                  <a:xfrm>
                    <a:off x="3709" y="315"/>
                    <a:ext cx="433" cy="354"/>
                  </a:xfrm>
                  <a:custGeom>
                    <a:avLst/>
                    <a:gdLst/>
                    <a:ahLst/>
                    <a:cxnLst>
                      <a:cxn ang="0">
                        <a:pos x="305" y="295"/>
                      </a:cxn>
                      <a:cxn ang="0">
                        <a:pos x="309" y="287"/>
                      </a:cxn>
                      <a:cxn ang="0">
                        <a:pos x="317" y="262"/>
                      </a:cxn>
                      <a:cxn ang="0">
                        <a:pos x="196" y="182"/>
                      </a:cxn>
                      <a:cxn ang="0">
                        <a:pos x="179" y="220"/>
                      </a:cxn>
                      <a:cxn ang="0">
                        <a:pos x="192" y="353"/>
                      </a:cxn>
                      <a:cxn ang="0">
                        <a:pos x="179" y="314"/>
                      </a:cxn>
                      <a:cxn ang="0">
                        <a:pos x="154" y="279"/>
                      </a:cxn>
                      <a:cxn ang="0">
                        <a:pos x="156" y="262"/>
                      </a:cxn>
                      <a:cxn ang="0">
                        <a:pos x="157" y="250"/>
                      </a:cxn>
                      <a:cxn ang="0">
                        <a:pos x="140" y="238"/>
                      </a:cxn>
                      <a:cxn ang="0">
                        <a:pos x="123" y="220"/>
                      </a:cxn>
                      <a:cxn ang="0">
                        <a:pos x="94" y="225"/>
                      </a:cxn>
                      <a:cxn ang="0">
                        <a:pos x="80" y="232"/>
                      </a:cxn>
                      <a:cxn ang="0">
                        <a:pos x="50" y="232"/>
                      </a:cxn>
                      <a:cxn ang="0">
                        <a:pos x="14" y="198"/>
                      </a:cxn>
                      <a:cxn ang="0">
                        <a:pos x="7" y="187"/>
                      </a:cxn>
                      <a:cxn ang="0">
                        <a:pos x="0" y="168"/>
                      </a:cxn>
                      <a:cxn ang="0">
                        <a:pos x="15" y="135"/>
                      </a:cxn>
                      <a:cxn ang="0">
                        <a:pos x="20" y="115"/>
                      </a:cxn>
                      <a:cxn ang="0">
                        <a:pos x="32" y="91"/>
                      </a:cxn>
                      <a:cxn ang="0">
                        <a:pos x="51" y="74"/>
                      </a:cxn>
                      <a:cxn ang="0">
                        <a:pos x="106" y="43"/>
                      </a:cxn>
                      <a:cxn ang="0">
                        <a:pos x="140" y="19"/>
                      </a:cxn>
                      <a:cxn ang="0">
                        <a:pos x="164" y="4"/>
                      </a:cxn>
                      <a:cxn ang="0">
                        <a:pos x="230" y="1"/>
                      </a:cxn>
                      <a:cxn ang="0">
                        <a:pos x="253" y="0"/>
                      </a:cxn>
                      <a:cxn ang="0">
                        <a:pos x="244" y="22"/>
                      </a:cxn>
                      <a:cxn ang="0">
                        <a:pos x="281" y="53"/>
                      </a:cxn>
                      <a:cxn ang="0">
                        <a:pos x="316" y="47"/>
                      </a:cxn>
                      <a:cxn ang="0">
                        <a:pos x="336" y="52"/>
                      </a:cxn>
                      <a:cxn ang="0">
                        <a:pos x="355" y="62"/>
                      </a:cxn>
                      <a:cxn ang="0">
                        <a:pos x="363" y="119"/>
                      </a:cxn>
                      <a:cxn ang="0">
                        <a:pos x="363" y="153"/>
                      </a:cxn>
                      <a:cxn ang="0">
                        <a:pos x="380" y="180"/>
                      </a:cxn>
                      <a:cxn ang="0">
                        <a:pos x="410" y="191"/>
                      </a:cxn>
                      <a:cxn ang="0">
                        <a:pos x="432" y="187"/>
                      </a:cxn>
                      <a:cxn ang="0">
                        <a:pos x="422" y="216"/>
                      </a:cxn>
                      <a:cxn ang="0">
                        <a:pos x="380" y="259"/>
                      </a:cxn>
                      <a:cxn ang="0">
                        <a:pos x="348" y="308"/>
                      </a:cxn>
                      <a:cxn ang="0">
                        <a:pos x="353" y="323"/>
                      </a:cxn>
                      <a:cxn ang="0">
                        <a:pos x="276" y="353"/>
                      </a:cxn>
                    </a:cxnLst>
                    <a:pathLst>
                      <a:path w="682" h="557">
                        <a:moveTo>
                          <a:pt x="435" y="556"/>
                        </a:moveTo>
                        <a:lnTo>
                          <a:pt x="481" y="464"/>
                        </a:lnTo>
                        <a:lnTo>
                          <a:pt x="473" y="449"/>
                        </a:lnTo>
                        <a:lnTo>
                          <a:pt x="486" y="451"/>
                        </a:lnTo>
                        <a:lnTo>
                          <a:pt x="495" y="441"/>
                        </a:lnTo>
                        <a:lnTo>
                          <a:pt x="500" y="413"/>
                        </a:lnTo>
                        <a:lnTo>
                          <a:pt x="500" y="371"/>
                        </a:lnTo>
                        <a:lnTo>
                          <a:pt x="309" y="287"/>
                        </a:lnTo>
                        <a:lnTo>
                          <a:pt x="296" y="308"/>
                        </a:lnTo>
                        <a:lnTo>
                          <a:pt x="282" y="346"/>
                        </a:lnTo>
                        <a:lnTo>
                          <a:pt x="396" y="557"/>
                        </a:lnTo>
                        <a:lnTo>
                          <a:pt x="303" y="556"/>
                        </a:lnTo>
                        <a:lnTo>
                          <a:pt x="304" y="536"/>
                        </a:lnTo>
                        <a:cubicBezTo>
                          <a:pt x="284" y="520"/>
                          <a:pt x="296" y="510"/>
                          <a:pt x="282" y="494"/>
                        </a:cubicBezTo>
                        <a:cubicBezTo>
                          <a:pt x="276" y="475"/>
                          <a:pt x="267" y="468"/>
                          <a:pt x="253" y="451"/>
                        </a:cubicBezTo>
                        <a:cubicBezTo>
                          <a:pt x="249" y="447"/>
                          <a:pt x="245" y="443"/>
                          <a:pt x="242" y="439"/>
                        </a:cubicBezTo>
                        <a:lnTo>
                          <a:pt x="237" y="432"/>
                        </a:lnTo>
                        <a:cubicBezTo>
                          <a:pt x="237" y="432"/>
                          <a:pt x="245" y="413"/>
                          <a:pt x="245" y="413"/>
                        </a:cubicBezTo>
                        <a:cubicBezTo>
                          <a:pt x="247" y="409"/>
                          <a:pt x="250" y="401"/>
                          <a:pt x="250" y="401"/>
                        </a:cubicBezTo>
                        <a:cubicBezTo>
                          <a:pt x="249" y="399"/>
                          <a:pt x="247" y="397"/>
                          <a:pt x="247" y="394"/>
                        </a:cubicBezTo>
                        <a:cubicBezTo>
                          <a:pt x="248" y="390"/>
                          <a:pt x="253" y="382"/>
                          <a:pt x="253" y="382"/>
                        </a:cubicBezTo>
                        <a:cubicBezTo>
                          <a:pt x="243" y="370"/>
                          <a:pt x="237" y="371"/>
                          <a:pt x="220" y="375"/>
                        </a:cubicBezTo>
                        <a:cubicBezTo>
                          <a:pt x="217" y="371"/>
                          <a:pt x="210" y="369"/>
                          <a:pt x="207" y="365"/>
                        </a:cubicBezTo>
                        <a:cubicBezTo>
                          <a:pt x="185" y="337"/>
                          <a:pt x="216" y="363"/>
                          <a:pt x="194" y="346"/>
                        </a:cubicBezTo>
                        <a:cubicBezTo>
                          <a:pt x="167" y="349"/>
                          <a:pt x="179" y="346"/>
                          <a:pt x="156" y="352"/>
                        </a:cubicBezTo>
                        <a:cubicBezTo>
                          <a:pt x="153" y="353"/>
                          <a:pt x="148" y="354"/>
                          <a:pt x="148" y="354"/>
                        </a:cubicBezTo>
                        <a:cubicBezTo>
                          <a:pt x="146" y="356"/>
                          <a:pt x="145" y="359"/>
                          <a:pt x="142" y="361"/>
                        </a:cubicBezTo>
                        <a:cubicBezTo>
                          <a:pt x="138" y="363"/>
                          <a:pt x="126" y="365"/>
                          <a:pt x="126" y="365"/>
                        </a:cubicBezTo>
                        <a:cubicBezTo>
                          <a:pt x="105" y="354"/>
                          <a:pt x="116" y="355"/>
                          <a:pt x="94" y="361"/>
                        </a:cubicBezTo>
                        <a:cubicBezTo>
                          <a:pt x="89" y="362"/>
                          <a:pt x="78" y="365"/>
                          <a:pt x="78" y="365"/>
                        </a:cubicBezTo>
                        <a:cubicBezTo>
                          <a:pt x="62" y="383"/>
                          <a:pt x="46" y="346"/>
                          <a:pt x="35" y="337"/>
                        </a:cubicBezTo>
                        <a:cubicBezTo>
                          <a:pt x="32" y="330"/>
                          <a:pt x="24" y="320"/>
                          <a:pt x="22" y="312"/>
                        </a:cubicBezTo>
                        <a:cubicBezTo>
                          <a:pt x="20" y="308"/>
                          <a:pt x="22" y="303"/>
                          <a:pt x="19" y="300"/>
                        </a:cubicBezTo>
                        <a:cubicBezTo>
                          <a:pt x="17" y="297"/>
                          <a:pt x="13" y="297"/>
                          <a:pt x="11" y="295"/>
                        </a:cubicBezTo>
                        <a:cubicBezTo>
                          <a:pt x="3" y="277"/>
                          <a:pt x="15" y="306"/>
                          <a:pt x="5" y="276"/>
                        </a:cubicBezTo>
                        <a:cubicBezTo>
                          <a:pt x="4" y="272"/>
                          <a:pt x="0" y="264"/>
                          <a:pt x="0" y="264"/>
                        </a:cubicBezTo>
                        <a:cubicBezTo>
                          <a:pt x="3" y="253"/>
                          <a:pt x="2" y="248"/>
                          <a:pt x="13" y="243"/>
                        </a:cubicBezTo>
                        <a:cubicBezTo>
                          <a:pt x="20" y="221"/>
                          <a:pt x="17" y="231"/>
                          <a:pt x="24" y="213"/>
                        </a:cubicBezTo>
                        <a:cubicBezTo>
                          <a:pt x="26" y="209"/>
                          <a:pt x="30" y="200"/>
                          <a:pt x="30" y="200"/>
                        </a:cubicBezTo>
                        <a:cubicBezTo>
                          <a:pt x="26" y="192"/>
                          <a:pt x="24" y="191"/>
                          <a:pt x="32" y="181"/>
                        </a:cubicBezTo>
                        <a:cubicBezTo>
                          <a:pt x="36" y="177"/>
                          <a:pt x="43" y="169"/>
                          <a:pt x="43" y="169"/>
                        </a:cubicBezTo>
                        <a:cubicBezTo>
                          <a:pt x="37" y="155"/>
                          <a:pt x="36" y="153"/>
                          <a:pt x="51" y="143"/>
                        </a:cubicBezTo>
                        <a:cubicBezTo>
                          <a:pt x="56" y="140"/>
                          <a:pt x="67" y="135"/>
                          <a:pt x="67" y="135"/>
                        </a:cubicBezTo>
                        <a:cubicBezTo>
                          <a:pt x="73" y="129"/>
                          <a:pt x="75" y="122"/>
                          <a:pt x="81" y="116"/>
                        </a:cubicBezTo>
                        <a:cubicBezTo>
                          <a:pt x="89" y="107"/>
                          <a:pt x="102" y="105"/>
                          <a:pt x="113" y="99"/>
                        </a:cubicBezTo>
                        <a:cubicBezTo>
                          <a:pt x="125" y="85"/>
                          <a:pt x="149" y="76"/>
                          <a:pt x="167" y="67"/>
                        </a:cubicBezTo>
                        <a:cubicBezTo>
                          <a:pt x="174" y="59"/>
                          <a:pt x="175" y="50"/>
                          <a:pt x="188" y="46"/>
                        </a:cubicBezTo>
                        <a:cubicBezTo>
                          <a:pt x="198" y="39"/>
                          <a:pt x="208" y="36"/>
                          <a:pt x="220" y="30"/>
                        </a:cubicBezTo>
                        <a:cubicBezTo>
                          <a:pt x="223" y="28"/>
                          <a:pt x="228" y="25"/>
                          <a:pt x="228" y="25"/>
                        </a:cubicBezTo>
                        <a:cubicBezTo>
                          <a:pt x="237" y="16"/>
                          <a:pt x="245" y="10"/>
                          <a:pt x="258" y="6"/>
                        </a:cubicBezTo>
                        <a:cubicBezTo>
                          <a:pt x="269" y="31"/>
                          <a:pt x="301" y="6"/>
                          <a:pt x="320" y="4"/>
                        </a:cubicBezTo>
                        <a:cubicBezTo>
                          <a:pt x="334" y="3"/>
                          <a:pt x="349" y="3"/>
                          <a:pt x="363" y="2"/>
                        </a:cubicBezTo>
                        <a:cubicBezTo>
                          <a:pt x="369" y="3"/>
                          <a:pt x="376" y="5"/>
                          <a:pt x="382" y="4"/>
                        </a:cubicBezTo>
                        <a:cubicBezTo>
                          <a:pt x="387" y="4"/>
                          <a:pt x="398" y="0"/>
                          <a:pt x="398" y="0"/>
                        </a:cubicBezTo>
                        <a:cubicBezTo>
                          <a:pt x="415" y="8"/>
                          <a:pt x="406" y="16"/>
                          <a:pt x="400" y="30"/>
                        </a:cubicBezTo>
                        <a:cubicBezTo>
                          <a:pt x="398" y="34"/>
                          <a:pt x="384" y="34"/>
                          <a:pt x="384" y="34"/>
                        </a:cubicBezTo>
                        <a:cubicBezTo>
                          <a:pt x="379" y="47"/>
                          <a:pt x="398" y="51"/>
                          <a:pt x="411" y="55"/>
                        </a:cubicBezTo>
                        <a:cubicBezTo>
                          <a:pt x="419" y="72"/>
                          <a:pt x="421" y="79"/>
                          <a:pt x="443" y="84"/>
                        </a:cubicBezTo>
                        <a:cubicBezTo>
                          <a:pt x="461" y="71"/>
                          <a:pt x="435" y="65"/>
                          <a:pt x="468" y="57"/>
                        </a:cubicBezTo>
                        <a:cubicBezTo>
                          <a:pt x="482" y="61"/>
                          <a:pt x="485" y="70"/>
                          <a:pt x="497" y="74"/>
                        </a:cubicBezTo>
                        <a:cubicBezTo>
                          <a:pt x="505" y="76"/>
                          <a:pt x="513" y="78"/>
                          <a:pt x="521" y="80"/>
                        </a:cubicBezTo>
                        <a:cubicBezTo>
                          <a:pt x="524" y="81"/>
                          <a:pt x="529" y="82"/>
                          <a:pt x="529" y="82"/>
                        </a:cubicBezTo>
                        <a:cubicBezTo>
                          <a:pt x="547" y="78"/>
                          <a:pt x="547" y="76"/>
                          <a:pt x="562" y="84"/>
                        </a:cubicBezTo>
                        <a:cubicBezTo>
                          <a:pt x="566" y="95"/>
                          <a:pt x="565" y="86"/>
                          <a:pt x="559" y="97"/>
                        </a:cubicBezTo>
                        <a:cubicBezTo>
                          <a:pt x="557" y="101"/>
                          <a:pt x="554" y="110"/>
                          <a:pt x="554" y="110"/>
                        </a:cubicBezTo>
                        <a:cubicBezTo>
                          <a:pt x="556" y="132"/>
                          <a:pt x="556" y="168"/>
                          <a:pt x="572" y="188"/>
                        </a:cubicBezTo>
                        <a:cubicBezTo>
                          <a:pt x="568" y="198"/>
                          <a:pt x="564" y="208"/>
                          <a:pt x="562" y="219"/>
                        </a:cubicBezTo>
                        <a:cubicBezTo>
                          <a:pt x="564" y="227"/>
                          <a:pt x="569" y="233"/>
                          <a:pt x="572" y="240"/>
                        </a:cubicBezTo>
                        <a:cubicBezTo>
                          <a:pt x="573" y="247"/>
                          <a:pt x="572" y="254"/>
                          <a:pt x="575" y="259"/>
                        </a:cubicBezTo>
                        <a:cubicBezTo>
                          <a:pt x="577" y="263"/>
                          <a:pt x="595" y="272"/>
                          <a:pt x="599" y="283"/>
                        </a:cubicBezTo>
                        <a:cubicBezTo>
                          <a:pt x="594" y="295"/>
                          <a:pt x="603" y="306"/>
                          <a:pt x="618" y="310"/>
                        </a:cubicBezTo>
                        <a:cubicBezTo>
                          <a:pt x="630" y="307"/>
                          <a:pt x="638" y="308"/>
                          <a:pt x="645" y="300"/>
                        </a:cubicBezTo>
                        <a:cubicBezTo>
                          <a:pt x="660" y="302"/>
                          <a:pt x="663" y="303"/>
                          <a:pt x="672" y="293"/>
                        </a:cubicBezTo>
                        <a:cubicBezTo>
                          <a:pt x="675" y="294"/>
                          <a:pt x="679" y="293"/>
                          <a:pt x="680" y="295"/>
                        </a:cubicBezTo>
                        <a:cubicBezTo>
                          <a:pt x="682" y="301"/>
                          <a:pt x="674" y="321"/>
                          <a:pt x="672" y="327"/>
                        </a:cubicBezTo>
                        <a:cubicBezTo>
                          <a:pt x="668" y="340"/>
                          <a:pt x="671" y="326"/>
                          <a:pt x="664" y="340"/>
                        </a:cubicBezTo>
                        <a:cubicBezTo>
                          <a:pt x="652" y="360"/>
                          <a:pt x="646" y="381"/>
                          <a:pt x="621" y="394"/>
                        </a:cubicBezTo>
                        <a:cubicBezTo>
                          <a:pt x="614" y="402"/>
                          <a:pt x="609" y="402"/>
                          <a:pt x="599" y="407"/>
                        </a:cubicBezTo>
                        <a:cubicBezTo>
                          <a:pt x="590" y="418"/>
                          <a:pt x="579" y="429"/>
                          <a:pt x="567" y="439"/>
                        </a:cubicBezTo>
                        <a:cubicBezTo>
                          <a:pt x="560" y="454"/>
                          <a:pt x="555" y="470"/>
                          <a:pt x="548" y="485"/>
                        </a:cubicBezTo>
                        <a:cubicBezTo>
                          <a:pt x="549" y="489"/>
                          <a:pt x="550" y="492"/>
                          <a:pt x="551" y="496"/>
                        </a:cubicBezTo>
                        <a:cubicBezTo>
                          <a:pt x="552" y="500"/>
                          <a:pt x="556" y="508"/>
                          <a:pt x="556" y="508"/>
                        </a:cubicBezTo>
                        <a:cubicBezTo>
                          <a:pt x="559" y="524"/>
                          <a:pt x="562" y="546"/>
                          <a:pt x="576" y="557"/>
                        </a:cubicBezTo>
                        <a:lnTo>
                          <a:pt x="435" y="55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96" name="Freeform 100"/>
                  <p:cNvSpPr/>
                  <p:nvPr/>
                </p:nvSpPr>
                <p:spPr>
                  <a:xfrm>
                    <a:off x="3877" y="448"/>
                    <a:ext cx="163" cy="221"/>
                  </a:xfrm>
                  <a:custGeom>
                    <a:avLst/>
                    <a:gdLst/>
                    <a:ahLst/>
                    <a:cxnLst>
                      <a:cxn ang="0">
                        <a:pos x="154" y="221"/>
                      </a:cxn>
                      <a:cxn ang="0">
                        <a:pos x="148" y="192"/>
                      </a:cxn>
                      <a:cxn ang="0">
                        <a:pos x="138" y="183"/>
                      </a:cxn>
                      <a:cxn ang="0">
                        <a:pos x="136" y="171"/>
                      </a:cxn>
                      <a:cxn ang="0">
                        <a:pos x="133" y="162"/>
                      </a:cxn>
                      <a:cxn ang="0">
                        <a:pos x="133" y="146"/>
                      </a:cxn>
                      <a:cxn ang="0">
                        <a:pos x="131" y="136"/>
                      </a:cxn>
                      <a:cxn ang="0">
                        <a:pos x="145" y="129"/>
                      </a:cxn>
                      <a:cxn ang="0">
                        <a:pos x="163" y="125"/>
                      </a:cxn>
                      <a:cxn ang="0">
                        <a:pos x="163" y="87"/>
                      </a:cxn>
                      <a:cxn ang="0">
                        <a:pos x="34" y="61"/>
                      </a:cxn>
                      <a:cxn ang="0">
                        <a:pos x="20" y="62"/>
                      </a:cxn>
                      <a:cxn ang="0">
                        <a:pos x="10" y="65"/>
                      </a:cxn>
                      <a:cxn ang="0">
                        <a:pos x="0" y="95"/>
                      </a:cxn>
                      <a:cxn ang="0">
                        <a:pos x="59" y="220"/>
                      </a:cxn>
                      <a:cxn ang="0">
                        <a:pos x="154" y="221"/>
                      </a:cxn>
                    </a:cxnLst>
                    <a:pathLst>
                      <a:path w="257" h="347">
                        <a:moveTo>
                          <a:pt x="243" y="347"/>
                        </a:moveTo>
                        <a:lnTo>
                          <a:pt x="233" y="301"/>
                        </a:lnTo>
                        <a:lnTo>
                          <a:pt x="217" y="288"/>
                        </a:lnTo>
                        <a:lnTo>
                          <a:pt x="215" y="269"/>
                        </a:lnTo>
                        <a:lnTo>
                          <a:pt x="209" y="254"/>
                        </a:lnTo>
                        <a:lnTo>
                          <a:pt x="209" y="229"/>
                        </a:lnTo>
                        <a:lnTo>
                          <a:pt x="207" y="214"/>
                        </a:lnTo>
                        <a:lnTo>
                          <a:pt x="228" y="202"/>
                        </a:lnTo>
                        <a:lnTo>
                          <a:pt x="257" y="197"/>
                        </a:lnTo>
                        <a:lnTo>
                          <a:pt x="257" y="136"/>
                        </a:lnTo>
                        <a:cubicBezTo>
                          <a:pt x="209" y="119"/>
                          <a:pt x="13" y="0"/>
                          <a:pt x="54" y="96"/>
                        </a:cubicBezTo>
                        <a:cubicBezTo>
                          <a:pt x="36" y="106"/>
                          <a:pt x="57" y="97"/>
                          <a:pt x="32" y="98"/>
                        </a:cubicBezTo>
                        <a:cubicBezTo>
                          <a:pt x="27" y="99"/>
                          <a:pt x="16" y="102"/>
                          <a:pt x="16" y="102"/>
                        </a:cubicBezTo>
                        <a:lnTo>
                          <a:pt x="0" y="149"/>
                        </a:lnTo>
                        <a:lnTo>
                          <a:pt x="93" y="346"/>
                        </a:lnTo>
                        <a:lnTo>
                          <a:pt x="243" y="34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97" name="Freeform 101"/>
                  <p:cNvSpPr/>
                  <p:nvPr/>
                </p:nvSpPr>
                <p:spPr>
                  <a:xfrm>
                    <a:off x="4164" y="611"/>
                    <a:ext cx="7" cy="12"/>
                  </a:xfrm>
                  <a:custGeom>
                    <a:avLst/>
                    <a:gdLst/>
                    <a:ahLst/>
                    <a:cxnLst>
                      <a:cxn ang="0">
                        <a:pos x="3" y="8"/>
                      </a:cxn>
                      <a:cxn ang="0">
                        <a:pos x="7" y="7"/>
                      </a:cxn>
                      <a:cxn ang="0">
                        <a:pos x="3" y="8"/>
                      </a:cxn>
                    </a:cxnLst>
                    <a:pathLst>
                      <a:path w="19" h="37">
                        <a:moveTo>
                          <a:pt x="7" y="25"/>
                        </a:moveTo>
                        <a:cubicBezTo>
                          <a:pt x="0" y="4"/>
                          <a:pt x="12" y="0"/>
                          <a:pt x="19" y="21"/>
                        </a:cubicBezTo>
                        <a:cubicBezTo>
                          <a:pt x="14" y="37"/>
                          <a:pt x="18" y="36"/>
                          <a:pt x="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98" name="Freeform 102"/>
                  <p:cNvSpPr/>
                  <p:nvPr/>
                </p:nvSpPr>
                <p:spPr>
                  <a:xfrm>
                    <a:off x="4155" y="497"/>
                    <a:ext cx="9" cy="7"/>
                  </a:xfrm>
                  <a:custGeom>
                    <a:avLst/>
                    <a:gdLst/>
                    <a:ahLst/>
                    <a:cxnLst>
                      <a:cxn ang="0">
                        <a:pos x="5" y="4"/>
                      </a:cxn>
                      <a:cxn ang="0">
                        <a:pos x="7" y="0"/>
                      </a:cxn>
                      <a:cxn ang="0">
                        <a:pos x="8" y="4"/>
                      </a:cxn>
                      <a:cxn ang="0">
                        <a:pos x="3" y="7"/>
                      </a:cxn>
                      <a:cxn ang="0">
                        <a:pos x="5" y="4"/>
                      </a:cxn>
                    </a:cxnLst>
                    <a:pathLst>
                      <a:path w="22" h="20">
                        <a:moveTo>
                          <a:pt x="12" y="12"/>
                        </a:moveTo>
                        <a:cubicBezTo>
                          <a:pt x="13" y="8"/>
                          <a:pt x="12" y="0"/>
                          <a:pt x="16" y="0"/>
                        </a:cubicBezTo>
                        <a:cubicBezTo>
                          <a:pt x="20" y="0"/>
                          <a:pt x="22" y="8"/>
                          <a:pt x="20" y="12"/>
                        </a:cubicBezTo>
                        <a:cubicBezTo>
                          <a:pt x="18" y="16"/>
                          <a:pt x="12" y="17"/>
                          <a:pt x="8" y="20"/>
                        </a:cubicBezTo>
                        <a:cubicBezTo>
                          <a:pt x="3" y="5"/>
                          <a:pt x="0" y="6"/>
                          <a:pt x="12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199" name="Freeform 103"/>
                  <p:cNvSpPr/>
                  <p:nvPr/>
                </p:nvSpPr>
                <p:spPr>
                  <a:xfrm>
                    <a:off x="3760" y="357"/>
                    <a:ext cx="25" cy="10"/>
                  </a:xfrm>
                  <a:custGeom>
                    <a:avLst/>
                    <a:gdLst/>
                    <a:ahLst/>
                    <a:cxnLst>
                      <a:cxn ang="0">
                        <a:pos x="11" y="6"/>
                      </a:cxn>
                      <a:cxn ang="0">
                        <a:pos x="14" y="2"/>
                      </a:cxn>
                      <a:cxn ang="0">
                        <a:pos x="16" y="10"/>
                      </a:cxn>
                      <a:cxn ang="0">
                        <a:pos x="11" y="6"/>
                      </a:cxn>
                    </a:cxnLst>
                    <a:pathLst>
                      <a:path w="57" h="30">
                        <a:moveTo>
                          <a:pt x="24" y="18"/>
                        </a:moveTo>
                        <a:cubicBezTo>
                          <a:pt x="0" y="10"/>
                          <a:pt x="9" y="0"/>
                          <a:pt x="32" y="6"/>
                        </a:cubicBezTo>
                        <a:cubicBezTo>
                          <a:pt x="46" y="15"/>
                          <a:pt x="57" y="23"/>
                          <a:pt x="36" y="30"/>
                        </a:cubicBezTo>
                        <a:cubicBezTo>
                          <a:pt x="21" y="25"/>
                          <a:pt x="24" y="30"/>
                          <a:pt x="24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200" name="Freeform 104"/>
                  <p:cNvSpPr/>
                  <p:nvPr/>
                </p:nvSpPr>
                <p:spPr>
                  <a:xfrm>
                    <a:off x="4062" y="265"/>
                    <a:ext cx="295" cy="233"/>
                  </a:xfrm>
                  <a:custGeom>
                    <a:avLst/>
                    <a:gdLst/>
                    <a:ahLst/>
                    <a:cxnLst>
                      <a:cxn ang="0">
                        <a:pos x="201" y="155"/>
                      </a:cxn>
                      <a:cxn ang="0">
                        <a:pos x="167" y="151"/>
                      </a:cxn>
                      <a:cxn ang="0">
                        <a:pos x="138" y="138"/>
                      </a:cxn>
                      <a:cxn ang="0">
                        <a:pos x="113" y="134"/>
                      </a:cxn>
                      <a:cxn ang="0">
                        <a:pos x="101" y="139"/>
                      </a:cxn>
                      <a:cxn ang="0">
                        <a:pos x="111" y="143"/>
                      </a:cxn>
                      <a:cxn ang="0">
                        <a:pos x="125" y="157"/>
                      </a:cxn>
                      <a:cxn ang="0">
                        <a:pos x="137" y="159"/>
                      </a:cxn>
                      <a:cxn ang="0">
                        <a:pos x="142" y="179"/>
                      </a:cxn>
                      <a:cxn ang="0">
                        <a:pos x="133" y="185"/>
                      </a:cxn>
                      <a:cxn ang="0">
                        <a:pos x="111" y="206"/>
                      </a:cxn>
                      <a:cxn ang="0">
                        <a:pos x="96" y="210"/>
                      </a:cxn>
                      <a:cxn ang="0">
                        <a:pos x="41" y="233"/>
                      </a:cxn>
                      <a:cxn ang="0">
                        <a:pos x="33" y="206"/>
                      </a:cxn>
                      <a:cxn ang="0">
                        <a:pos x="19" y="175"/>
                      </a:cxn>
                      <a:cxn ang="0">
                        <a:pos x="14" y="150"/>
                      </a:cxn>
                      <a:cxn ang="0">
                        <a:pos x="23" y="115"/>
                      </a:cxn>
                      <a:cxn ang="0">
                        <a:pos x="7" y="131"/>
                      </a:cxn>
                      <a:cxn ang="0">
                        <a:pos x="34" y="94"/>
                      </a:cxn>
                      <a:cxn ang="0">
                        <a:pos x="48" y="68"/>
                      </a:cxn>
                      <a:cxn ang="0">
                        <a:pos x="16" y="68"/>
                      </a:cxn>
                      <a:cxn ang="0">
                        <a:pos x="0" y="66"/>
                      </a:cxn>
                      <a:cxn ang="0">
                        <a:pos x="11" y="47"/>
                      </a:cxn>
                      <a:cxn ang="0">
                        <a:pos x="41" y="37"/>
                      </a:cxn>
                      <a:cxn ang="0">
                        <a:pos x="94" y="42"/>
                      </a:cxn>
                      <a:cxn ang="0">
                        <a:pos x="97" y="21"/>
                      </a:cxn>
                      <a:cxn ang="0">
                        <a:pos x="111" y="0"/>
                      </a:cxn>
                      <a:cxn ang="0">
                        <a:pos x="152" y="15"/>
                      </a:cxn>
                      <a:cxn ang="0">
                        <a:pos x="140" y="29"/>
                      </a:cxn>
                      <a:cxn ang="0">
                        <a:pos x="128" y="59"/>
                      </a:cxn>
                      <a:cxn ang="0">
                        <a:pos x="154" y="64"/>
                      </a:cxn>
                      <a:cxn ang="0">
                        <a:pos x="159" y="46"/>
                      </a:cxn>
                      <a:cxn ang="0">
                        <a:pos x="178" y="31"/>
                      </a:cxn>
                      <a:cxn ang="0">
                        <a:pos x="212" y="29"/>
                      </a:cxn>
                      <a:cxn ang="0">
                        <a:pos x="225" y="17"/>
                      </a:cxn>
                      <a:cxn ang="0">
                        <a:pos x="230" y="154"/>
                      </a:cxn>
                    </a:cxnLst>
                    <a:pathLst>
                      <a:path w="693" h="696">
                        <a:moveTo>
                          <a:pt x="541" y="460"/>
                        </a:moveTo>
                        <a:lnTo>
                          <a:pt x="473" y="464"/>
                        </a:lnTo>
                        <a:lnTo>
                          <a:pt x="441" y="452"/>
                        </a:lnTo>
                        <a:lnTo>
                          <a:pt x="393" y="452"/>
                        </a:lnTo>
                        <a:cubicBezTo>
                          <a:pt x="365" y="448"/>
                          <a:pt x="360" y="444"/>
                          <a:pt x="337" y="436"/>
                        </a:cubicBezTo>
                        <a:cubicBezTo>
                          <a:pt x="336" y="432"/>
                          <a:pt x="330" y="413"/>
                          <a:pt x="325" y="412"/>
                        </a:cubicBezTo>
                        <a:cubicBezTo>
                          <a:pt x="317" y="411"/>
                          <a:pt x="301" y="420"/>
                          <a:pt x="301" y="420"/>
                        </a:cubicBezTo>
                        <a:cubicBezTo>
                          <a:pt x="289" y="412"/>
                          <a:pt x="277" y="408"/>
                          <a:pt x="265" y="400"/>
                        </a:cubicBezTo>
                        <a:cubicBezTo>
                          <a:pt x="252" y="380"/>
                          <a:pt x="256" y="356"/>
                          <a:pt x="233" y="348"/>
                        </a:cubicBezTo>
                        <a:cubicBezTo>
                          <a:pt x="217" y="372"/>
                          <a:pt x="221" y="392"/>
                          <a:pt x="237" y="416"/>
                        </a:cubicBezTo>
                        <a:cubicBezTo>
                          <a:pt x="234" y="428"/>
                          <a:pt x="228" y="445"/>
                          <a:pt x="237" y="444"/>
                        </a:cubicBezTo>
                        <a:cubicBezTo>
                          <a:pt x="247" y="443"/>
                          <a:pt x="261" y="428"/>
                          <a:pt x="261" y="428"/>
                        </a:cubicBezTo>
                        <a:cubicBezTo>
                          <a:pt x="258" y="450"/>
                          <a:pt x="243" y="475"/>
                          <a:pt x="269" y="484"/>
                        </a:cubicBezTo>
                        <a:cubicBezTo>
                          <a:pt x="277" y="479"/>
                          <a:pt x="288" y="476"/>
                          <a:pt x="293" y="468"/>
                        </a:cubicBezTo>
                        <a:cubicBezTo>
                          <a:pt x="302" y="454"/>
                          <a:pt x="303" y="446"/>
                          <a:pt x="317" y="436"/>
                        </a:cubicBezTo>
                        <a:cubicBezTo>
                          <a:pt x="315" y="448"/>
                          <a:pt x="306" y="467"/>
                          <a:pt x="321" y="476"/>
                        </a:cubicBezTo>
                        <a:cubicBezTo>
                          <a:pt x="328" y="480"/>
                          <a:pt x="345" y="484"/>
                          <a:pt x="345" y="484"/>
                        </a:cubicBezTo>
                        <a:cubicBezTo>
                          <a:pt x="382" y="472"/>
                          <a:pt x="347" y="527"/>
                          <a:pt x="333" y="536"/>
                        </a:cubicBezTo>
                        <a:cubicBezTo>
                          <a:pt x="330" y="540"/>
                          <a:pt x="329" y="545"/>
                          <a:pt x="325" y="548"/>
                        </a:cubicBezTo>
                        <a:cubicBezTo>
                          <a:pt x="322" y="551"/>
                          <a:pt x="316" y="549"/>
                          <a:pt x="313" y="552"/>
                        </a:cubicBezTo>
                        <a:cubicBezTo>
                          <a:pt x="300" y="565"/>
                          <a:pt x="320" y="575"/>
                          <a:pt x="293" y="584"/>
                        </a:cubicBezTo>
                        <a:cubicBezTo>
                          <a:pt x="286" y="595"/>
                          <a:pt x="272" y="610"/>
                          <a:pt x="261" y="616"/>
                        </a:cubicBezTo>
                        <a:cubicBezTo>
                          <a:pt x="254" y="620"/>
                          <a:pt x="245" y="621"/>
                          <a:pt x="237" y="624"/>
                        </a:cubicBezTo>
                        <a:cubicBezTo>
                          <a:pt x="233" y="625"/>
                          <a:pt x="225" y="628"/>
                          <a:pt x="225" y="628"/>
                        </a:cubicBezTo>
                        <a:cubicBezTo>
                          <a:pt x="215" y="659"/>
                          <a:pt x="212" y="652"/>
                          <a:pt x="173" y="656"/>
                        </a:cubicBezTo>
                        <a:cubicBezTo>
                          <a:pt x="140" y="667"/>
                          <a:pt x="132" y="687"/>
                          <a:pt x="97" y="696"/>
                        </a:cubicBezTo>
                        <a:cubicBezTo>
                          <a:pt x="77" y="691"/>
                          <a:pt x="75" y="687"/>
                          <a:pt x="81" y="668"/>
                        </a:cubicBezTo>
                        <a:cubicBezTo>
                          <a:pt x="77" y="646"/>
                          <a:pt x="72" y="639"/>
                          <a:pt x="77" y="616"/>
                        </a:cubicBezTo>
                        <a:cubicBezTo>
                          <a:pt x="73" y="598"/>
                          <a:pt x="71" y="587"/>
                          <a:pt x="61" y="572"/>
                        </a:cubicBezTo>
                        <a:cubicBezTo>
                          <a:pt x="58" y="551"/>
                          <a:pt x="51" y="543"/>
                          <a:pt x="45" y="524"/>
                        </a:cubicBezTo>
                        <a:cubicBezTo>
                          <a:pt x="52" y="502"/>
                          <a:pt x="58" y="496"/>
                          <a:pt x="49" y="472"/>
                        </a:cubicBezTo>
                        <a:cubicBezTo>
                          <a:pt x="46" y="463"/>
                          <a:pt x="33" y="448"/>
                          <a:pt x="33" y="448"/>
                        </a:cubicBezTo>
                        <a:cubicBezTo>
                          <a:pt x="42" y="422"/>
                          <a:pt x="42" y="408"/>
                          <a:pt x="33" y="380"/>
                        </a:cubicBezTo>
                        <a:cubicBezTo>
                          <a:pt x="49" y="369"/>
                          <a:pt x="48" y="362"/>
                          <a:pt x="53" y="344"/>
                        </a:cubicBezTo>
                        <a:cubicBezTo>
                          <a:pt x="47" y="327"/>
                          <a:pt x="49" y="308"/>
                          <a:pt x="33" y="332"/>
                        </a:cubicBezTo>
                        <a:cubicBezTo>
                          <a:pt x="40" y="353"/>
                          <a:pt x="29" y="374"/>
                          <a:pt x="17" y="392"/>
                        </a:cubicBezTo>
                        <a:cubicBezTo>
                          <a:pt x="6" y="360"/>
                          <a:pt x="10" y="340"/>
                          <a:pt x="13" y="304"/>
                        </a:cubicBezTo>
                        <a:cubicBezTo>
                          <a:pt x="44" y="314"/>
                          <a:pt x="54" y="289"/>
                          <a:pt x="81" y="280"/>
                        </a:cubicBezTo>
                        <a:cubicBezTo>
                          <a:pt x="94" y="261"/>
                          <a:pt x="85" y="242"/>
                          <a:pt x="105" y="228"/>
                        </a:cubicBezTo>
                        <a:cubicBezTo>
                          <a:pt x="108" y="220"/>
                          <a:pt x="110" y="212"/>
                          <a:pt x="113" y="204"/>
                        </a:cubicBezTo>
                        <a:cubicBezTo>
                          <a:pt x="116" y="196"/>
                          <a:pt x="89" y="196"/>
                          <a:pt x="89" y="196"/>
                        </a:cubicBezTo>
                        <a:cubicBezTo>
                          <a:pt x="81" y="221"/>
                          <a:pt x="58" y="211"/>
                          <a:pt x="37" y="204"/>
                        </a:cubicBezTo>
                        <a:cubicBezTo>
                          <a:pt x="33" y="207"/>
                          <a:pt x="30" y="213"/>
                          <a:pt x="25" y="212"/>
                        </a:cubicBezTo>
                        <a:cubicBezTo>
                          <a:pt x="16" y="210"/>
                          <a:pt x="1" y="196"/>
                          <a:pt x="1" y="196"/>
                        </a:cubicBezTo>
                        <a:cubicBezTo>
                          <a:pt x="4" y="186"/>
                          <a:pt x="4" y="174"/>
                          <a:pt x="9" y="164"/>
                        </a:cubicBezTo>
                        <a:cubicBezTo>
                          <a:pt x="13" y="155"/>
                          <a:pt x="25" y="140"/>
                          <a:pt x="25" y="140"/>
                        </a:cubicBezTo>
                        <a:cubicBezTo>
                          <a:pt x="0" y="132"/>
                          <a:pt x="25" y="128"/>
                          <a:pt x="37" y="124"/>
                        </a:cubicBezTo>
                        <a:cubicBezTo>
                          <a:pt x="58" y="131"/>
                          <a:pt x="75" y="116"/>
                          <a:pt x="97" y="112"/>
                        </a:cubicBezTo>
                        <a:cubicBezTo>
                          <a:pt x="135" y="87"/>
                          <a:pt x="159" y="122"/>
                          <a:pt x="197" y="132"/>
                        </a:cubicBezTo>
                        <a:cubicBezTo>
                          <a:pt x="205" y="129"/>
                          <a:pt x="213" y="127"/>
                          <a:pt x="221" y="124"/>
                        </a:cubicBezTo>
                        <a:cubicBezTo>
                          <a:pt x="225" y="123"/>
                          <a:pt x="226" y="147"/>
                          <a:pt x="233" y="120"/>
                        </a:cubicBezTo>
                        <a:lnTo>
                          <a:pt x="229" y="64"/>
                        </a:lnTo>
                        <a:lnTo>
                          <a:pt x="209" y="40"/>
                        </a:lnTo>
                        <a:cubicBezTo>
                          <a:pt x="243" y="21"/>
                          <a:pt x="240" y="21"/>
                          <a:pt x="261" y="0"/>
                        </a:cubicBezTo>
                        <a:cubicBezTo>
                          <a:pt x="297" y="16"/>
                          <a:pt x="333" y="32"/>
                          <a:pt x="369" y="48"/>
                        </a:cubicBezTo>
                        <a:cubicBezTo>
                          <a:pt x="373" y="50"/>
                          <a:pt x="361" y="44"/>
                          <a:pt x="357" y="44"/>
                        </a:cubicBezTo>
                        <a:cubicBezTo>
                          <a:pt x="349" y="45"/>
                          <a:pt x="333" y="52"/>
                          <a:pt x="333" y="52"/>
                        </a:cubicBezTo>
                        <a:cubicBezTo>
                          <a:pt x="322" y="68"/>
                          <a:pt x="318" y="71"/>
                          <a:pt x="329" y="88"/>
                        </a:cubicBezTo>
                        <a:cubicBezTo>
                          <a:pt x="308" y="119"/>
                          <a:pt x="323" y="118"/>
                          <a:pt x="333" y="148"/>
                        </a:cubicBezTo>
                        <a:cubicBezTo>
                          <a:pt x="320" y="157"/>
                          <a:pt x="314" y="167"/>
                          <a:pt x="301" y="176"/>
                        </a:cubicBezTo>
                        <a:cubicBezTo>
                          <a:pt x="306" y="213"/>
                          <a:pt x="303" y="213"/>
                          <a:pt x="337" y="220"/>
                        </a:cubicBezTo>
                        <a:cubicBezTo>
                          <a:pt x="358" y="216"/>
                          <a:pt x="368" y="214"/>
                          <a:pt x="361" y="192"/>
                        </a:cubicBezTo>
                        <a:cubicBezTo>
                          <a:pt x="362" y="177"/>
                          <a:pt x="362" y="162"/>
                          <a:pt x="365" y="148"/>
                        </a:cubicBezTo>
                        <a:cubicBezTo>
                          <a:pt x="366" y="143"/>
                          <a:pt x="369" y="133"/>
                          <a:pt x="373" y="136"/>
                        </a:cubicBezTo>
                        <a:cubicBezTo>
                          <a:pt x="379" y="140"/>
                          <a:pt x="376" y="149"/>
                          <a:pt x="377" y="156"/>
                        </a:cubicBezTo>
                        <a:cubicBezTo>
                          <a:pt x="404" y="147"/>
                          <a:pt x="409" y="116"/>
                          <a:pt x="417" y="92"/>
                        </a:cubicBezTo>
                        <a:cubicBezTo>
                          <a:pt x="422" y="76"/>
                          <a:pt x="453" y="74"/>
                          <a:pt x="465" y="72"/>
                        </a:cubicBezTo>
                        <a:cubicBezTo>
                          <a:pt x="472" y="92"/>
                          <a:pt x="477" y="93"/>
                          <a:pt x="497" y="88"/>
                        </a:cubicBezTo>
                        <a:cubicBezTo>
                          <a:pt x="512" y="78"/>
                          <a:pt x="515" y="74"/>
                          <a:pt x="509" y="56"/>
                        </a:cubicBezTo>
                        <a:cubicBezTo>
                          <a:pt x="523" y="46"/>
                          <a:pt x="517" y="46"/>
                          <a:pt x="529" y="52"/>
                        </a:cubicBezTo>
                        <a:lnTo>
                          <a:pt x="693" y="72"/>
                        </a:lnTo>
                        <a:lnTo>
                          <a:pt x="541" y="460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201" name="Freeform 105"/>
                  <p:cNvSpPr/>
                  <p:nvPr/>
                </p:nvSpPr>
                <p:spPr>
                  <a:xfrm>
                    <a:off x="3861" y="247"/>
                    <a:ext cx="591" cy="95"/>
                  </a:xfrm>
                  <a:custGeom>
                    <a:avLst/>
                    <a:gdLst/>
                    <a:ahLst/>
                    <a:cxnLst>
                      <a:cxn ang="0">
                        <a:pos x="524" y="0"/>
                      </a:cxn>
                      <a:cxn ang="0">
                        <a:pos x="91" y="18"/>
                      </a:cxn>
                      <a:cxn ang="0">
                        <a:pos x="58" y="27"/>
                      </a:cxn>
                      <a:cxn ang="0">
                        <a:pos x="39" y="27"/>
                      </a:cxn>
                      <a:cxn ang="0">
                        <a:pos x="14" y="49"/>
                      </a:cxn>
                      <a:cxn ang="0">
                        <a:pos x="0" y="67"/>
                      </a:cxn>
                      <a:cxn ang="0">
                        <a:pos x="37" y="73"/>
                      </a:cxn>
                      <a:cxn ang="0">
                        <a:pos x="62" y="61"/>
                      </a:cxn>
                      <a:cxn ang="0">
                        <a:pos x="69" y="54"/>
                      </a:cxn>
                      <a:cxn ang="0">
                        <a:pos x="106" y="33"/>
                      </a:cxn>
                      <a:cxn ang="0">
                        <a:pos x="136" y="29"/>
                      </a:cxn>
                      <a:cxn ang="0">
                        <a:pos x="150" y="60"/>
                      </a:cxn>
                      <a:cxn ang="0">
                        <a:pos x="119" y="69"/>
                      </a:cxn>
                      <a:cxn ang="0">
                        <a:pos x="147" y="72"/>
                      </a:cxn>
                      <a:cxn ang="0">
                        <a:pos x="159" y="57"/>
                      </a:cxn>
                      <a:cxn ang="0">
                        <a:pos x="169" y="59"/>
                      </a:cxn>
                      <a:cxn ang="0">
                        <a:pos x="161" y="34"/>
                      </a:cxn>
                      <a:cxn ang="0">
                        <a:pos x="169" y="28"/>
                      </a:cxn>
                      <a:cxn ang="0">
                        <a:pos x="176" y="56"/>
                      </a:cxn>
                      <a:cxn ang="0">
                        <a:pos x="169" y="72"/>
                      </a:cxn>
                      <a:cxn ang="0">
                        <a:pos x="188" y="83"/>
                      </a:cxn>
                      <a:cxn ang="0">
                        <a:pos x="190" y="59"/>
                      </a:cxn>
                      <a:cxn ang="0">
                        <a:pos x="210" y="66"/>
                      </a:cxn>
                      <a:cxn ang="0">
                        <a:pos x="242" y="47"/>
                      </a:cxn>
                      <a:cxn ang="0">
                        <a:pos x="260" y="32"/>
                      </a:cxn>
                      <a:cxn ang="0">
                        <a:pos x="279" y="36"/>
                      </a:cxn>
                      <a:cxn ang="0">
                        <a:pos x="289" y="32"/>
                      </a:cxn>
                      <a:cxn ang="0">
                        <a:pos x="274" y="28"/>
                      </a:cxn>
                      <a:cxn ang="0">
                        <a:pos x="301" y="22"/>
                      </a:cxn>
                      <a:cxn ang="0">
                        <a:pos x="345" y="34"/>
                      </a:cxn>
                      <a:cxn ang="0">
                        <a:pos x="369" y="27"/>
                      </a:cxn>
                      <a:cxn ang="0">
                        <a:pos x="371" y="40"/>
                      </a:cxn>
                      <a:cxn ang="0">
                        <a:pos x="361" y="64"/>
                      </a:cxn>
                      <a:cxn ang="0">
                        <a:pos x="388" y="56"/>
                      </a:cxn>
                      <a:cxn ang="0">
                        <a:pos x="396" y="51"/>
                      </a:cxn>
                      <a:cxn ang="0">
                        <a:pos x="411" y="39"/>
                      </a:cxn>
                      <a:cxn ang="0">
                        <a:pos x="504" y="54"/>
                      </a:cxn>
                    </a:cxnLst>
                    <a:pathLst>
                      <a:path w="931" h="149">
                        <a:moveTo>
                          <a:pt x="794" y="84"/>
                        </a:moveTo>
                        <a:cubicBezTo>
                          <a:pt x="813" y="72"/>
                          <a:pt x="931" y="14"/>
                          <a:pt x="825" y="0"/>
                        </a:cubicBezTo>
                        <a:lnTo>
                          <a:pt x="159" y="0"/>
                        </a:lnTo>
                        <a:cubicBezTo>
                          <a:pt x="149" y="12"/>
                          <a:pt x="162" y="18"/>
                          <a:pt x="143" y="29"/>
                        </a:cubicBezTo>
                        <a:cubicBezTo>
                          <a:pt x="130" y="44"/>
                          <a:pt x="133" y="39"/>
                          <a:pt x="116" y="48"/>
                        </a:cubicBezTo>
                        <a:cubicBezTo>
                          <a:pt x="108" y="46"/>
                          <a:pt x="100" y="44"/>
                          <a:pt x="91" y="42"/>
                        </a:cubicBezTo>
                        <a:cubicBezTo>
                          <a:pt x="89" y="41"/>
                          <a:pt x="83" y="40"/>
                          <a:pt x="83" y="40"/>
                        </a:cubicBezTo>
                        <a:cubicBezTo>
                          <a:pt x="76" y="40"/>
                          <a:pt x="68" y="39"/>
                          <a:pt x="62" y="42"/>
                        </a:cubicBezTo>
                        <a:cubicBezTo>
                          <a:pt x="54" y="45"/>
                          <a:pt x="46" y="61"/>
                          <a:pt x="38" y="67"/>
                        </a:cubicBezTo>
                        <a:cubicBezTo>
                          <a:pt x="32" y="71"/>
                          <a:pt x="27" y="74"/>
                          <a:pt x="22" y="77"/>
                        </a:cubicBezTo>
                        <a:cubicBezTo>
                          <a:pt x="16" y="81"/>
                          <a:pt x="5" y="86"/>
                          <a:pt x="5" y="86"/>
                        </a:cubicBezTo>
                        <a:cubicBezTo>
                          <a:pt x="9" y="95"/>
                          <a:pt x="7" y="97"/>
                          <a:pt x="0" y="105"/>
                        </a:cubicBezTo>
                        <a:cubicBezTo>
                          <a:pt x="17" y="107"/>
                          <a:pt x="22" y="107"/>
                          <a:pt x="16" y="120"/>
                        </a:cubicBezTo>
                        <a:cubicBezTo>
                          <a:pt x="27" y="122"/>
                          <a:pt x="48" y="116"/>
                          <a:pt x="59" y="115"/>
                        </a:cubicBezTo>
                        <a:cubicBezTo>
                          <a:pt x="71" y="112"/>
                          <a:pt x="73" y="117"/>
                          <a:pt x="83" y="111"/>
                        </a:cubicBezTo>
                        <a:cubicBezTo>
                          <a:pt x="89" y="96"/>
                          <a:pt x="83" y="100"/>
                          <a:pt x="97" y="96"/>
                        </a:cubicBezTo>
                        <a:cubicBezTo>
                          <a:pt x="100" y="94"/>
                          <a:pt x="103" y="93"/>
                          <a:pt x="105" y="90"/>
                        </a:cubicBezTo>
                        <a:cubicBezTo>
                          <a:pt x="106" y="88"/>
                          <a:pt x="106" y="85"/>
                          <a:pt x="108" y="84"/>
                        </a:cubicBezTo>
                        <a:cubicBezTo>
                          <a:pt x="112" y="80"/>
                          <a:pt x="140" y="69"/>
                          <a:pt x="148" y="67"/>
                        </a:cubicBezTo>
                        <a:cubicBezTo>
                          <a:pt x="160" y="52"/>
                          <a:pt x="153" y="56"/>
                          <a:pt x="167" y="52"/>
                        </a:cubicBezTo>
                        <a:cubicBezTo>
                          <a:pt x="178" y="55"/>
                          <a:pt x="179" y="62"/>
                          <a:pt x="191" y="58"/>
                        </a:cubicBezTo>
                        <a:cubicBezTo>
                          <a:pt x="199" y="52"/>
                          <a:pt x="206" y="51"/>
                          <a:pt x="215" y="46"/>
                        </a:cubicBezTo>
                        <a:cubicBezTo>
                          <a:pt x="226" y="58"/>
                          <a:pt x="217" y="46"/>
                          <a:pt x="223" y="69"/>
                        </a:cubicBezTo>
                        <a:cubicBezTo>
                          <a:pt x="226" y="79"/>
                          <a:pt x="233" y="85"/>
                          <a:pt x="237" y="94"/>
                        </a:cubicBezTo>
                        <a:cubicBezTo>
                          <a:pt x="227" y="100"/>
                          <a:pt x="229" y="104"/>
                          <a:pt x="218" y="107"/>
                        </a:cubicBezTo>
                        <a:cubicBezTo>
                          <a:pt x="207" y="120"/>
                          <a:pt x="203" y="113"/>
                          <a:pt x="188" y="109"/>
                        </a:cubicBezTo>
                        <a:cubicBezTo>
                          <a:pt x="191" y="117"/>
                          <a:pt x="200" y="127"/>
                          <a:pt x="210" y="132"/>
                        </a:cubicBezTo>
                        <a:cubicBezTo>
                          <a:pt x="218" y="114"/>
                          <a:pt x="211" y="122"/>
                          <a:pt x="231" y="113"/>
                        </a:cubicBezTo>
                        <a:cubicBezTo>
                          <a:pt x="237" y="111"/>
                          <a:pt x="248" y="105"/>
                          <a:pt x="248" y="105"/>
                        </a:cubicBezTo>
                        <a:cubicBezTo>
                          <a:pt x="248" y="100"/>
                          <a:pt x="246" y="94"/>
                          <a:pt x="250" y="90"/>
                        </a:cubicBezTo>
                        <a:cubicBezTo>
                          <a:pt x="253" y="88"/>
                          <a:pt x="254" y="96"/>
                          <a:pt x="258" y="96"/>
                        </a:cubicBezTo>
                        <a:cubicBezTo>
                          <a:pt x="262" y="97"/>
                          <a:pt x="264" y="94"/>
                          <a:pt x="266" y="92"/>
                        </a:cubicBezTo>
                        <a:cubicBezTo>
                          <a:pt x="262" y="82"/>
                          <a:pt x="252" y="77"/>
                          <a:pt x="248" y="67"/>
                        </a:cubicBezTo>
                        <a:cubicBezTo>
                          <a:pt x="250" y="63"/>
                          <a:pt x="255" y="58"/>
                          <a:pt x="253" y="54"/>
                        </a:cubicBezTo>
                        <a:cubicBezTo>
                          <a:pt x="251" y="50"/>
                          <a:pt x="248" y="42"/>
                          <a:pt x="248" y="42"/>
                        </a:cubicBezTo>
                        <a:cubicBezTo>
                          <a:pt x="256" y="32"/>
                          <a:pt x="259" y="35"/>
                          <a:pt x="266" y="44"/>
                        </a:cubicBezTo>
                        <a:cubicBezTo>
                          <a:pt x="270" y="56"/>
                          <a:pt x="276" y="61"/>
                          <a:pt x="285" y="71"/>
                        </a:cubicBezTo>
                        <a:cubicBezTo>
                          <a:pt x="281" y="81"/>
                          <a:pt x="289" y="82"/>
                          <a:pt x="277" y="88"/>
                        </a:cubicBezTo>
                        <a:cubicBezTo>
                          <a:pt x="262" y="106"/>
                          <a:pt x="278" y="83"/>
                          <a:pt x="274" y="101"/>
                        </a:cubicBezTo>
                        <a:cubicBezTo>
                          <a:pt x="274" y="105"/>
                          <a:pt x="268" y="109"/>
                          <a:pt x="266" y="113"/>
                        </a:cubicBezTo>
                        <a:cubicBezTo>
                          <a:pt x="270" y="122"/>
                          <a:pt x="268" y="125"/>
                          <a:pt x="261" y="132"/>
                        </a:cubicBezTo>
                        <a:cubicBezTo>
                          <a:pt x="268" y="149"/>
                          <a:pt x="282" y="134"/>
                          <a:pt x="296" y="130"/>
                        </a:cubicBezTo>
                        <a:cubicBezTo>
                          <a:pt x="299" y="122"/>
                          <a:pt x="295" y="119"/>
                          <a:pt x="299" y="111"/>
                        </a:cubicBezTo>
                        <a:cubicBezTo>
                          <a:pt x="296" y="105"/>
                          <a:pt x="288" y="97"/>
                          <a:pt x="299" y="92"/>
                        </a:cubicBezTo>
                        <a:cubicBezTo>
                          <a:pt x="303" y="90"/>
                          <a:pt x="315" y="88"/>
                          <a:pt x="315" y="88"/>
                        </a:cubicBezTo>
                        <a:cubicBezTo>
                          <a:pt x="326" y="91"/>
                          <a:pt x="325" y="95"/>
                          <a:pt x="331" y="103"/>
                        </a:cubicBezTo>
                        <a:cubicBezTo>
                          <a:pt x="339" y="84"/>
                          <a:pt x="331" y="90"/>
                          <a:pt x="361" y="92"/>
                        </a:cubicBezTo>
                        <a:cubicBezTo>
                          <a:pt x="355" y="76"/>
                          <a:pt x="365" y="76"/>
                          <a:pt x="382" y="73"/>
                        </a:cubicBezTo>
                        <a:cubicBezTo>
                          <a:pt x="383" y="71"/>
                          <a:pt x="387" y="57"/>
                          <a:pt x="393" y="54"/>
                        </a:cubicBezTo>
                        <a:cubicBezTo>
                          <a:pt x="398" y="52"/>
                          <a:pt x="409" y="50"/>
                          <a:pt x="409" y="50"/>
                        </a:cubicBezTo>
                        <a:cubicBezTo>
                          <a:pt x="430" y="54"/>
                          <a:pt x="413" y="58"/>
                          <a:pt x="431" y="63"/>
                        </a:cubicBezTo>
                        <a:cubicBezTo>
                          <a:pt x="433" y="61"/>
                          <a:pt x="435" y="57"/>
                          <a:pt x="439" y="56"/>
                        </a:cubicBezTo>
                        <a:cubicBezTo>
                          <a:pt x="445" y="55"/>
                          <a:pt x="452" y="61"/>
                          <a:pt x="457" y="58"/>
                        </a:cubicBezTo>
                        <a:cubicBezTo>
                          <a:pt x="461" y="57"/>
                          <a:pt x="457" y="52"/>
                          <a:pt x="455" y="50"/>
                        </a:cubicBezTo>
                        <a:cubicBezTo>
                          <a:pt x="451" y="47"/>
                          <a:pt x="444" y="47"/>
                          <a:pt x="439" y="46"/>
                        </a:cubicBezTo>
                        <a:cubicBezTo>
                          <a:pt x="436" y="45"/>
                          <a:pt x="431" y="44"/>
                          <a:pt x="431" y="44"/>
                        </a:cubicBezTo>
                        <a:cubicBezTo>
                          <a:pt x="440" y="38"/>
                          <a:pt x="443" y="36"/>
                          <a:pt x="455" y="40"/>
                        </a:cubicBezTo>
                        <a:cubicBezTo>
                          <a:pt x="461" y="38"/>
                          <a:pt x="467" y="35"/>
                          <a:pt x="474" y="35"/>
                        </a:cubicBezTo>
                        <a:cubicBezTo>
                          <a:pt x="483" y="36"/>
                          <a:pt x="511" y="43"/>
                          <a:pt x="519" y="46"/>
                        </a:cubicBezTo>
                        <a:cubicBezTo>
                          <a:pt x="527" y="49"/>
                          <a:pt x="544" y="54"/>
                          <a:pt x="544" y="54"/>
                        </a:cubicBezTo>
                        <a:cubicBezTo>
                          <a:pt x="548" y="54"/>
                          <a:pt x="560" y="52"/>
                          <a:pt x="565" y="50"/>
                        </a:cubicBezTo>
                        <a:cubicBezTo>
                          <a:pt x="570" y="47"/>
                          <a:pt x="581" y="42"/>
                          <a:pt x="581" y="42"/>
                        </a:cubicBezTo>
                        <a:cubicBezTo>
                          <a:pt x="585" y="42"/>
                          <a:pt x="598" y="44"/>
                          <a:pt x="600" y="48"/>
                        </a:cubicBezTo>
                        <a:cubicBezTo>
                          <a:pt x="603" y="55"/>
                          <a:pt x="589" y="61"/>
                          <a:pt x="584" y="63"/>
                        </a:cubicBezTo>
                        <a:cubicBezTo>
                          <a:pt x="576" y="69"/>
                          <a:pt x="568" y="69"/>
                          <a:pt x="565" y="77"/>
                        </a:cubicBezTo>
                        <a:cubicBezTo>
                          <a:pt x="568" y="86"/>
                          <a:pt x="564" y="92"/>
                          <a:pt x="568" y="101"/>
                        </a:cubicBezTo>
                        <a:cubicBezTo>
                          <a:pt x="574" y="93"/>
                          <a:pt x="577" y="91"/>
                          <a:pt x="589" y="94"/>
                        </a:cubicBezTo>
                        <a:cubicBezTo>
                          <a:pt x="595" y="108"/>
                          <a:pt x="602" y="93"/>
                          <a:pt x="611" y="88"/>
                        </a:cubicBezTo>
                        <a:cubicBezTo>
                          <a:pt x="613" y="86"/>
                          <a:pt x="613" y="83"/>
                          <a:pt x="616" y="82"/>
                        </a:cubicBezTo>
                        <a:cubicBezTo>
                          <a:pt x="618" y="80"/>
                          <a:pt x="622" y="81"/>
                          <a:pt x="624" y="80"/>
                        </a:cubicBezTo>
                        <a:cubicBezTo>
                          <a:pt x="626" y="78"/>
                          <a:pt x="626" y="75"/>
                          <a:pt x="627" y="73"/>
                        </a:cubicBezTo>
                        <a:cubicBezTo>
                          <a:pt x="632" y="65"/>
                          <a:pt x="638" y="63"/>
                          <a:pt x="648" y="61"/>
                        </a:cubicBezTo>
                        <a:cubicBezTo>
                          <a:pt x="664" y="62"/>
                          <a:pt x="684" y="69"/>
                          <a:pt x="700" y="69"/>
                        </a:cubicBezTo>
                        <a:lnTo>
                          <a:pt x="794" y="8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202" name="Freeform 106"/>
                  <p:cNvSpPr/>
                  <p:nvPr/>
                </p:nvSpPr>
                <p:spPr>
                  <a:xfrm>
                    <a:off x="3981" y="282"/>
                    <a:ext cx="13" cy="10"/>
                  </a:xfrm>
                  <a:custGeom>
                    <a:avLst/>
                    <a:gdLst/>
                    <a:ahLst/>
                    <a:cxnLst>
                      <a:cxn ang="0">
                        <a:pos x="1" y="9"/>
                      </a:cxn>
                      <a:cxn ang="0">
                        <a:pos x="13" y="0"/>
                      </a:cxn>
                      <a:cxn ang="0">
                        <a:pos x="8" y="8"/>
                      </a:cxn>
                      <a:cxn ang="0">
                        <a:pos x="1" y="9"/>
                      </a:cxn>
                    </a:cxnLst>
                    <a:pathLst>
                      <a:path w="31" h="30">
                        <a:moveTo>
                          <a:pt x="3" y="28"/>
                        </a:moveTo>
                        <a:cubicBezTo>
                          <a:pt x="8" y="8"/>
                          <a:pt x="12" y="6"/>
                          <a:pt x="31" y="0"/>
                        </a:cubicBezTo>
                        <a:cubicBezTo>
                          <a:pt x="29" y="5"/>
                          <a:pt x="25" y="22"/>
                          <a:pt x="19" y="24"/>
                        </a:cubicBezTo>
                        <a:cubicBezTo>
                          <a:pt x="0" y="30"/>
                          <a:pt x="3" y="9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203" name="Freeform 107"/>
                  <p:cNvSpPr/>
                  <p:nvPr/>
                </p:nvSpPr>
                <p:spPr>
                  <a:xfrm>
                    <a:off x="3966" y="296"/>
                    <a:ext cx="19" cy="11"/>
                  </a:xfrm>
                  <a:custGeom>
                    <a:avLst/>
                    <a:gdLst/>
                    <a:ahLst/>
                    <a:cxnLst>
                      <a:cxn ang="0">
                        <a:pos x="3" y="11"/>
                      </a:cxn>
                      <a:cxn ang="0">
                        <a:pos x="10" y="0"/>
                      </a:cxn>
                      <a:cxn ang="0">
                        <a:pos x="16" y="1"/>
                      </a:cxn>
                      <a:cxn ang="0">
                        <a:pos x="3" y="11"/>
                      </a:cxn>
                    </a:cxnLst>
                    <a:pathLst>
                      <a:path w="44" h="32">
                        <a:moveTo>
                          <a:pt x="6" y="32"/>
                        </a:moveTo>
                        <a:cubicBezTo>
                          <a:pt x="0" y="14"/>
                          <a:pt x="7" y="10"/>
                          <a:pt x="22" y="0"/>
                        </a:cubicBezTo>
                        <a:cubicBezTo>
                          <a:pt x="27" y="1"/>
                          <a:pt x="35" y="0"/>
                          <a:pt x="38" y="4"/>
                        </a:cubicBezTo>
                        <a:cubicBezTo>
                          <a:pt x="44" y="13"/>
                          <a:pt x="16" y="32"/>
                          <a:pt x="6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204" name="Freeform 108"/>
                  <p:cNvSpPr/>
                  <p:nvPr/>
                </p:nvSpPr>
                <p:spPr>
                  <a:xfrm>
                    <a:off x="4028" y="337"/>
                    <a:ext cx="32" cy="6"/>
                  </a:xfrm>
                  <a:custGeom>
                    <a:avLst/>
                    <a:gdLst/>
                    <a:ahLst/>
                    <a:cxnLst>
                      <a:cxn ang="0">
                        <a:pos x="16" y="6"/>
                      </a:cxn>
                      <a:cxn ang="0">
                        <a:pos x="11" y="1"/>
                      </a:cxn>
                      <a:cxn ang="0">
                        <a:pos x="16" y="6"/>
                      </a:cxn>
                    </a:cxnLst>
                    <a:pathLst>
                      <a:path w="76" h="18">
                        <a:moveTo>
                          <a:pt x="37" y="18"/>
                        </a:moveTo>
                        <a:cubicBezTo>
                          <a:pt x="25" y="14"/>
                          <a:pt x="0" y="10"/>
                          <a:pt x="25" y="2"/>
                        </a:cubicBezTo>
                        <a:cubicBezTo>
                          <a:pt x="76" y="9"/>
                          <a:pt x="46" y="0"/>
                          <a:pt x="37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205" name="Freeform 109"/>
                  <p:cNvSpPr/>
                  <p:nvPr/>
                </p:nvSpPr>
                <p:spPr>
                  <a:xfrm>
                    <a:off x="4083" y="336"/>
                    <a:ext cx="18" cy="15"/>
                  </a:xfrm>
                  <a:custGeom>
                    <a:avLst/>
                    <a:gdLst/>
                    <a:ahLst/>
                    <a:cxnLst>
                      <a:cxn ang="0">
                        <a:pos x="0" y="7"/>
                      </a:cxn>
                      <a:cxn ang="0">
                        <a:pos x="5" y="3"/>
                      </a:cxn>
                      <a:cxn ang="0">
                        <a:pos x="0" y="7"/>
                      </a:cxn>
                    </a:cxnLst>
                    <a:pathLst>
                      <a:path w="42" h="44">
                        <a:moveTo>
                          <a:pt x="0" y="21"/>
                        </a:moveTo>
                        <a:cubicBezTo>
                          <a:pt x="4" y="17"/>
                          <a:pt x="7" y="11"/>
                          <a:pt x="12" y="9"/>
                        </a:cubicBezTo>
                        <a:cubicBezTo>
                          <a:pt x="42" y="0"/>
                          <a:pt x="23" y="44"/>
                          <a:pt x="0" y="2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4206" name="Freeform 110"/>
                  <p:cNvSpPr/>
                  <p:nvPr/>
                </p:nvSpPr>
                <p:spPr>
                  <a:xfrm>
                    <a:off x="3936" y="295"/>
                    <a:ext cx="14" cy="10"/>
                  </a:xfrm>
                  <a:custGeom>
                    <a:avLst/>
                    <a:gdLst/>
                    <a:ahLst/>
                    <a:cxnLst>
                      <a:cxn ang="0">
                        <a:pos x="3" y="7"/>
                      </a:cxn>
                      <a:cxn ang="0">
                        <a:pos x="14" y="3"/>
                      </a:cxn>
                      <a:cxn ang="0">
                        <a:pos x="3" y="7"/>
                      </a:cxn>
                    </a:cxnLst>
                    <a:pathLst>
                      <a:path w="31" h="30">
                        <a:moveTo>
                          <a:pt x="7" y="22"/>
                        </a:moveTo>
                        <a:cubicBezTo>
                          <a:pt x="0" y="0"/>
                          <a:pt x="15" y="6"/>
                          <a:pt x="31" y="10"/>
                        </a:cubicBezTo>
                        <a:cubicBezTo>
                          <a:pt x="14" y="16"/>
                          <a:pt x="15" y="30"/>
                          <a:pt x="7" y="2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4207" name="Group 111"/>
              <p:cNvGrpSpPr/>
              <p:nvPr/>
            </p:nvGrpSpPr>
            <p:grpSpPr>
              <a:xfrm>
                <a:off x="798" y="111"/>
                <a:ext cx="4702" cy="418"/>
                <a:chOff x="798" y="255"/>
                <a:chExt cx="4702" cy="418"/>
              </a:xfrm>
            </p:grpSpPr>
            <p:sp>
              <p:nvSpPr>
                <p:cNvPr id="4208" name="Line 112"/>
                <p:cNvSpPr/>
                <p:nvPr/>
              </p:nvSpPr>
              <p:spPr>
                <a:xfrm>
                  <a:off x="798" y="476"/>
                  <a:ext cx="4702" cy="0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09" name="Line 113"/>
                <p:cNvSpPr/>
                <p:nvPr/>
              </p:nvSpPr>
              <p:spPr>
                <a:xfrm>
                  <a:off x="1026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10" name="Line 114"/>
                <p:cNvSpPr/>
                <p:nvPr/>
              </p:nvSpPr>
              <p:spPr>
                <a:xfrm>
                  <a:off x="1254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11" name="Line 115"/>
                <p:cNvSpPr/>
                <p:nvPr/>
              </p:nvSpPr>
              <p:spPr>
                <a:xfrm>
                  <a:off x="1482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12" name="Line 116"/>
                <p:cNvSpPr/>
                <p:nvPr/>
              </p:nvSpPr>
              <p:spPr>
                <a:xfrm>
                  <a:off x="1710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13" name="Line 117"/>
                <p:cNvSpPr/>
                <p:nvPr/>
              </p:nvSpPr>
              <p:spPr>
                <a:xfrm>
                  <a:off x="1938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14" name="Line 118"/>
                <p:cNvSpPr/>
                <p:nvPr/>
              </p:nvSpPr>
              <p:spPr>
                <a:xfrm>
                  <a:off x="2166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15" name="Line 119"/>
                <p:cNvSpPr/>
                <p:nvPr/>
              </p:nvSpPr>
              <p:spPr>
                <a:xfrm>
                  <a:off x="2394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16" name="Line 120"/>
                <p:cNvSpPr/>
                <p:nvPr/>
              </p:nvSpPr>
              <p:spPr>
                <a:xfrm>
                  <a:off x="2622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17" name="Line 121"/>
                <p:cNvSpPr/>
                <p:nvPr/>
              </p:nvSpPr>
              <p:spPr>
                <a:xfrm>
                  <a:off x="2850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18" name="Line 122"/>
                <p:cNvSpPr/>
                <p:nvPr/>
              </p:nvSpPr>
              <p:spPr>
                <a:xfrm>
                  <a:off x="3078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19" name="Line 123"/>
                <p:cNvSpPr/>
                <p:nvPr/>
              </p:nvSpPr>
              <p:spPr>
                <a:xfrm>
                  <a:off x="3306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20" name="Line 124"/>
                <p:cNvSpPr/>
                <p:nvPr/>
              </p:nvSpPr>
              <p:spPr>
                <a:xfrm>
                  <a:off x="3534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21" name="Line 125"/>
                <p:cNvSpPr/>
                <p:nvPr/>
              </p:nvSpPr>
              <p:spPr>
                <a:xfrm>
                  <a:off x="3762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22" name="Line 126"/>
                <p:cNvSpPr/>
                <p:nvPr/>
              </p:nvSpPr>
              <p:spPr>
                <a:xfrm>
                  <a:off x="3990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23" name="Line 127"/>
                <p:cNvSpPr/>
                <p:nvPr/>
              </p:nvSpPr>
              <p:spPr>
                <a:xfrm>
                  <a:off x="4218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24" name="Line 128"/>
                <p:cNvSpPr/>
                <p:nvPr/>
              </p:nvSpPr>
              <p:spPr>
                <a:xfrm>
                  <a:off x="4446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25" name="Line 129"/>
                <p:cNvSpPr/>
                <p:nvPr/>
              </p:nvSpPr>
              <p:spPr>
                <a:xfrm>
                  <a:off x="4674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26" name="Line 130"/>
                <p:cNvSpPr/>
                <p:nvPr/>
              </p:nvSpPr>
              <p:spPr>
                <a:xfrm>
                  <a:off x="4902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27" name="Line 131"/>
                <p:cNvSpPr/>
                <p:nvPr/>
              </p:nvSpPr>
              <p:spPr>
                <a:xfrm>
                  <a:off x="5130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28" name="Line 132"/>
                <p:cNvSpPr/>
                <p:nvPr/>
              </p:nvSpPr>
              <p:spPr>
                <a:xfrm>
                  <a:off x="5358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4229" name="Group 133"/>
              <p:cNvGrpSpPr/>
              <p:nvPr/>
            </p:nvGrpSpPr>
            <p:grpSpPr>
              <a:xfrm>
                <a:off x="1208" y="109"/>
                <a:ext cx="3694" cy="423"/>
                <a:chOff x="1034" y="245"/>
                <a:chExt cx="3694" cy="423"/>
              </a:xfrm>
            </p:grpSpPr>
            <p:sp>
              <p:nvSpPr>
                <p:cNvPr id="4230" name="Line 134"/>
                <p:cNvSpPr/>
                <p:nvPr/>
              </p:nvSpPr>
              <p:spPr>
                <a:xfrm>
                  <a:off x="2676" y="246"/>
                  <a:ext cx="0" cy="14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31" name="Line 135"/>
                <p:cNvSpPr/>
                <p:nvPr/>
              </p:nvSpPr>
              <p:spPr>
                <a:xfrm>
                  <a:off x="2798" y="468"/>
                  <a:ext cx="70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32" name="Line 136"/>
                <p:cNvSpPr/>
                <p:nvPr/>
              </p:nvSpPr>
              <p:spPr>
                <a:xfrm>
                  <a:off x="2904" y="486"/>
                  <a:ext cx="0" cy="28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33" name="Line 137"/>
                <p:cNvSpPr/>
                <p:nvPr/>
              </p:nvSpPr>
              <p:spPr>
                <a:xfrm>
                  <a:off x="3132" y="586"/>
                  <a:ext cx="0" cy="79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34" name="Line 138"/>
                <p:cNvSpPr/>
                <p:nvPr/>
              </p:nvSpPr>
              <p:spPr>
                <a:xfrm>
                  <a:off x="3816" y="358"/>
                  <a:ext cx="0" cy="18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35" name="Line 139"/>
                <p:cNvSpPr/>
                <p:nvPr/>
              </p:nvSpPr>
              <p:spPr>
                <a:xfrm>
                  <a:off x="3722" y="468"/>
                  <a:ext cx="348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36" name="Line 140"/>
                <p:cNvSpPr/>
                <p:nvPr/>
              </p:nvSpPr>
              <p:spPr>
                <a:xfrm>
                  <a:off x="4044" y="372"/>
                  <a:ext cx="0" cy="294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37" name="Line 141"/>
                <p:cNvSpPr/>
                <p:nvPr/>
              </p:nvSpPr>
              <p:spPr>
                <a:xfrm flipV="1">
                  <a:off x="4046" y="248"/>
                  <a:ext cx="0" cy="5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38" name="Line 142"/>
                <p:cNvSpPr/>
                <p:nvPr/>
              </p:nvSpPr>
              <p:spPr>
                <a:xfrm flipV="1">
                  <a:off x="4272" y="246"/>
                  <a:ext cx="0" cy="18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39" name="Line 143"/>
                <p:cNvSpPr/>
                <p:nvPr/>
              </p:nvSpPr>
              <p:spPr>
                <a:xfrm flipH="1">
                  <a:off x="4422" y="468"/>
                  <a:ext cx="78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40" name="Line 144"/>
                <p:cNvSpPr/>
                <p:nvPr/>
              </p:nvSpPr>
              <p:spPr>
                <a:xfrm flipH="1">
                  <a:off x="4290" y="468"/>
                  <a:ext cx="62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41" name="Line 145"/>
                <p:cNvSpPr/>
                <p:nvPr/>
              </p:nvSpPr>
              <p:spPr>
                <a:xfrm flipV="1">
                  <a:off x="4500" y="246"/>
                  <a:ext cx="0" cy="27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42" name="Line 146"/>
                <p:cNvSpPr/>
                <p:nvPr/>
              </p:nvSpPr>
              <p:spPr>
                <a:xfrm>
                  <a:off x="4728" y="606"/>
                  <a:ext cx="0" cy="34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43" name="Line 147"/>
                <p:cNvSpPr/>
                <p:nvPr/>
              </p:nvSpPr>
              <p:spPr>
                <a:xfrm>
                  <a:off x="1992" y="250"/>
                  <a:ext cx="0" cy="6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44" name="Line 148"/>
                <p:cNvSpPr/>
                <p:nvPr/>
              </p:nvSpPr>
              <p:spPr>
                <a:xfrm>
                  <a:off x="1764" y="247"/>
                  <a:ext cx="0" cy="337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45" name="Line 149"/>
                <p:cNvSpPr/>
                <p:nvPr/>
              </p:nvSpPr>
              <p:spPr>
                <a:xfrm flipH="1">
                  <a:off x="1738" y="468"/>
                  <a:ext cx="68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46" name="Line 150"/>
                <p:cNvSpPr/>
                <p:nvPr/>
              </p:nvSpPr>
              <p:spPr>
                <a:xfrm>
                  <a:off x="1604" y="468"/>
                  <a:ext cx="60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47" name="Line 151"/>
                <p:cNvSpPr/>
                <p:nvPr/>
              </p:nvSpPr>
              <p:spPr>
                <a:xfrm flipH="1">
                  <a:off x="1404" y="468"/>
                  <a:ext cx="82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48" name="Line 152"/>
                <p:cNvSpPr/>
                <p:nvPr/>
              </p:nvSpPr>
              <p:spPr>
                <a:xfrm>
                  <a:off x="1034" y="468"/>
                  <a:ext cx="348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49" name="Line 153"/>
                <p:cNvSpPr/>
                <p:nvPr/>
              </p:nvSpPr>
              <p:spPr>
                <a:xfrm>
                  <a:off x="1306" y="370"/>
                  <a:ext cx="0" cy="298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50" name="Line 154"/>
                <p:cNvSpPr/>
                <p:nvPr/>
              </p:nvSpPr>
              <p:spPr>
                <a:xfrm>
                  <a:off x="1080" y="388"/>
                  <a:ext cx="0" cy="156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51" name="Line 155"/>
                <p:cNvSpPr/>
                <p:nvPr/>
              </p:nvSpPr>
              <p:spPr>
                <a:xfrm flipH="1" flipV="1">
                  <a:off x="1308" y="245"/>
                  <a:ext cx="0" cy="27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52" name="Line 156"/>
                <p:cNvSpPr/>
                <p:nvPr/>
              </p:nvSpPr>
              <p:spPr>
                <a:xfrm>
                  <a:off x="1536" y="316"/>
                  <a:ext cx="0" cy="96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53" name="Line 157"/>
                <p:cNvSpPr/>
                <p:nvPr/>
              </p:nvSpPr>
              <p:spPr>
                <a:xfrm flipV="1">
                  <a:off x="1536" y="247"/>
                  <a:ext cx="0" cy="2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54" name="Line 158"/>
                <p:cNvSpPr/>
                <p:nvPr/>
              </p:nvSpPr>
              <p:spPr>
                <a:xfrm>
                  <a:off x="4095" y="467"/>
                  <a:ext cx="80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pic>
          <p:nvPicPr>
            <p:cNvPr id="4255" name="Picture 159" descr="C:\My Documents\bits\earth.GIF"/>
            <p:cNvPicPr>
              <a:picLocks noChangeAspect="1"/>
            </p:cNvPicPr>
            <p:nvPr userDrawn="1"/>
          </p:nvPicPr>
          <p:blipFill>
            <a:blip r:embed="rId1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65" y="55"/>
              <a:ext cx="562" cy="524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p:transition>
    <p:cover dir="r"/>
  </p:transition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SimSun" panose="02010600030101010101" pitchFamily="2" charset="-122"/>
          <a:cs typeface="SimSun" panose="02010600030101010101" pitchFamily="2" charset="-122"/>
        </a:defRPr>
      </a:lvl1pPr>
      <a:lvl2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Blip>
          <a:blip r:embed="rId15"/>
        </a:buBlip>
        <a:defRPr kumimoji="1" sz="3200">
          <a:solidFill>
            <a:schemeClr val="tx1"/>
          </a:solidFill>
          <a:latin typeface="+mn-lt"/>
          <a:ea typeface="SimSun" panose="02010600030101010101" pitchFamily="2" charset="-122"/>
          <a:cs typeface="SimSun" panose="02010600030101010101" pitchFamily="2" charset="-122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75000"/>
        <a:buBlip>
          <a:blip r:embed="rId16"/>
        </a:buBlip>
        <a:defRPr kumimoji="1" sz="2800">
          <a:solidFill>
            <a:schemeClr val="tx1"/>
          </a:solidFill>
          <a:latin typeface="+mn-lt"/>
          <a:ea typeface="SimSun" panose="02010600030101010101" pitchFamily="2" charset="-122"/>
          <a:cs typeface="SimSun" panose="02010600030101010101" pitchFamily="2" charset="-122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SimSun" panose="02010600030101010101" pitchFamily="2" charset="-122"/>
          <a:cs typeface="SimSun" panose="02010600030101010101" pitchFamily="2" charset="-122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SimSun" panose="02010600030101010101" pitchFamily="2" charset="-122"/>
          <a:cs typeface="SimSun" panose="02010600030101010101" pitchFamily="2" charset="-122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2000">
          <a:solidFill>
            <a:schemeClr val="tx1"/>
          </a:solidFill>
          <a:latin typeface="+mn-lt"/>
          <a:ea typeface="SimSun" panose="02010600030101010101" pitchFamily="2" charset="-122"/>
          <a:cs typeface="SimSun" panose="02010600030101010101" pitchFamily="2" charset="-122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xfrm>
            <a:off x="246063" y="930275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5123" name="Rectangle 3"/>
          <p:cNvSpPr>
            <a:spLocks noGrp="1"/>
          </p:cNvSpPr>
          <p:nvPr>
            <p:ph type="body"/>
          </p:nvPr>
        </p:nvSpPr>
        <p:spPr>
          <a:xfrm>
            <a:off x="685800" y="2147888"/>
            <a:ext cx="7772400" cy="41148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 dirty="0"/>
              <a:t>单击此处编辑母版文本样式</a:t>
            </a:r>
            <a:endParaRPr lang="en-US" altLang="zh-CN" dirty="0"/>
          </a:p>
          <a:p>
            <a:pPr lvl="1" indent="-285750"/>
            <a:r>
              <a:rPr lang="zh-CN" altLang="en-US" dirty="0"/>
              <a:t>第二级</a:t>
            </a:r>
            <a:endParaRPr lang="en-US" altLang="zh-CN" dirty="0"/>
          </a:p>
          <a:p>
            <a:pPr lvl="2" indent="-228600"/>
            <a:r>
              <a:rPr lang="zh-CN" altLang="en-US" dirty="0"/>
              <a:t>第三级</a:t>
            </a:r>
            <a:endParaRPr lang="en-US" altLang="zh-CN" dirty="0"/>
          </a:p>
          <a:p>
            <a:pPr lvl="3" indent="-228600"/>
            <a:r>
              <a:rPr lang="zh-CN" altLang="en-US" dirty="0"/>
              <a:t>第四级</a:t>
            </a:r>
            <a:endParaRPr lang="en-US" altLang="zh-CN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kumimoji="0" sz="1400" smtClean="0">
                <a:latin typeface="Times New Roman" panose="02020603050405020304" pitchFamily="2" charset="0"/>
                <a:ea typeface="SimSun" panose="02010600030101010101" pitchFamily="2" charset="-122"/>
                <a:cs typeface="SimSun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>
              <a:defRPr kumimoji="0" sz="1400" smtClean="0">
                <a:latin typeface="Times New Roman" panose="02020603050405020304" pitchFamily="2" charset="0"/>
                <a:ea typeface="SimSun" panose="02010600030101010101" pitchFamily="2" charset="-122"/>
                <a:cs typeface="SimSun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en-US" altLang="zh-CN" strike="noStrike" noProof="1" dirty="0">
                <a:latin typeface="Times New Roman" panose="02020603050405020304" pitchFamily="2" charset="0"/>
                <a:ea typeface="SimSun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Times New Roman" panose="02020603050405020304" pitchFamily="2" charset="0"/>
            </a:endParaRPr>
          </a:p>
        </p:txBody>
      </p:sp>
      <p:grpSp>
        <p:nvGrpSpPr>
          <p:cNvPr id="5127" name="Group 7"/>
          <p:cNvGrpSpPr/>
          <p:nvPr/>
        </p:nvGrpSpPr>
        <p:grpSpPr>
          <a:xfrm>
            <a:off x="261938" y="87313"/>
            <a:ext cx="8488362" cy="831850"/>
            <a:chOff x="165" y="55"/>
            <a:chExt cx="5347" cy="524"/>
          </a:xfrm>
        </p:grpSpPr>
        <p:grpSp>
          <p:nvGrpSpPr>
            <p:cNvPr id="5128" name="Group 8"/>
            <p:cNvGrpSpPr/>
            <p:nvPr userDrawn="1"/>
          </p:nvGrpSpPr>
          <p:grpSpPr>
            <a:xfrm>
              <a:off x="664" y="104"/>
              <a:ext cx="4848" cy="432"/>
              <a:chOff x="664" y="104"/>
              <a:chExt cx="4848" cy="432"/>
            </a:xfrm>
          </p:grpSpPr>
          <p:sp>
            <p:nvSpPr>
              <p:cNvPr id="5129" name="Freeform 9"/>
              <p:cNvSpPr/>
              <p:nvPr/>
            </p:nvSpPr>
            <p:spPr>
              <a:xfrm>
                <a:off x="664" y="104"/>
                <a:ext cx="4848" cy="432"/>
              </a:xfrm>
              <a:custGeom>
                <a:avLst/>
                <a:gdLst/>
                <a:ahLst/>
                <a:cxnLst>
                  <a:cxn ang="0">
                    <a:pos x="4848" y="48"/>
                  </a:cxn>
                  <a:cxn ang="0">
                    <a:pos x="4848" y="432"/>
                  </a:cxn>
                  <a:cxn ang="0">
                    <a:pos x="0" y="432"/>
                  </a:cxn>
                  <a:cxn ang="0">
                    <a:pos x="0" y="0"/>
                  </a:cxn>
                  <a:cxn ang="0">
                    <a:pos x="4848" y="0"/>
                  </a:cxn>
                  <a:cxn ang="0">
                    <a:pos x="4848" y="48"/>
                  </a:cxn>
                </a:cxnLst>
                <a:pathLst>
                  <a:path w="4848" h="432">
                    <a:moveTo>
                      <a:pt x="4848" y="48"/>
                    </a:moveTo>
                    <a:lnTo>
                      <a:pt x="4848" y="432"/>
                    </a:lnTo>
                    <a:cubicBezTo>
                      <a:pt x="4848" y="432"/>
                      <a:pt x="2424" y="432"/>
                      <a:pt x="0" y="432"/>
                    </a:cubicBezTo>
                    <a:cubicBezTo>
                      <a:pt x="161" y="345"/>
                      <a:pt x="169" y="61"/>
                      <a:pt x="0" y="0"/>
                    </a:cubicBezTo>
                    <a:cubicBezTo>
                      <a:pt x="2424" y="0"/>
                      <a:pt x="4848" y="0"/>
                      <a:pt x="4848" y="0"/>
                    </a:cubicBezTo>
                    <a:lnTo>
                      <a:pt x="4848" y="48"/>
                    </a:lnTo>
                    <a:close/>
                  </a:path>
                </a:pathLst>
              </a:custGeom>
              <a:solidFill>
                <a:schemeClr val="hlink"/>
              </a:solidFill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grpSp>
            <p:nvGrpSpPr>
              <p:cNvPr id="5130" name="Group 10"/>
              <p:cNvGrpSpPr/>
              <p:nvPr/>
            </p:nvGrpSpPr>
            <p:grpSpPr>
              <a:xfrm>
                <a:off x="1195" y="104"/>
                <a:ext cx="3827" cy="429"/>
                <a:chOff x="1021" y="240"/>
                <a:chExt cx="3827" cy="429"/>
              </a:xfrm>
            </p:grpSpPr>
            <p:grpSp>
              <p:nvGrpSpPr>
                <p:cNvPr id="5131" name="Group 11"/>
                <p:cNvGrpSpPr/>
                <p:nvPr/>
              </p:nvGrpSpPr>
              <p:grpSpPr>
                <a:xfrm>
                  <a:off x="1021" y="241"/>
                  <a:ext cx="2208" cy="427"/>
                  <a:chOff x="1021" y="241"/>
                  <a:chExt cx="2208" cy="427"/>
                </a:xfrm>
              </p:grpSpPr>
              <p:sp>
                <p:nvSpPr>
                  <p:cNvPr id="5132" name="Freeform 12"/>
                  <p:cNvSpPr/>
                  <p:nvPr/>
                </p:nvSpPr>
                <p:spPr>
                  <a:xfrm>
                    <a:off x="2257" y="633"/>
                    <a:ext cx="7" cy="8"/>
                  </a:xfrm>
                  <a:custGeom>
                    <a:avLst/>
                    <a:gdLst/>
                    <a:ahLst/>
                    <a:cxnLst>
                      <a:cxn ang="0">
                        <a:pos x="2" y="4"/>
                      </a:cxn>
                      <a:cxn ang="0">
                        <a:pos x="7" y="2"/>
                      </a:cxn>
                      <a:cxn ang="0">
                        <a:pos x="6" y="6"/>
                      </a:cxn>
                      <a:cxn ang="0">
                        <a:pos x="2" y="4"/>
                      </a:cxn>
                    </a:cxnLst>
                    <a:pathLst>
                      <a:path w="15" h="23">
                        <a:moveTo>
                          <a:pt x="5" y="11"/>
                        </a:moveTo>
                        <a:cubicBezTo>
                          <a:pt x="2" y="1"/>
                          <a:pt x="7" y="0"/>
                          <a:pt x="15" y="5"/>
                        </a:cubicBezTo>
                        <a:cubicBezTo>
                          <a:pt x="14" y="9"/>
                          <a:pt x="15" y="13"/>
                          <a:pt x="13" y="17"/>
                        </a:cubicBezTo>
                        <a:cubicBezTo>
                          <a:pt x="9" y="23"/>
                          <a:pt x="0" y="16"/>
                          <a:pt x="5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33" name="Freeform 13"/>
                  <p:cNvSpPr/>
                  <p:nvPr/>
                </p:nvSpPr>
                <p:spPr>
                  <a:xfrm>
                    <a:off x="2332" y="660"/>
                    <a:ext cx="9" cy="8"/>
                  </a:xfrm>
                  <a:custGeom>
                    <a:avLst/>
                    <a:gdLst/>
                    <a:ahLst/>
                    <a:cxnLst>
                      <a:cxn ang="0">
                        <a:pos x="1" y="5"/>
                      </a:cxn>
                      <a:cxn ang="0">
                        <a:pos x="5" y="1"/>
                      </a:cxn>
                      <a:cxn ang="0">
                        <a:pos x="3" y="7"/>
                      </a:cxn>
                      <a:cxn ang="0">
                        <a:pos x="1" y="5"/>
                      </a:cxn>
                    </a:cxnLst>
                    <a:pathLst>
                      <a:path w="20" h="23">
                        <a:moveTo>
                          <a:pt x="3" y="13"/>
                        </a:moveTo>
                        <a:cubicBezTo>
                          <a:pt x="0" y="5"/>
                          <a:pt x="2" y="0"/>
                          <a:pt x="11" y="3"/>
                        </a:cubicBezTo>
                        <a:cubicBezTo>
                          <a:pt x="16" y="10"/>
                          <a:pt x="20" y="23"/>
                          <a:pt x="7" y="19"/>
                        </a:cubicBezTo>
                        <a:cubicBezTo>
                          <a:pt x="6" y="17"/>
                          <a:pt x="3" y="13"/>
                          <a:pt x="3" y="1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34" name="Freeform 14"/>
                  <p:cNvSpPr/>
                  <p:nvPr/>
                </p:nvSpPr>
                <p:spPr>
                  <a:xfrm>
                    <a:off x="2120" y="616"/>
                    <a:ext cx="13" cy="14"/>
                  </a:xfrm>
                  <a:custGeom>
                    <a:avLst/>
                    <a:gdLst/>
                    <a:ahLst/>
                    <a:cxnLst>
                      <a:cxn ang="0">
                        <a:pos x="7" y="11"/>
                      </a:cxn>
                      <a:cxn ang="0">
                        <a:pos x="3" y="7"/>
                      </a:cxn>
                      <a:cxn ang="0">
                        <a:pos x="0" y="3"/>
                      </a:cxn>
                      <a:cxn ang="0">
                        <a:pos x="7" y="1"/>
                      </a:cxn>
                      <a:cxn ang="0">
                        <a:pos x="13" y="8"/>
                      </a:cxn>
                      <a:cxn ang="0">
                        <a:pos x="12" y="10"/>
                      </a:cxn>
                      <a:cxn ang="0">
                        <a:pos x="7" y="11"/>
                      </a:cxn>
                    </a:cxnLst>
                    <a:pathLst>
                      <a:path w="30" h="42">
                        <a:moveTo>
                          <a:pt x="16" y="33"/>
                        </a:moveTo>
                        <a:cubicBezTo>
                          <a:pt x="3" y="20"/>
                          <a:pt x="15" y="34"/>
                          <a:pt x="8" y="21"/>
                        </a:cubicBezTo>
                        <a:cubicBezTo>
                          <a:pt x="6" y="17"/>
                          <a:pt x="0" y="9"/>
                          <a:pt x="0" y="9"/>
                        </a:cubicBezTo>
                        <a:cubicBezTo>
                          <a:pt x="5" y="1"/>
                          <a:pt x="7" y="0"/>
                          <a:pt x="16" y="3"/>
                        </a:cubicBezTo>
                        <a:cubicBezTo>
                          <a:pt x="25" y="16"/>
                          <a:pt x="10" y="16"/>
                          <a:pt x="30" y="23"/>
                        </a:cubicBezTo>
                        <a:cubicBezTo>
                          <a:pt x="29" y="26"/>
                          <a:pt x="30" y="29"/>
                          <a:pt x="28" y="31"/>
                        </a:cubicBezTo>
                        <a:cubicBezTo>
                          <a:pt x="15" y="42"/>
                          <a:pt x="16" y="38"/>
                          <a:pt x="16" y="3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35" name="Freeform 15"/>
                  <p:cNvSpPr/>
                  <p:nvPr/>
                </p:nvSpPr>
                <p:spPr>
                  <a:xfrm>
                    <a:off x="1967" y="629"/>
                    <a:ext cx="11" cy="5"/>
                  </a:xfrm>
                  <a:custGeom>
                    <a:avLst/>
                    <a:gdLst/>
                    <a:ahLst/>
                    <a:cxnLst>
                      <a:cxn ang="0">
                        <a:pos x="7" y="5"/>
                      </a:cxn>
                      <a:cxn ang="0">
                        <a:pos x="1" y="3"/>
                      </a:cxn>
                      <a:cxn ang="0">
                        <a:pos x="7" y="0"/>
                      </a:cxn>
                      <a:cxn ang="0">
                        <a:pos x="7" y="5"/>
                      </a:cxn>
                    </a:cxnLst>
                    <a:pathLst>
                      <a:path w="25" h="16">
                        <a:moveTo>
                          <a:pt x="15" y="16"/>
                        </a:moveTo>
                        <a:cubicBezTo>
                          <a:pt x="10" y="15"/>
                          <a:pt x="0" y="12"/>
                          <a:pt x="3" y="8"/>
                        </a:cubicBezTo>
                        <a:cubicBezTo>
                          <a:pt x="6" y="4"/>
                          <a:pt x="15" y="0"/>
                          <a:pt x="15" y="0"/>
                        </a:cubicBezTo>
                        <a:cubicBezTo>
                          <a:pt x="17" y="3"/>
                          <a:pt x="25" y="16"/>
                          <a:pt x="15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36" name="Freeform 16"/>
                  <p:cNvSpPr/>
                  <p:nvPr/>
                </p:nvSpPr>
                <p:spPr>
                  <a:xfrm>
                    <a:off x="1921" y="635"/>
                    <a:ext cx="28" cy="16"/>
                  </a:xfrm>
                  <a:custGeom>
                    <a:avLst/>
                    <a:gdLst/>
                    <a:ahLst/>
                    <a:cxnLst>
                      <a:cxn ang="0">
                        <a:pos x="6" y="8"/>
                      </a:cxn>
                      <a:cxn ang="0">
                        <a:pos x="13" y="1"/>
                      </a:cxn>
                      <a:cxn ang="0">
                        <a:pos x="18" y="0"/>
                      </a:cxn>
                      <a:cxn ang="0">
                        <a:pos x="25" y="4"/>
                      </a:cxn>
                      <a:cxn ang="0">
                        <a:pos x="14" y="9"/>
                      </a:cxn>
                      <a:cxn ang="0">
                        <a:pos x="5" y="16"/>
                      </a:cxn>
                      <a:cxn ang="0">
                        <a:pos x="3" y="7"/>
                      </a:cxn>
                      <a:cxn ang="0">
                        <a:pos x="5" y="5"/>
                      </a:cxn>
                      <a:cxn ang="0">
                        <a:pos x="6" y="8"/>
                      </a:cxn>
                    </a:cxnLst>
                    <a:pathLst>
                      <a:path w="65" h="46">
                        <a:moveTo>
                          <a:pt x="14" y="24"/>
                        </a:moveTo>
                        <a:cubicBezTo>
                          <a:pt x="18" y="13"/>
                          <a:pt x="16" y="9"/>
                          <a:pt x="30" y="4"/>
                        </a:cubicBezTo>
                        <a:cubicBezTo>
                          <a:pt x="34" y="3"/>
                          <a:pt x="42" y="0"/>
                          <a:pt x="42" y="0"/>
                        </a:cubicBezTo>
                        <a:cubicBezTo>
                          <a:pt x="50" y="1"/>
                          <a:pt x="65" y="0"/>
                          <a:pt x="58" y="12"/>
                        </a:cubicBezTo>
                        <a:cubicBezTo>
                          <a:pt x="53" y="21"/>
                          <a:pt x="40" y="21"/>
                          <a:pt x="32" y="26"/>
                        </a:cubicBezTo>
                        <a:cubicBezTo>
                          <a:pt x="26" y="35"/>
                          <a:pt x="23" y="42"/>
                          <a:pt x="12" y="46"/>
                        </a:cubicBezTo>
                        <a:cubicBezTo>
                          <a:pt x="0" y="42"/>
                          <a:pt x="5" y="30"/>
                          <a:pt x="8" y="20"/>
                        </a:cubicBezTo>
                        <a:cubicBezTo>
                          <a:pt x="9" y="18"/>
                          <a:pt x="10" y="13"/>
                          <a:pt x="12" y="14"/>
                        </a:cubicBezTo>
                        <a:cubicBezTo>
                          <a:pt x="15" y="16"/>
                          <a:pt x="13" y="21"/>
                          <a:pt x="14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37" name="Freeform 17"/>
                  <p:cNvSpPr/>
                  <p:nvPr/>
                </p:nvSpPr>
                <p:spPr>
                  <a:xfrm>
                    <a:off x="1892" y="634"/>
                    <a:ext cx="29" cy="16"/>
                  </a:xfrm>
                  <a:custGeom>
                    <a:avLst/>
                    <a:gdLst/>
                    <a:ahLst/>
                    <a:cxnLst>
                      <a:cxn ang="0">
                        <a:pos x="0" y="11"/>
                      </a:cxn>
                      <a:cxn ang="0">
                        <a:pos x="8" y="9"/>
                      </a:cxn>
                      <a:cxn ang="0">
                        <a:pos x="22" y="0"/>
                      </a:cxn>
                      <a:cxn ang="0">
                        <a:pos x="27" y="1"/>
                      </a:cxn>
                      <a:cxn ang="0">
                        <a:pos x="21" y="6"/>
                      </a:cxn>
                      <a:cxn ang="0">
                        <a:pos x="12" y="11"/>
                      </a:cxn>
                      <a:cxn ang="0">
                        <a:pos x="9" y="16"/>
                      </a:cxn>
                      <a:cxn ang="0">
                        <a:pos x="7" y="15"/>
                      </a:cxn>
                      <a:cxn ang="0">
                        <a:pos x="5" y="13"/>
                      </a:cxn>
                      <a:cxn ang="0">
                        <a:pos x="0" y="12"/>
                      </a:cxn>
                      <a:cxn ang="0">
                        <a:pos x="0" y="11"/>
                      </a:cxn>
                    </a:cxnLst>
                    <a:pathLst>
                      <a:path w="69" h="47">
                        <a:moveTo>
                          <a:pt x="0" y="31"/>
                        </a:moveTo>
                        <a:cubicBezTo>
                          <a:pt x="7" y="24"/>
                          <a:pt x="9" y="22"/>
                          <a:pt x="18" y="25"/>
                        </a:cubicBezTo>
                        <a:cubicBezTo>
                          <a:pt x="25" y="4"/>
                          <a:pt x="36" y="12"/>
                          <a:pt x="52" y="1"/>
                        </a:cubicBezTo>
                        <a:cubicBezTo>
                          <a:pt x="56" y="2"/>
                          <a:pt x="61" y="0"/>
                          <a:pt x="64" y="3"/>
                        </a:cubicBezTo>
                        <a:cubicBezTo>
                          <a:pt x="69" y="8"/>
                          <a:pt x="50" y="19"/>
                          <a:pt x="50" y="19"/>
                        </a:cubicBezTo>
                        <a:cubicBezTo>
                          <a:pt x="46" y="31"/>
                          <a:pt x="35" y="22"/>
                          <a:pt x="28" y="33"/>
                        </a:cubicBezTo>
                        <a:cubicBezTo>
                          <a:pt x="31" y="41"/>
                          <a:pt x="31" y="44"/>
                          <a:pt x="22" y="47"/>
                        </a:cubicBezTo>
                        <a:cubicBezTo>
                          <a:pt x="20" y="46"/>
                          <a:pt x="18" y="46"/>
                          <a:pt x="16" y="45"/>
                        </a:cubicBezTo>
                        <a:cubicBezTo>
                          <a:pt x="14" y="43"/>
                          <a:pt x="14" y="40"/>
                          <a:pt x="12" y="39"/>
                        </a:cubicBezTo>
                        <a:cubicBezTo>
                          <a:pt x="8" y="37"/>
                          <a:pt x="0" y="35"/>
                          <a:pt x="0" y="35"/>
                        </a:cubicBezTo>
                        <a:cubicBezTo>
                          <a:pt x="2" y="26"/>
                          <a:pt x="3" y="25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38" name="Freeform 18"/>
                  <p:cNvSpPr/>
                  <p:nvPr/>
                </p:nvSpPr>
                <p:spPr>
                  <a:xfrm>
                    <a:off x="1735" y="547"/>
                    <a:ext cx="151" cy="93"/>
                  </a:xfrm>
                  <a:custGeom>
                    <a:avLst/>
                    <a:gdLst/>
                    <a:ahLst/>
                    <a:cxnLst>
                      <a:cxn ang="0">
                        <a:pos x="4" y="1"/>
                      </a:cxn>
                      <a:cxn ang="0">
                        <a:pos x="15" y="6"/>
                      </a:cxn>
                      <a:cxn ang="0">
                        <a:pos x="20" y="10"/>
                      </a:cxn>
                      <a:cxn ang="0">
                        <a:pos x="32" y="17"/>
                      </a:cxn>
                      <a:cxn ang="0">
                        <a:pos x="39" y="22"/>
                      </a:cxn>
                      <a:cxn ang="0">
                        <a:pos x="52" y="33"/>
                      </a:cxn>
                      <a:cxn ang="0">
                        <a:pos x="58" y="43"/>
                      </a:cxn>
                      <a:cxn ang="0">
                        <a:pos x="63" y="44"/>
                      </a:cxn>
                      <a:cxn ang="0">
                        <a:pos x="66" y="50"/>
                      </a:cxn>
                      <a:cxn ang="0">
                        <a:pos x="75" y="51"/>
                      </a:cxn>
                      <a:cxn ang="0">
                        <a:pos x="72" y="66"/>
                      </a:cxn>
                      <a:cxn ang="0">
                        <a:pos x="77" y="75"/>
                      </a:cxn>
                      <a:cxn ang="0">
                        <a:pos x="84" y="78"/>
                      </a:cxn>
                      <a:cxn ang="0">
                        <a:pos x="92" y="79"/>
                      </a:cxn>
                      <a:cxn ang="0">
                        <a:pos x="100" y="81"/>
                      </a:cxn>
                      <a:cxn ang="0">
                        <a:pos x="108" y="79"/>
                      </a:cxn>
                      <a:cxn ang="0">
                        <a:pos x="116" y="83"/>
                      </a:cxn>
                      <a:cxn ang="0">
                        <a:pos x="126" y="86"/>
                      </a:cxn>
                      <a:cxn ang="0">
                        <a:pos x="134" y="89"/>
                      </a:cxn>
                      <a:cxn ang="0">
                        <a:pos x="150" y="89"/>
                      </a:cxn>
                      <a:cxn ang="0">
                        <a:pos x="145" y="92"/>
                      </a:cxn>
                      <a:cxn ang="0">
                        <a:pos x="137" y="91"/>
                      </a:cxn>
                      <a:cxn ang="0">
                        <a:pos x="128" y="91"/>
                      </a:cxn>
                      <a:cxn ang="0">
                        <a:pos x="123" y="89"/>
                      </a:cxn>
                      <a:cxn ang="0">
                        <a:pos x="107" y="89"/>
                      </a:cxn>
                      <a:cxn ang="0">
                        <a:pos x="100" y="87"/>
                      </a:cxn>
                      <a:cxn ang="0">
                        <a:pos x="73" y="81"/>
                      </a:cxn>
                      <a:cxn ang="0">
                        <a:pos x="68" y="73"/>
                      </a:cxn>
                      <a:cxn ang="0">
                        <a:pos x="54" y="67"/>
                      </a:cxn>
                      <a:cxn ang="0">
                        <a:pos x="46" y="62"/>
                      </a:cxn>
                      <a:cxn ang="0">
                        <a:pos x="40" y="53"/>
                      </a:cxn>
                      <a:cxn ang="0">
                        <a:pos x="29" y="36"/>
                      </a:cxn>
                      <a:cxn ang="0">
                        <a:pos x="27" y="34"/>
                      </a:cxn>
                      <a:cxn ang="0">
                        <a:pos x="25" y="34"/>
                      </a:cxn>
                      <a:cxn ang="0">
                        <a:pos x="23" y="30"/>
                      </a:cxn>
                      <a:cxn ang="0">
                        <a:pos x="16" y="19"/>
                      </a:cxn>
                      <a:cxn ang="0">
                        <a:pos x="9" y="13"/>
                      </a:cxn>
                      <a:cxn ang="0">
                        <a:pos x="2" y="7"/>
                      </a:cxn>
                      <a:cxn ang="0">
                        <a:pos x="4" y="1"/>
                      </a:cxn>
                      <a:cxn ang="0">
                        <a:pos x="4" y="1"/>
                      </a:cxn>
                    </a:cxnLst>
                    <a:pathLst>
                      <a:path w="355" h="277">
                        <a:moveTo>
                          <a:pt x="10" y="4"/>
                        </a:moveTo>
                        <a:cubicBezTo>
                          <a:pt x="22" y="0"/>
                          <a:pt x="24" y="14"/>
                          <a:pt x="36" y="18"/>
                        </a:cubicBezTo>
                        <a:cubicBezTo>
                          <a:pt x="37" y="19"/>
                          <a:pt x="45" y="29"/>
                          <a:pt x="46" y="30"/>
                        </a:cubicBezTo>
                        <a:cubicBezTo>
                          <a:pt x="56" y="40"/>
                          <a:pt x="67" y="38"/>
                          <a:pt x="76" y="52"/>
                        </a:cubicBezTo>
                        <a:cubicBezTo>
                          <a:pt x="80" y="58"/>
                          <a:pt x="92" y="66"/>
                          <a:pt x="92" y="66"/>
                        </a:cubicBezTo>
                        <a:cubicBezTo>
                          <a:pt x="96" y="79"/>
                          <a:pt x="112" y="88"/>
                          <a:pt x="122" y="98"/>
                        </a:cubicBezTo>
                        <a:cubicBezTo>
                          <a:pt x="124" y="105"/>
                          <a:pt x="130" y="124"/>
                          <a:pt x="136" y="128"/>
                        </a:cubicBezTo>
                        <a:cubicBezTo>
                          <a:pt x="140" y="130"/>
                          <a:pt x="148" y="132"/>
                          <a:pt x="148" y="132"/>
                        </a:cubicBezTo>
                        <a:cubicBezTo>
                          <a:pt x="150" y="138"/>
                          <a:pt x="154" y="150"/>
                          <a:pt x="154" y="150"/>
                        </a:cubicBezTo>
                        <a:cubicBezTo>
                          <a:pt x="161" y="139"/>
                          <a:pt x="168" y="144"/>
                          <a:pt x="176" y="152"/>
                        </a:cubicBezTo>
                        <a:cubicBezTo>
                          <a:pt x="174" y="167"/>
                          <a:pt x="173" y="181"/>
                          <a:pt x="170" y="196"/>
                        </a:cubicBezTo>
                        <a:cubicBezTo>
                          <a:pt x="171" y="202"/>
                          <a:pt x="174" y="220"/>
                          <a:pt x="180" y="224"/>
                        </a:cubicBezTo>
                        <a:cubicBezTo>
                          <a:pt x="185" y="228"/>
                          <a:pt x="193" y="228"/>
                          <a:pt x="198" y="232"/>
                        </a:cubicBezTo>
                        <a:cubicBezTo>
                          <a:pt x="204" y="230"/>
                          <a:pt x="216" y="234"/>
                          <a:pt x="216" y="234"/>
                        </a:cubicBezTo>
                        <a:cubicBezTo>
                          <a:pt x="223" y="241"/>
                          <a:pt x="225" y="245"/>
                          <a:pt x="236" y="242"/>
                        </a:cubicBezTo>
                        <a:cubicBezTo>
                          <a:pt x="242" y="240"/>
                          <a:pt x="254" y="236"/>
                          <a:pt x="254" y="236"/>
                        </a:cubicBezTo>
                        <a:cubicBezTo>
                          <a:pt x="260" y="240"/>
                          <a:pt x="265" y="246"/>
                          <a:pt x="272" y="248"/>
                        </a:cubicBezTo>
                        <a:cubicBezTo>
                          <a:pt x="277" y="250"/>
                          <a:pt x="291" y="252"/>
                          <a:pt x="296" y="256"/>
                        </a:cubicBezTo>
                        <a:cubicBezTo>
                          <a:pt x="301" y="260"/>
                          <a:pt x="314" y="264"/>
                          <a:pt x="314" y="264"/>
                        </a:cubicBezTo>
                        <a:cubicBezTo>
                          <a:pt x="330" y="263"/>
                          <a:pt x="338" y="261"/>
                          <a:pt x="352" y="266"/>
                        </a:cubicBezTo>
                        <a:cubicBezTo>
                          <a:pt x="355" y="275"/>
                          <a:pt x="350" y="277"/>
                          <a:pt x="342" y="274"/>
                        </a:cubicBezTo>
                        <a:cubicBezTo>
                          <a:pt x="336" y="276"/>
                          <a:pt x="322" y="272"/>
                          <a:pt x="322" y="272"/>
                        </a:cubicBezTo>
                        <a:cubicBezTo>
                          <a:pt x="314" y="275"/>
                          <a:pt x="308" y="272"/>
                          <a:pt x="300" y="270"/>
                        </a:cubicBezTo>
                        <a:cubicBezTo>
                          <a:pt x="296" y="269"/>
                          <a:pt x="288" y="266"/>
                          <a:pt x="288" y="266"/>
                        </a:cubicBezTo>
                        <a:cubicBezTo>
                          <a:pt x="276" y="270"/>
                          <a:pt x="264" y="266"/>
                          <a:pt x="252" y="264"/>
                        </a:cubicBezTo>
                        <a:cubicBezTo>
                          <a:pt x="245" y="259"/>
                          <a:pt x="242" y="257"/>
                          <a:pt x="234" y="260"/>
                        </a:cubicBezTo>
                        <a:cubicBezTo>
                          <a:pt x="211" y="252"/>
                          <a:pt x="192" y="256"/>
                          <a:pt x="172" y="242"/>
                        </a:cubicBezTo>
                        <a:cubicBezTo>
                          <a:pt x="165" y="231"/>
                          <a:pt x="176" y="221"/>
                          <a:pt x="160" y="216"/>
                        </a:cubicBezTo>
                        <a:cubicBezTo>
                          <a:pt x="154" y="233"/>
                          <a:pt x="136" y="203"/>
                          <a:pt x="126" y="200"/>
                        </a:cubicBezTo>
                        <a:cubicBezTo>
                          <a:pt x="120" y="196"/>
                          <a:pt x="114" y="190"/>
                          <a:pt x="108" y="186"/>
                        </a:cubicBezTo>
                        <a:cubicBezTo>
                          <a:pt x="104" y="175"/>
                          <a:pt x="104" y="165"/>
                          <a:pt x="94" y="158"/>
                        </a:cubicBezTo>
                        <a:cubicBezTo>
                          <a:pt x="83" y="142"/>
                          <a:pt x="85" y="119"/>
                          <a:pt x="68" y="108"/>
                        </a:cubicBezTo>
                        <a:cubicBezTo>
                          <a:pt x="67" y="106"/>
                          <a:pt x="66" y="104"/>
                          <a:pt x="64" y="102"/>
                        </a:cubicBezTo>
                        <a:cubicBezTo>
                          <a:pt x="62" y="101"/>
                          <a:pt x="59" y="102"/>
                          <a:pt x="58" y="100"/>
                        </a:cubicBezTo>
                        <a:cubicBezTo>
                          <a:pt x="56" y="97"/>
                          <a:pt x="54" y="88"/>
                          <a:pt x="54" y="88"/>
                        </a:cubicBezTo>
                        <a:cubicBezTo>
                          <a:pt x="59" y="73"/>
                          <a:pt x="52" y="61"/>
                          <a:pt x="38" y="58"/>
                        </a:cubicBezTo>
                        <a:cubicBezTo>
                          <a:pt x="32" y="49"/>
                          <a:pt x="31" y="44"/>
                          <a:pt x="20" y="40"/>
                        </a:cubicBezTo>
                        <a:cubicBezTo>
                          <a:pt x="16" y="27"/>
                          <a:pt x="16" y="26"/>
                          <a:pt x="4" y="22"/>
                        </a:cubicBezTo>
                        <a:cubicBezTo>
                          <a:pt x="1" y="13"/>
                          <a:pt x="0" y="5"/>
                          <a:pt x="10" y="2"/>
                        </a:cubicBezTo>
                        <a:cubicBezTo>
                          <a:pt x="18" y="5"/>
                          <a:pt x="18" y="4"/>
                          <a:pt x="10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39" name="Freeform 19"/>
                  <p:cNvSpPr/>
                  <p:nvPr/>
                </p:nvSpPr>
                <p:spPr>
                  <a:xfrm>
                    <a:off x="1827" y="541"/>
                    <a:ext cx="67" cy="68"/>
                  </a:xfrm>
                  <a:custGeom>
                    <a:avLst/>
                    <a:gdLst/>
                    <a:ahLst/>
                    <a:cxnLst>
                      <a:cxn ang="0">
                        <a:pos x="23" y="22"/>
                      </a:cxn>
                      <a:cxn ang="0">
                        <a:pos x="28" y="19"/>
                      </a:cxn>
                      <a:cxn ang="0">
                        <a:pos x="29" y="17"/>
                      </a:cxn>
                      <a:cxn ang="0">
                        <a:pos x="34" y="15"/>
                      </a:cxn>
                      <a:cxn ang="0">
                        <a:pos x="46" y="7"/>
                      </a:cxn>
                      <a:cxn ang="0">
                        <a:pos x="48" y="1"/>
                      </a:cxn>
                      <a:cxn ang="0">
                        <a:pos x="53" y="0"/>
                      </a:cxn>
                      <a:cxn ang="0">
                        <a:pos x="64" y="9"/>
                      </a:cxn>
                      <a:cxn ang="0">
                        <a:pos x="63" y="15"/>
                      </a:cxn>
                      <a:cxn ang="0">
                        <a:pos x="54" y="21"/>
                      </a:cxn>
                      <a:cxn ang="0">
                        <a:pos x="57" y="31"/>
                      </a:cxn>
                      <a:cxn ang="0">
                        <a:pos x="61" y="36"/>
                      </a:cxn>
                      <a:cxn ang="0">
                        <a:pos x="63" y="42"/>
                      </a:cxn>
                      <a:cxn ang="0">
                        <a:pos x="55" y="42"/>
                      </a:cxn>
                      <a:cxn ang="0">
                        <a:pos x="50" y="48"/>
                      </a:cxn>
                      <a:cxn ang="0">
                        <a:pos x="45" y="51"/>
                      </a:cxn>
                      <a:cxn ang="0">
                        <a:pos x="43" y="65"/>
                      </a:cxn>
                      <a:cxn ang="0">
                        <a:pos x="38" y="67"/>
                      </a:cxn>
                      <a:cxn ang="0">
                        <a:pos x="35" y="68"/>
                      </a:cxn>
                      <a:cxn ang="0">
                        <a:pos x="33" y="67"/>
                      </a:cxn>
                      <a:cxn ang="0">
                        <a:pos x="31" y="63"/>
                      </a:cxn>
                      <a:cxn ang="0">
                        <a:pos x="26" y="61"/>
                      </a:cxn>
                      <a:cxn ang="0">
                        <a:pos x="18" y="64"/>
                      </a:cxn>
                      <a:cxn ang="0">
                        <a:pos x="12" y="61"/>
                      </a:cxn>
                      <a:cxn ang="0">
                        <a:pos x="4" y="49"/>
                      </a:cxn>
                      <a:cxn ang="0">
                        <a:pos x="2" y="43"/>
                      </a:cxn>
                      <a:cxn ang="0">
                        <a:pos x="0" y="39"/>
                      </a:cxn>
                      <a:cxn ang="0">
                        <a:pos x="9" y="32"/>
                      </a:cxn>
                      <a:cxn ang="0">
                        <a:pos x="14" y="34"/>
                      </a:cxn>
                      <a:cxn ang="0">
                        <a:pos x="15" y="26"/>
                      </a:cxn>
                      <a:cxn ang="0">
                        <a:pos x="22" y="23"/>
                      </a:cxn>
                      <a:cxn ang="0">
                        <a:pos x="23" y="22"/>
                      </a:cxn>
                    </a:cxnLst>
                    <a:pathLst>
                      <a:path w="156" h="206">
                        <a:moveTo>
                          <a:pt x="54" y="66"/>
                        </a:moveTo>
                        <a:cubicBezTo>
                          <a:pt x="58" y="63"/>
                          <a:pt x="64" y="63"/>
                          <a:pt x="66" y="58"/>
                        </a:cubicBezTo>
                        <a:cubicBezTo>
                          <a:pt x="67" y="56"/>
                          <a:pt x="67" y="53"/>
                          <a:pt x="68" y="52"/>
                        </a:cubicBezTo>
                        <a:cubicBezTo>
                          <a:pt x="71" y="49"/>
                          <a:pt x="80" y="44"/>
                          <a:pt x="80" y="44"/>
                        </a:cubicBezTo>
                        <a:cubicBezTo>
                          <a:pt x="113" y="55"/>
                          <a:pt x="85" y="29"/>
                          <a:pt x="106" y="22"/>
                        </a:cubicBezTo>
                        <a:cubicBezTo>
                          <a:pt x="110" y="17"/>
                          <a:pt x="108" y="9"/>
                          <a:pt x="112" y="4"/>
                        </a:cubicBezTo>
                        <a:cubicBezTo>
                          <a:pt x="115" y="1"/>
                          <a:pt x="124" y="0"/>
                          <a:pt x="124" y="0"/>
                        </a:cubicBezTo>
                        <a:cubicBezTo>
                          <a:pt x="138" y="14"/>
                          <a:pt x="126" y="23"/>
                          <a:pt x="150" y="28"/>
                        </a:cubicBezTo>
                        <a:cubicBezTo>
                          <a:pt x="156" y="36"/>
                          <a:pt x="154" y="39"/>
                          <a:pt x="146" y="44"/>
                        </a:cubicBezTo>
                        <a:cubicBezTo>
                          <a:pt x="141" y="52"/>
                          <a:pt x="135" y="61"/>
                          <a:pt x="126" y="64"/>
                        </a:cubicBezTo>
                        <a:cubicBezTo>
                          <a:pt x="118" y="75"/>
                          <a:pt x="128" y="83"/>
                          <a:pt x="132" y="94"/>
                        </a:cubicBezTo>
                        <a:cubicBezTo>
                          <a:pt x="129" y="103"/>
                          <a:pt x="135" y="105"/>
                          <a:pt x="142" y="110"/>
                        </a:cubicBezTo>
                        <a:cubicBezTo>
                          <a:pt x="145" y="119"/>
                          <a:pt x="141" y="120"/>
                          <a:pt x="146" y="128"/>
                        </a:cubicBezTo>
                        <a:cubicBezTo>
                          <a:pt x="142" y="139"/>
                          <a:pt x="135" y="133"/>
                          <a:pt x="128" y="128"/>
                        </a:cubicBezTo>
                        <a:cubicBezTo>
                          <a:pt x="116" y="132"/>
                          <a:pt x="122" y="136"/>
                          <a:pt x="116" y="146"/>
                        </a:cubicBezTo>
                        <a:cubicBezTo>
                          <a:pt x="113" y="151"/>
                          <a:pt x="108" y="152"/>
                          <a:pt x="104" y="156"/>
                        </a:cubicBezTo>
                        <a:cubicBezTo>
                          <a:pt x="107" y="167"/>
                          <a:pt x="112" y="191"/>
                          <a:pt x="100" y="198"/>
                        </a:cubicBezTo>
                        <a:cubicBezTo>
                          <a:pt x="96" y="200"/>
                          <a:pt x="92" y="200"/>
                          <a:pt x="88" y="202"/>
                        </a:cubicBezTo>
                        <a:cubicBezTo>
                          <a:pt x="86" y="203"/>
                          <a:pt x="84" y="205"/>
                          <a:pt x="82" y="206"/>
                        </a:cubicBezTo>
                        <a:cubicBezTo>
                          <a:pt x="80" y="205"/>
                          <a:pt x="77" y="204"/>
                          <a:pt x="76" y="202"/>
                        </a:cubicBezTo>
                        <a:cubicBezTo>
                          <a:pt x="74" y="198"/>
                          <a:pt x="76" y="191"/>
                          <a:pt x="72" y="190"/>
                        </a:cubicBezTo>
                        <a:cubicBezTo>
                          <a:pt x="68" y="189"/>
                          <a:pt x="60" y="186"/>
                          <a:pt x="60" y="186"/>
                        </a:cubicBezTo>
                        <a:cubicBezTo>
                          <a:pt x="53" y="188"/>
                          <a:pt x="49" y="192"/>
                          <a:pt x="42" y="194"/>
                        </a:cubicBezTo>
                        <a:cubicBezTo>
                          <a:pt x="34" y="189"/>
                          <a:pt x="37" y="183"/>
                          <a:pt x="28" y="186"/>
                        </a:cubicBezTo>
                        <a:cubicBezTo>
                          <a:pt x="12" y="181"/>
                          <a:pt x="19" y="161"/>
                          <a:pt x="10" y="148"/>
                        </a:cubicBezTo>
                        <a:cubicBezTo>
                          <a:pt x="5" y="121"/>
                          <a:pt x="11" y="147"/>
                          <a:pt x="4" y="130"/>
                        </a:cubicBezTo>
                        <a:cubicBezTo>
                          <a:pt x="2" y="126"/>
                          <a:pt x="0" y="118"/>
                          <a:pt x="0" y="118"/>
                        </a:cubicBezTo>
                        <a:cubicBezTo>
                          <a:pt x="2" y="95"/>
                          <a:pt x="0" y="83"/>
                          <a:pt x="20" y="96"/>
                        </a:cubicBezTo>
                        <a:cubicBezTo>
                          <a:pt x="23" y="105"/>
                          <a:pt x="23" y="110"/>
                          <a:pt x="32" y="104"/>
                        </a:cubicBezTo>
                        <a:cubicBezTo>
                          <a:pt x="35" y="95"/>
                          <a:pt x="29" y="88"/>
                          <a:pt x="34" y="80"/>
                        </a:cubicBezTo>
                        <a:cubicBezTo>
                          <a:pt x="36" y="76"/>
                          <a:pt x="48" y="73"/>
                          <a:pt x="52" y="70"/>
                        </a:cubicBezTo>
                        <a:cubicBezTo>
                          <a:pt x="57" y="63"/>
                          <a:pt x="58" y="62"/>
                          <a:pt x="54" y="6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40" name="Freeform 20"/>
                  <p:cNvSpPr/>
                  <p:nvPr/>
                </p:nvSpPr>
                <p:spPr>
                  <a:xfrm>
                    <a:off x="1892" y="572"/>
                    <a:ext cx="47" cy="13"/>
                  </a:xfrm>
                  <a:custGeom>
                    <a:avLst/>
                    <a:gdLst/>
                    <a:ahLst/>
                    <a:cxnLst>
                      <a:cxn ang="0">
                        <a:pos x="2" y="11"/>
                      </a:cxn>
                      <a:cxn ang="0">
                        <a:pos x="8" y="3"/>
                      </a:cxn>
                      <a:cxn ang="0">
                        <a:pos x="20" y="7"/>
                      </a:cxn>
                      <a:cxn ang="0">
                        <a:pos x="31" y="5"/>
                      </a:cxn>
                      <a:cxn ang="0">
                        <a:pos x="39" y="0"/>
                      </a:cxn>
                      <a:cxn ang="0">
                        <a:pos x="33" y="9"/>
                      </a:cxn>
                      <a:cxn ang="0">
                        <a:pos x="26" y="13"/>
                      </a:cxn>
                      <a:cxn ang="0">
                        <a:pos x="18" y="11"/>
                      </a:cxn>
                      <a:cxn ang="0">
                        <a:pos x="6" y="10"/>
                      </a:cxn>
                      <a:cxn ang="0">
                        <a:pos x="2" y="11"/>
                      </a:cxn>
                    </a:cxnLst>
                    <a:pathLst>
                      <a:path w="109" h="38">
                        <a:moveTo>
                          <a:pt x="4" y="32"/>
                        </a:moveTo>
                        <a:cubicBezTo>
                          <a:pt x="7" y="22"/>
                          <a:pt x="7" y="14"/>
                          <a:pt x="18" y="10"/>
                        </a:cubicBezTo>
                        <a:cubicBezTo>
                          <a:pt x="28" y="12"/>
                          <a:pt x="37" y="14"/>
                          <a:pt x="46" y="20"/>
                        </a:cubicBezTo>
                        <a:cubicBezTo>
                          <a:pt x="62" y="15"/>
                          <a:pt x="54" y="17"/>
                          <a:pt x="72" y="14"/>
                        </a:cubicBezTo>
                        <a:cubicBezTo>
                          <a:pt x="77" y="9"/>
                          <a:pt x="90" y="0"/>
                          <a:pt x="90" y="0"/>
                        </a:cubicBezTo>
                        <a:cubicBezTo>
                          <a:pt x="109" y="6"/>
                          <a:pt x="85" y="23"/>
                          <a:pt x="76" y="26"/>
                        </a:cubicBezTo>
                        <a:cubicBezTo>
                          <a:pt x="71" y="33"/>
                          <a:pt x="68" y="35"/>
                          <a:pt x="60" y="38"/>
                        </a:cubicBezTo>
                        <a:cubicBezTo>
                          <a:pt x="54" y="36"/>
                          <a:pt x="42" y="32"/>
                          <a:pt x="42" y="32"/>
                        </a:cubicBezTo>
                        <a:cubicBezTo>
                          <a:pt x="33" y="23"/>
                          <a:pt x="26" y="26"/>
                          <a:pt x="14" y="30"/>
                        </a:cubicBezTo>
                        <a:cubicBezTo>
                          <a:pt x="1" y="28"/>
                          <a:pt x="0" y="24"/>
                          <a:pt x="4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41" name="Freeform 21"/>
                  <p:cNvSpPr/>
                  <p:nvPr/>
                </p:nvSpPr>
                <p:spPr>
                  <a:xfrm>
                    <a:off x="1890" y="588"/>
                    <a:ext cx="32" cy="34"/>
                  </a:xfrm>
                  <a:custGeom>
                    <a:avLst/>
                    <a:gdLst/>
                    <a:ahLst/>
                    <a:cxnLst>
                      <a:cxn ang="0">
                        <a:pos x="3" y="6"/>
                      </a:cxn>
                      <a:cxn ang="0">
                        <a:pos x="8" y="0"/>
                      </a:cxn>
                      <a:cxn ang="0">
                        <a:pos x="14" y="6"/>
                      </a:cxn>
                      <a:cxn ang="0">
                        <a:pos x="26" y="1"/>
                      </a:cxn>
                      <a:cxn ang="0">
                        <a:pos x="19" y="11"/>
                      </a:cxn>
                      <a:cxn ang="0">
                        <a:pos x="23" y="16"/>
                      </a:cxn>
                      <a:cxn ang="0">
                        <a:pos x="24" y="20"/>
                      </a:cxn>
                      <a:cxn ang="0">
                        <a:pos x="19" y="24"/>
                      </a:cxn>
                      <a:cxn ang="0">
                        <a:pos x="14" y="20"/>
                      </a:cxn>
                      <a:cxn ang="0">
                        <a:pos x="9" y="16"/>
                      </a:cxn>
                      <a:cxn ang="0">
                        <a:pos x="12" y="22"/>
                      </a:cxn>
                      <a:cxn ang="0">
                        <a:pos x="13" y="24"/>
                      </a:cxn>
                      <a:cxn ang="0">
                        <a:pos x="8" y="34"/>
                      </a:cxn>
                      <a:cxn ang="0">
                        <a:pos x="5" y="33"/>
                      </a:cxn>
                      <a:cxn ang="0">
                        <a:pos x="3" y="29"/>
                      </a:cxn>
                      <a:cxn ang="0">
                        <a:pos x="0" y="18"/>
                      </a:cxn>
                      <a:cxn ang="0">
                        <a:pos x="1" y="10"/>
                      </a:cxn>
                      <a:cxn ang="0">
                        <a:pos x="3" y="6"/>
                      </a:cxn>
                    </a:cxnLst>
                    <a:pathLst>
                      <a:path w="76" h="104">
                        <a:moveTo>
                          <a:pt x="8" y="18"/>
                        </a:moveTo>
                        <a:cubicBezTo>
                          <a:pt x="10" y="8"/>
                          <a:pt x="9" y="3"/>
                          <a:pt x="18" y="0"/>
                        </a:cubicBezTo>
                        <a:cubicBezTo>
                          <a:pt x="28" y="3"/>
                          <a:pt x="25" y="12"/>
                          <a:pt x="34" y="18"/>
                        </a:cubicBezTo>
                        <a:cubicBezTo>
                          <a:pt x="46" y="16"/>
                          <a:pt x="51" y="8"/>
                          <a:pt x="62" y="4"/>
                        </a:cubicBezTo>
                        <a:cubicBezTo>
                          <a:pt x="76" y="9"/>
                          <a:pt x="56" y="31"/>
                          <a:pt x="46" y="34"/>
                        </a:cubicBezTo>
                        <a:cubicBezTo>
                          <a:pt x="51" y="56"/>
                          <a:pt x="43" y="29"/>
                          <a:pt x="54" y="48"/>
                        </a:cubicBezTo>
                        <a:cubicBezTo>
                          <a:pt x="56" y="52"/>
                          <a:pt x="58" y="60"/>
                          <a:pt x="58" y="60"/>
                        </a:cubicBezTo>
                        <a:cubicBezTo>
                          <a:pt x="55" y="68"/>
                          <a:pt x="54" y="71"/>
                          <a:pt x="46" y="74"/>
                        </a:cubicBezTo>
                        <a:cubicBezTo>
                          <a:pt x="38" y="71"/>
                          <a:pt x="37" y="68"/>
                          <a:pt x="34" y="60"/>
                        </a:cubicBezTo>
                        <a:cubicBezTo>
                          <a:pt x="33" y="50"/>
                          <a:pt x="32" y="33"/>
                          <a:pt x="22" y="48"/>
                        </a:cubicBezTo>
                        <a:cubicBezTo>
                          <a:pt x="25" y="60"/>
                          <a:pt x="23" y="53"/>
                          <a:pt x="28" y="68"/>
                        </a:cubicBezTo>
                        <a:cubicBezTo>
                          <a:pt x="29" y="70"/>
                          <a:pt x="30" y="74"/>
                          <a:pt x="30" y="74"/>
                        </a:cubicBezTo>
                        <a:cubicBezTo>
                          <a:pt x="24" y="84"/>
                          <a:pt x="22" y="93"/>
                          <a:pt x="20" y="104"/>
                        </a:cubicBezTo>
                        <a:cubicBezTo>
                          <a:pt x="17" y="103"/>
                          <a:pt x="14" y="104"/>
                          <a:pt x="12" y="102"/>
                        </a:cubicBezTo>
                        <a:cubicBezTo>
                          <a:pt x="9" y="99"/>
                          <a:pt x="8" y="90"/>
                          <a:pt x="8" y="90"/>
                        </a:cubicBezTo>
                        <a:cubicBezTo>
                          <a:pt x="13" y="75"/>
                          <a:pt x="14" y="64"/>
                          <a:pt x="0" y="54"/>
                        </a:cubicBezTo>
                        <a:cubicBezTo>
                          <a:pt x="1" y="46"/>
                          <a:pt x="1" y="38"/>
                          <a:pt x="2" y="30"/>
                        </a:cubicBezTo>
                        <a:cubicBezTo>
                          <a:pt x="2" y="27"/>
                          <a:pt x="13" y="2"/>
                          <a:pt x="8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42" name="Freeform 22"/>
                  <p:cNvSpPr/>
                  <p:nvPr/>
                </p:nvSpPr>
                <p:spPr>
                  <a:xfrm>
                    <a:off x="1944" y="569"/>
                    <a:ext cx="16" cy="20"/>
                  </a:xfrm>
                  <a:custGeom>
                    <a:avLst/>
                    <a:gdLst/>
                    <a:ahLst/>
                    <a:cxnLst>
                      <a:cxn ang="0">
                        <a:pos x="1" y="9"/>
                      </a:cxn>
                      <a:cxn ang="0">
                        <a:pos x="6" y="0"/>
                      </a:cxn>
                      <a:cxn ang="0">
                        <a:pos x="6" y="9"/>
                      </a:cxn>
                      <a:cxn ang="0">
                        <a:pos x="16" y="12"/>
                      </a:cxn>
                      <a:cxn ang="0">
                        <a:pos x="8" y="14"/>
                      </a:cxn>
                      <a:cxn ang="0">
                        <a:pos x="2" y="19"/>
                      </a:cxn>
                      <a:cxn ang="0">
                        <a:pos x="0" y="11"/>
                      </a:cxn>
                      <a:cxn ang="0">
                        <a:pos x="1" y="9"/>
                      </a:cxn>
                    </a:cxnLst>
                    <a:pathLst>
                      <a:path w="37" h="61">
                        <a:moveTo>
                          <a:pt x="3" y="28"/>
                        </a:moveTo>
                        <a:cubicBezTo>
                          <a:pt x="5" y="14"/>
                          <a:pt x="2" y="7"/>
                          <a:pt x="13" y="0"/>
                        </a:cubicBezTo>
                        <a:cubicBezTo>
                          <a:pt x="26" y="9"/>
                          <a:pt x="23" y="17"/>
                          <a:pt x="15" y="28"/>
                        </a:cubicBezTo>
                        <a:cubicBezTo>
                          <a:pt x="25" y="31"/>
                          <a:pt x="33" y="27"/>
                          <a:pt x="37" y="38"/>
                        </a:cubicBezTo>
                        <a:cubicBezTo>
                          <a:pt x="30" y="45"/>
                          <a:pt x="28" y="47"/>
                          <a:pt x="19" y="44"/>
                        </a:cubicBezTo>
                        <a:cubicBezTo>
                          <a:pt x="13" y="54"/>
                          <a:pt x="18" y="61"/>
                          <a:pt x="5" y="58"/>
                        </a:cubicBezTo>
                        <a:cubicBezTo>
                          <a:pt x="0" y="50"/>
                          <a:pt x="3" y="44"/>
                          <a:pt x="1" y="34"/>
                        </a:cubicBezTo>
                        <a:cubicBezTo>
                          <a:pt x="2" y="32"/>
                          <a:pt x="3" y="28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43" name="Freeform 23"/>
                  <p:cNvSpPr/>
                  <p:nvPr/>
                </p:nvSpPr>
                <p:spPr>
                  <a:xfrm>
                    <a:off x="1948" y="600"/>
                    <a:ext cx="20" cy="10"/>
                  </a:xfrm>
                  <a:custGeom>
                    <a:avLst/>
                    <a:gdLst/>
                    <a:ahLst/>
                    <a:cxnLst>
                      <a:cxn ang="0">
                        <a:pos x="3" y="0"/>
                      </a:cxn>
                      <a:cxn ang="0">
                        <a:pos x="12" y="0"/>
                      </a:cxn>
                      <a:cxn ang="0">
                        <a:pos x="20" y="6"/>
                      </a:cxn>
                      <a:cxn ang="0">
                        <a:pos x="14" y="5"/>
                      </a:cxn>
                      <a:cxn ang="0">
                        <a:pos x="1" y="6"/>
                      </a:cxn>
                      <a:cxn ang="0">
                        <a:pos x="3" y="0"/>
                      </a:cxn>
                    </a:cxnLst>
                    <a:pathLst>
                      <a:path w="49" h="29">
                        <a:moveTo>
                          <a:pt x="7" y="0"/>
                        </a:moveTo>
                        <a:cubicBezTo>
                          <a:pt x="15" y="6"/>
                          <a:pt x="19" y="2"/>
                          <a:pt x="29" y="0"/>
                        </a:cubicBezTo>
                        <a:cubicBezTo>
                          <a:pt x="45" y="5"/>
                          <a:pt x="40" y="3"/>
                          <a:pt x="49" y="16"/>
                        </a:cubicBezTo>
                        <a:cubicBezTo>
                          <a:pt x="46" y="29"/>
                          <a:pt x="42" y="21"/>
                          <a:pt x="35" y="14"/>
                        </a:cubicBezTo>
                        <a:cubicBezTo>
                          <a:pt x="26" y="15"/>
                          <a:pt x="12" y="19"/>
                          <a:pt x="3" y="16"/>
                        </a:cubicBezTo>
                        <a:cubicBezTo>
                          <a:pt x="0" y="6"/>
                          <a:pt x="7" y="10"/>
                          <a:pt x="7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44" name="Freeform 24"/>
                  <p:cNvSpPr/>
                  <p:nvPr/>
                </p:nvSpPr>
                <p:spPr>
                  <a:xfrm>
                    <a:off x="1969" y="585"/>
                    <a:ext cx="26" cy="17"/>
                  </a:xfrm>
                  <a:custGeom>
                    <a:avLst/>
                    <a:gdLst/>
                    <a:ahLst/>
                    <a:cxnLst>
                      <a:cxn ang="0">
                        <a:pos x="9" y="13"/>
                      </a:cxn>
                      <a:cxn ang="0">
                        <a:pos x="6" y="9"/>
                      </a:cxn>
                      <a:cxn ang="0">
                        <a:pos x="1" y="8"/>
                      </a:cxn>
                      <a:cxn ang="0">
                        <a:pos x="6" y="3"/>
                      </a:cxn>
                      <a:cxn ang="0">
                        <a:pos x="11" y="0"/>
                      </a:cxn>
                      <a:cxn ang="0">
                        <a:pos x="21" y="4"/>
                      </a:cxn>
                      <a:cxn ang="0">
                        <a:pos x="23" y="7"/>
                      </a:cxn>
                      <a:cxn ang="0">
                        <a:pos x="26" y="11"/>
                      </a:cxn>
                      <a:cxn ang="0">
                        <a:pos x="17" y="13"/>
                      </a:cxn>
                      <a:cxn ang="0">
                        <a:pos x="10" y="16"/>
                      </a:cxn>
                      <a:cxn ang="0">
                        <a:pos x="9" y="13"/>
                      </a:cxn>
                    </a:cxnLst>
                    <a:pathLst>
                      <a:path w="61" h="48">
                        <a:moveTo>
                          <a:pt x="21" y="38"/>
                        </a:moveTo>
                        <a:cubicBezTo>
                          <a:pt x="19" y="34"/>
                          <a:pt x="19" y="29"/>
                          <a:pt x="15" y="26"/>
                        </a:cubicBezTo>
                        <a:cubicBezTo>
                          <a:pt x="12" y="24"/>
                          <a:pt x="3" y="22"/>
                          <a:pt x="3" y="22"/>
                        </a:cubicBezTo>
                        <a:cubicBezTo>
                          <a:pt x="0" y="12"/>
                          <a:pt x="5" y="12"/>
                          <a:pt x="13" y="8"/>
                        </a:cubicBezTo>
                        <a:cubicBezTo>
                          <a:pt x="17" y="6"/>
                          <a:pt x="25" y="0"/>
                          <a:pt x="25" y="0"/>
                        </a:cubicBezTo>
                        <a:cubicBezTo>
                          <a:pt x="37" y="2"/>
                          <a:pt x="41" y="2"/>
                          <a:pt x="49" y="10"/>
                        </a:cubicBezTo>
                        <a:cubicBezTo>
                          <a:pt x="45" y="21"/>
                          <a:pt x="46" y="12"/>
                          <a:pt x="53" y="20"/>
                        </a:cubicBezTo>
                        <a:cubicBezTo>
                          <a:pt x="56" y="24"/>
                          <a:pt x="61" y="32"/>
                          <a:pt x="61" y="32"/>
                        </a:cubicBezTo>
                        <a:cubicBezTo>
                          <a:pt x="56" y="47"/>
                          <a:pt x="53" y="42"/>
                          <a:pt x="41" y="38"/>
                        </a:cubicBezTo>
                        <a:cubicBezTo>
                          <a:pt x="27" y="47"/>
                          <a:pt x="34" y="48"/>
                          <a:pt x="23" y="44"/>
                        </a:cubicBezTo>
                        <a:cubicBezTo>
                          <a:pt x="22" y="42"/>
                          <a:pt x="21" y="38"/>
                          <a:pt x="21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45" name="Freeform 25"/>
                  <p:cNvSpPr/>
                  <p:nvPr/>
                </p:nvSpPr>
                <p:spPr>
                  <a:xfrm>
                    <a:off x="1976" y="593"/>
                    <a:ext cx="122" cy="61"/>
                  </a:xfrm>
                  <a:custGeom>
                    <a:avLst/>
                    <a:gdLst/>
                    <a:ahLst/>
                    <a:cxnLst>
                      <a:cxn ang="0">
                        <a:pos x="20" y="9"/>
                      </a:cxn>
                      <a:cxn ang="0">
                        <a:pos x="15" y="5"/>
                      </a:cxn>
                      <a:cxn ang="0">
                        <a:pos x="11" y="10"/>
                      </a:cxn>
                      <a:cxn ang="0">
                        <a:pos x="0" y="8"/>
                      </a:cxn>
                      <a:cxn ang="0">
                        <a:pos x="4" y="14"/>
                      </a:cxn>
                      <a:cxn ang="0">
                        <a:pos x="7" y="21"/>
                      </a:cxn>
                      <a:cxn ang="0">
                        <a:pos x="10" y="16"/>
                      </a:cxn>
                      <a:cxn ang="0">
                        <a:pos x="13" y="15"/>
                      </a:cxn>
                      <a:cxn ang="0">
                        <a:pos x="20" y="19"/>
                      </a:cxn>
                      <a:cxn ang="0">
                        <a:pos x="30" y="21"/>
                      </a:cxn>
                      <a:cxn ang="0">
                        <a:pos x="38" y="24"/>
                      </a:cxn>
                      <a:cxn ang="0">
                        <a:pos x="45" y="34"/>
                      </a:cxn>
                      <a:cxn ang="0">
                        <a:pos x="44" y="41"/>
                      </a:cxn>
                      <a:cxn ang="0">
                        <a:pos x="42" y="45"/>
                      </a:cxn>
                      <a:cxn ang="0">
                        <a:pos x="52" y="43"/>
                      </a:cxn>
                      <a:cxn ang="0">
                        <a:pos x="60" y="47"/>
                      </a:cxn>
                      <a:cxn ang="0">
                        <a:pos x="72" y="50"/>
                      </a:cxn>
                      <a:cxn ang="0">
                        <a:pos x="74" y="49"/>
                      </a:cxn>
                      <a:cxn ang="0">
                        <a:pos x="72" y="45"/>
                      </a:cxn>
                      <a:cxn ang="0">
                        <a:pos x="76" y="46"/>
                      </a:cxn>
                      <a:cxn ang="0">
                        <a:pos x="79" y="40"/>
                      </a:cxn>
                      <a:cxn ang="0">
                        <a:pos x="86" y="41"/>
                      </a:cxn>
                      <a:cxn ang="0">
                        <a:pos x="91" y="44"/>
                      </a:cxn>
                      <a:cxn ang="0">
                        <a:pos x="104" y="56"/>
                      </a:cxn>
                      <a:cxn ang="0">
                        <a:pos x="112" y="60"/>
                      </a:cxn>
                      <a:cxn ang="0">
                        <a:pos x="121" y="57"/>
                      </a:cxn>
                      <a:cxn ang="0">
                        <a:pos x="114" y="54"/>
                      </a:cxn>
                      <a:cxn ang="0">
                        <a:pos x="109" y="46"/>
                      </a:cxn>
                      <a:cxn ang="0">
                        <a:pos x="107" y="44"/>
                      </a:cxn>
                      <a:cxn ang="0">
                        <a:pos x="106" y="41"/>
                      </a:cxn>
                      <a:cxn ang="0">
                        <a:pos x="101" y="39"/>
                      </a:cxn>
                      <a:cxn ang="0">
                        <a:pos x="102" y="32"/>
                      </a:cxn>
                      <a:cxn ang="0">
                        <a:pos x="94" y="29"/>
                      </a:cxn>
                      <a:cxn ang="0">
                        <a:pos x="90" y="23"/>
                      </a:cxn>
                      <a:cxn ang="0">
                        <a:pos x="81" y="18"/>
                      </a:cxn>
                      <a:cxn ang="0">
                        <a:pos x="72" y="13"/>
                      </a:cxn>
                      <a:cxn ang="0">
                        <a:pos x="67" y="11"/>
                      </a:cxn>
                      <a:cxn ang="0">
                        <a:pos x="51" y="5"/>
                      </a:cxn>
                      <a:cxn ang="0">
                        <a:pos x="44" y="1"/>
                      </a:cxn>
                      <a:cxn ang="0">
                        <a:pos x="41" y="0"/>
                      </a:cxn>
                      <a:cxn ang="0">
                        <a:pos x="30" y="3"/>
                      </a:cxn>
                      <a:cxn ang="0">
                        <a:pos x="24" y="11"/>
                      </a:cxn>
                      <a:cxn ang="0">
                        <a:pos x="20" y="9"/>
                      </a:cxn>
                    </a:cxnLst>
                    <a:pathLst>
                      <a:path w="286" h="182">
                        <a:moveTo>
                          <a:pt x="46" y="28"/>
                        </a:moveTo>
                        <a:cubicBezTo>
                          <a:pt x="41" y="14"/>
                          <a:pt x="46" y="17"/>
                          <a:pt x="36" y="14"/>
                        </a:cubicBezTo>
                        <a:cubicBezTo>
                          <a:pt x="31" y="17"/>
                          <a:pt x="26" y="30"/>
                          <a:pt x="26" y="30"/>
                        </a:cubicBezTo>
                        <a:cubicBezTo>
                          <a:pt x="12" y="25"/>
                          <a:pt x="19" y="21"/>
                          <a:pt x="0" y="24"/>
                        </a:cubicBezTo>
                        <a:cubicBezTo>
                          <a:pt x="2" y="33"/>
                          <a:pt x="2" y="37"/>
                          <a:pt x="10" y="42"/>
                        </a:cubicBezTo>
                        <a:cubicBezTo>
                          <a:pt x="12" y="49"/>
                          <a:pt x="14" y="55"/>
                          <a:pt x="16" y="62"/>
                        </a:cubicBezTo>
                        <a:cubicBezTo>
                          <a:pt x="24" y="59"/>
                          <a:pt x="27" y="57"/>
                          <a:pt x="24" y="48"/>
                        </a:cubicBezTo>
                        <a:cubicBezTo>
                          <a:pt x="26" y="47"/>
                          <a:pt x="28" y="43"/>
                          <a:pt x="30" y="44"/>
                        </a:cubicBezTo>
                        <a:cubicBezTo>
                          <a:pt x="48" y="48"/>
                          <a:pt x="36" y="52"/>
                          <a:pt x="48" y="56"/>
                        </a:cubicBezTo>
                        <a:cubicBezTo>
                          <a:pt x="74" y="65"/>
                          <a:pt x="47" y="56"/>
                          <a:pt x="70" y="62"/>
                        </a:cubicBezTo>
                        <a:cubicBezTo>
                          <a:pt x="77" y="64"/>
                          <a:pt x="88" y="72"/>
                          <a:pt x="88" y="72"/>
                        </a:cubicBezTo>
                        <a:cubicBezTo>
                          <a:pt x="96" y="84"/>
                          <a:pt x="102" y="87"/>
                          <a:pt x="106" y="102"/>
                        </a:cubicBezTo>
                        <a:cubicBezTo>
                          <a:pt x="105" y="109"/>
                          <a:pt x="106" y="115"/>
                          <a:pt x="104" y="122"/>
                        </a:cubicBezTo>
                        <a:cubicBezTo>
                          <a:pt x="103" y="126"/>
                          <a:pt x="94" y="132"/>
                          <a:pt x="98" y="134"/>
                        </a:cubicBezTo>
                        <a:cubicBezTo>
                          <a:pt x="106" y="137"/>
                          <a:pt x="122" y="128"/>
                          <a:pt x="122" y="128"/>
                        </a:cubicBezTo>
                        <a:cubicBezTo>
                          <a:pt x="130" y="131"/>
                          <a:pt x="133" y="135"/>
                          <a:pt x="140" y="140"/>
                        </a:cubicBezTo>
                        <a:cubicBezTo>
                          <a:pt x="148" y="145"/>
                          <a:pt x="159" y="145"/>
                          <a:pt x="168" y="148"/>
                        </a:cubicBezTo>
                        <a:cubicBezTo>
                          <a:pt x="170" y="147"/>
                          <a:pt x="173" y="148"/>
                          <a:pt x="174" y="146"/>
                        </a:cubicBezTo>
                        <a:cubicBezTo>
                          <a:pt x="176" y="142"/>
                          <a:pt x="164" y="136"/>
                          <a:pt x="168" y="134"/>
                        </a:cubicBezTo>
                        <a:cubicBezTo>
                          <a:pt x="171" y="132"/>
                          <a:pt x="175" y="135"/>
                          <a:pt x="178" y="136"/>
                        </a:cubicBezTo>
                        <a:cubicBezTo>
                          <a:pt x="182" y="131"/>
                          <a:pt x="186" y="118"/>
                          <a:pt x="186" y="118"/>
                        </a:cubicBezTo>
                        <a:cubicBezTo>
                          <a:pt x="189" y="119"/>
                          <a:pt x="199" y="120"/>
                          <a:pt x="202" y="122"/>
                        </a:cubicBezTo>
                        <a:cubicBezTo>
                          <a:pt x="206" y="124"/>
                          <a:pt x="214" y="130"/>
                          <a:pt x="214" y="130"/>
                        </a:cubicBezTo>
                        <a:cubicBezTo>
                          <a:pt x="224" y="145"/>
                          <a:pt x="228" y="158"/>
                          <a:pt x="244" y="168"/>
                        </a:cubicBezTo>
                        <a:cubicBezTo>
                          <a:pt x="250" y="172"/>
                          <a:pt x="262" y="178"/>
                          <a:pt x="262" y="178"/>
                        </a:cubicBezTo>
                        <a:cubicBezTo>
                          <a:pt x="265" y="178"/>
                          <a:pt x="286" y="182"/>
                          <a:pt x="284" y="170"/>
                        </a:cubicBezTo>
                        <a:cubicBezTo>
                          <a:pt x="283" y="164"/>
                          <a:pt x="268" y="160"/>
                          <a:pt x="268" y="160"/>
                        </a:cubicBezTo>
                        <a:cubicBezTo>
                          <a:pt x="261" y="150"/>
                          <a:pt x="270" y="143"/>
                          <a:pt x="256" y="138"/>
                        </a:cubicBezTo>
                        <a:cubicBezTo>
                          <a:pt x="254" y="136"/>
                          <a:pt x="251" y="135"/>
                          <a:pt x="250" y="132"/>
                        </a:cubicBezTo>
                        <a:cubicBezTo>
                          <a:pt x="248" y="129"/>
                          <a:pt x="250" y="125"/>
                          <a:pt x="248" y="122"/>
                        </a:cubicBezTo>
                        <a:cubicBezTo>
                          <a:pt x="246" y="118"/>
                          <a:pt x="240" y="118"/>
                          <a:pt x="236" y="116"/>
                        </a:cubicBezTo>
                        <a:cubicBezTo>
                          <a:pt x="230" y="107"/>
                          <a:pt x="227" y="100"/>
                          <a:pt x="240" y="96"/>
                        </a:cubicBezTo>
                        <a:cubicBezTo>
                          <a:pt x="236" y="83"/>
                          <a:pt x="236" y="84"/>
                          <a:pt x="220" y="86"/>
                        </a:cubicBezTo>
                        <a:cubicBezTo>
                          <a:pt x="209" y="82"/>
                          <a:pt x="208" y="82"/>
                          <a:pt x="210" y="70"/>
                        </a:cubicBezTo>
                        <a:cubicBezTo>
                          <a:pt x="207" y="60"/>
                          <a:pt x="199" y="57"/>
                          <a:pt x="190" y="54"/>
                        </a:cubicBezTo>
                        <a:cubicBezTo>
                          <a:pt x="181" y="45"/>
                          <a:pt x="181" y="42"/>
                          <a:pt x="168" y="38"/>
                        </a:cubicBezTo>
                        <a:cubicBezTo>
                          <a:pt x="164" y="37"/>
                          <a:pt x="156" y="34"/>
                          <a:pt x="156" y="34"/>
                        </a:cubicBezTo>
                        <a:cubicBezTo>
                          <a:pt x="146" y="24"/>
                          <a:pt x="134" y="21"/>
                          <a:pt x="120" y="16"/>
                        </a:cubicBezTo>
                        <a:cubicBezTo>
                          <a:pt x="113" y="14"/>
                          <a:pt x="108" y="8"/>
                          <a:pt x="102" y="4"/>
                        </a:cubicBezTo>
                        <a:cubicBezTo>
                          <a:pt x="100" y="3"/>
                          <a:pt x="96" y="0"/>
                          <a:pt x="96" y="0"/>
                        </a:cubicBezTo>
                        <a:cubicBezTo>
                          <a:pt x="83" y="2"/>
                          <a:pt x="79" y="1"/>
                          <a:pt x="70" y="10"/>
                        </a:cubicBezTo>
                        <a:cubicBezTo>
                          <a:pt x="67" y="19"/>
                          <a:pt x="63" y="27"/>
                          <a:pt x="56" y="32"/>
                        </a:cubicBezTo>
                        <a:cubicBezTo>
                          <a:pt x="49" y="30"/>
                          <a:pt x="52" y="31"/>
                          <a:pt x="4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46" name="Freeform 26"/>
                  <p:cNvSpPr/>
                  <p:nvPr/>
                </p:nvSpPr>
                <p:spPr>
                  <a:xfrm>
                    <a:off x="2082" y="599"/>
                    <a:ext cx="33" cy="26"/>
                  </a:xfrm>
                  <a:custGeom>
                    <a:avLst/>
                    <a:gdLst/>
                    <a:ahLst/>
                    <a:cxnLst>
                      <a:cxn ang="0">
                        <a:pos x="0" y="19"/>
                      </a:cxn>
                      <a:cxn ang="0">
                        <a:pos x="11" y="20"/>
                      </a:cxn>
                      <a:cxn ang="0">
                        <a:pos x="19" y="16"/>
                      </a:cxn>
                      <a:cxn ang="0">
                        <a:pos x="24" y="10"/>
                      </a:cxn>
                      <a:cxn ang="0">
                        <a:pos x="18" y="5"/>
                      </a:cxn>
                      <a:cxn ang="0">
                        <a:pos x="18" y="1"/>
                      </a:cxn>
                      <a:cxn ang="0">
                        <a:pos x="30" y="9"/>
                      </a:cxn>
                      <a:cxn ang="0">
                        <a:pos x="28" y="18"/>
                      </a:cxn>
                      <a:cxn ang="0">
                        <a:pos x="14" y="26"/>
                      </a:cxn>
                      <a:cxn ang="0">
                        <a:pos x="4" y="22"/>
                      </a:cxn>
                      <a:cxn ang="0">
                        <a:pos x="1" y="21"/>
                      </a:cxn>
                      <a:cxn ang="0">
                        <a:pos x="0" y="19"/>
                      </a:cxn>
                    </a:cxnLst>
                    <a:pathLst>
                      <a:path w="78" h="78">
                        <a:moveTo>
                          <a:pt x="1" y="58"/>
                        </a:moveTo>
                        <a:cubicBezTo>
                          <a:pt x="6" y="44"/>
                          <a:pt x="18" y="57"/>
                          <a:pt x="27" y="60"/>
                        </a:cubicBezTo>
                        <a:cubicBezTo>
                          <a:pt x="35" y="57"/>
                          <a:pt x="38" y="52"/>
                          <a:pt x="45" y="48"/>
                        </a:cubicBezTo>
                        <a:cubicBezTo>
                          <a:pt x="48" y="40"/>
                          <a:pt x="51" y="36"/>
                          <a:pt x="57" y="30"/>
                        </a:cubicBezTo>
                        <a:cubicBezTo>
                          <a:pt x="55" y="23"/>
                          <a:pt x="43" y="14"/>
                          <a:pt x="43" y="14"/>
                        </a:cubicBezTo>
                        <a:cubicBezTo>
                          <a:pt x="33" y="0"/>
                          <a:pt x="30" y="1"/>
                          <a:pt x="43" y="4"/>
                        </a:cubicBezTo>
                        <a:cubicBezTo>
                          <a:pt x="54" y="11"/>
                          <a:pt x="58" y="22"/>
                          <a:pt x="71" y="26"/>
                        </a:cubicBezTo>
                        <a:cubicBezTo>
                          <a:pt x="78" y="37"/>
                          <a:pt x="78" y="46"/>
                          <a:pt x="67" y="54"/>
                        </a:cubicBezTo>
                        <a:cubicBezTo>
                          <a:pt x="51" y="49"/>
                          <a:pt x="53" y="71"/>
                          <a:pt x="33" y="78"/>
                        </a:cubicBezTo>
                        <a:cubicBezTo>
                          <a:pt x="16" y="72"/>
                          <a:pt x="25" y="76"/>
                          <a:pt x="9" y="66"/>
                        </a:cubicBezTo>
                        <a:cubicBezTo>
                          <a:pt x="7" y="65"/>
                          <a:pt x="3" y="62"/>
                          <a:pt x="3" y="62"/>
                        </a:cubicBezTo>
                        <a:cubicBezTo>
                          <a:pt x="0" y="54"/>
                          <a:pt x="13" y="42"/>
                          <a:pt x="1" y="5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47" name="Freeform 27"/>
                  <p:cNvSpPr/>
                  <p:nvPr/>
                </p:nvSpPr>
                <p:spPr>
                  <a:xfrm>
                    <a:off x="2152" y="544"/>
                    <a:ext cx="8" cy="6"/>
                  </a:xfrm>
                  <a:custGeom>
                    <a:avLst/>
                    <a:gdLst/>
                    <a:ahLst/>
                    <a:cxnLst>
                      <a:cxn ang="0">
                        <a:pos x="1" y="1"/>
                      </a:cxn>
                      <a:cxn ang="0">
                        <a:pos x="1" y="5"/>
                      </a:cxn>
                      <a:cxn ang="0">
                        <a:pos x="1" y="1"/>
                      </a:cxn>
                    </a:cxnLst>
                    <a:pathLst>
                      <a:path w="17" h="18">
                        <a:moveTo>
                          <a:pt x="3" y="4"/>
                        </a:moveTo>
                        <a:cubicBezTo>
                          <a:pt x="17" y="7"/>
                          <a:pt x="16" y="18"/>
                          <a:pt x="3" y="14"/>
                        </a:cubicBezTo>
                        <a:cubicBezTo>
                          <a:pt x="0" y="6"/>
                          <a:pt x="7" y="0"/>
                          <a:pt x="3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48" name="Freeform 28"/>
                  <p:cNvSpPr/>
                  <p:nvPr/>
                </p:nvSpPr>
                <p:spPr>
                  <a:xfrm>
                    <a:off x="2194" y="584"/>
                    <a:ext cx="11" cy="8"/>
                  </a:xfrm>
                  <a:custGeom>
                    <a:avLst/>
                    <a:gdLst/>
                    <a:ahLst/>
                    <a:cxnLst>
                      <a:cxn ang="0">
                        <a:pos x="3" y="5"/>
                      </a:cxn>
                      <a:cxn ang="0">
                        <a:pos x="6" y="0"/>
                      </a:cxn>
                      <a:cxn ang="0">
                        <a:pos x="6" y="8"/>
                      </a:cxn>
                      <a:cxn ang="0">
                        <a:pos x="3" y="5"/>
                      </a:cxn>
                    </a:cxnLst>
                    <a:pathLst>
                      <a:path w="26" h="22">
                        <a:moveTo>
                          <a:pt x="8" y="14"/>
                        </a:moveTo>
                        <a:cubicBezTo>
                          <a:pt x="5" y="6"/>
                          <a:pt x="5" y="3"/>
                          <a:pt x="14" y="0"/>
                        </a:cubicBezTo>
                        <a:cubicBezTo>
                          <a:pt x="26" y="4"/>
                          <a:pt x="23" y="16"/>
                          <a:pt x="14" y="22"/>
                        </a:cubicBezTo>
                        <a:cubicBezTo>
                          <a:pt x="0" y="17"/>
                          <a:pt x="13" y="3"/>
                          <a:pt x="8" y="1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49" name="Freeform 29"/>
                  <p:cNvSpPr/>
                  <p:nvPr/>
                </p:nvSpPr>
                <p:spPr>
                  <a:xfrm>
                    <a:off x="2059" y="494"/>
                    <a:ext cx="8" cy="5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7" y="1"/>
                      </a:cxn>
                      <a:cxn ang="0">
                        <a:pos x="4" y="4"/>
                      </a:cxn>
                      <a:cxn ang="0">
                        <a:pos x="3" y="4"/>
                      </a:cxn>
                    </a:cxnLst>
                    <a:pathLst>
                      <a:path w="20" h="15">
                        <a:moveTo>
                          <a:pt x="7" y="12"/>
                        </a:moveTo>
                        <a:cubicBezTo>
                          <a:pt x="0" y="1"/>
                          <a:pt x="6" y="0"/>
                          <a:pt x="17" y="2"/>
                        </a:cubicBezTo>
                        <a:cubicBezTo>
                          <a:pt x="20" y="10"/>
                          <a:pt x="18" y="15"/>
                          <a:pt x="9" y="12"/>
                        </a:cubicBezTo>
                        <a:cubicBezTo>
                          <a:pt x="4" y="4"/>
                          <a:pt x="4" y="4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50" name="Freeform 30"/>
                  <p:cNvSpPr/>
                  <p:nvPr/>
                </p:nvSpPr>
                <p:spPr>
                  <a:xfrm>
                    <a:off x="1988" y="536"/>
                    <a:ext cx="8" cy="5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6" y="1"/>
                      </a:cxn>
                      <a:cxn ang="0">
                        <a:pos x="6" y="5"/>
                      </a:cxn>
                      <a:cxn ang="0">
                        <a:pos x="3" y="4"/>
                      </a:cxn>
                    </a:cxnLst>
                    <a:pathLst>
                      <a:path w="20" h="15">
                        <a:moveTo>
                          <a:pt x="7" y="12"/>
                        </a:moveTo>
                        <a:cubicBezTo>
                          <a:pt x="0" y="2"/>
                          <a:pt x="3" y="0"/>
                          <a:pt x="15" y="2"/>
                        </a:cubicBezTo>
                        <a:cubicBezTo>
                          <a:pt x="16" y="4"/>
                          <a:pt x="20" y="12"/>
                          <a:pt x="15" y="14"/>
                        </a:cubicBezTo>
                        <a:cubicBezTo>
                          <a:pt x="12" y="15"/>
                          <a:pt x="7" y="12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51" name="Freeform 31"/>
                  <p:cNvSpPr/>
                  <p:nvPr/>
                </p:nvSpPr>
                <p:spPr>
                  <a:xfrm>
                    <a:off x="1910" y="523"/>
                    <a:ext cx="34" cy="27"/>
                  </a:xfrm>
                  <a:custGeom>
                    <a:avLst/>
                    <a:gdLst/>
                    <a:ahLst/>
                    <a:cxnLst>
                      <a:cxn ang="0">
                        <a:pos x="0" y="17"/>
                      </a:cxn>
                      <a:cxn ang="0">
                        <a:pos x="6" y="8"/>
                      </a:cxn>
                      <a:cxn ang="0">
                        <a:pos x="11" y="7"/>
                      </a:cxn>
                      <a:cxn ang="0">
                        <a:pos x="20" y="6"/>
                      </a:cxn>
                      <a:cxn ang="0">
                        <a:pos x="25" y="0"/>
                      </a:cxn>
                      <a:cxn ang="0">
                        <a:pos x="34" y="14"/>
                      </a:cxn>
                      <a:cxn ang="0">
                        <a:pos x="30" y="19"/>
                      </a:cxn>
                      <a:cxn ang="0">
                        <a:pos x="23" y="21"/>
                      </a:cxn>
                      <a:cxn ang="0">
                        <a:pos x="20" y="27"/>
                      </a:cxn>
                      <a:cxn ang="0">
                        <a:pos x="14" y="23"/>
                      </a:cxn>
                      <a:cxn ang="0">
                        <a:pos x="16" y="18"/>
                      </a:cxn>
                      <a:cxn ang="0">
                        <a:pos x="13" y="9"/>
                      </a:cxn>
                      <a:cxn ang="0">
                        <a:pos x="9" y="16"/>
                      </a:cxn>
                      <a:cxn ang="0">
                        <a:pos x="3" y="19"/>
                      </a:cxn>
                      <a:cxn ang="0">
                        <a:pos x="0" y="17"/>
                      </a:cxn>
                    </a:cxnLst>
                    <a:pathLst>
                      <a:path w="80" h="80">
                        <a:moveTo>
                          <a:pt x="0" y="50"/>
                        </a:moveTo>
                        <a:cubicBezTo>
                          <a:pt x="1" y="47"/>
                          <a:pt x="12" y="25"/>
                          <a:pt x="14" y="24"/>
                        </a:cubicBezTo>
                        <a:cubicBezTo>
                          <a:pt x="17" y="22"/>
                          <a:pt x="26" y="20"/>
                          <a:pt x="26" y="20"/>
                        </a:cubicBezTo>
                        <a:cubicBezTo>
                          <a:pt x="34" y="23"/>
                          <a:pt x="40" y="21"/>
                          <a:pt x="48" y="18"/>
                        </a:cubicBezTo>
                        <a:cubicBezTo>
                          <a:pt x="52" y="12"/>
                          <a:pt x="54" y="6"/>
                          <a:pt x="58" y="0"/>
                        </a:cubicBezTo>
                        <a:cubicBezTo>
                          <a:pt x="70" y="4"/>
                          <a:pt x="76" y="28"/>
                          <a:pt x="80" y="40"/>
                        </a:cubicBezTo>
                        <a:cubicBezTo>
                          <a:pt x="75" y="54"/>
                          <a:pt x="80" y="50"/>
                          <a:pt x="70" y="56"/>
                        </a:cubicBezTo>
                        <a:cubicBezTo>
                          <a:pt x="61" y="53"/>
                          <a:pt x="59" y="54"/>
                          <a:pt x="54" y="62"/>
                        </a:cubicBezTo>
                        <a:cubicBezTo>
                          <a:pt x="57" y="71"/>
                          <a:pt x="56" y="75"/>
                          <a:pt x="48" y="80"/>
                        </a:cubicBezTo>
                        <a:cubicBezTo>
                          <a:pt x="40" y="77"/>
                          <a:pt x="39" y="72"/>
                          <a:pt x="32" y="68"/>
                        </a:cubicBezTo>
                        <a:cubicBezTo>
                          <a:pt x="26" y="59"/>
                          <a:pt x="30" y="57"/>
                          <a:pt x="38" y="52"/>
                        </a:cubicBezTo>
                        <a:cubicBezTo>
                          <a:pt x="41" y="42"/>
                          <a:pt x="39" y="34"/>
                          <a:pt x="30" y="28"/>
                        </a:cubicBezTo>
                        <a:cubicBezTo>
                          <a:pt x="20" y="31"/>
                          <a:pt x="30" y="40"/>
                          <a:pt x="20" y="48"/>
                        </a:cubicBezTo>
                        <a:cubicBezTo>
                          <a:pt x="16" y="51"/>
                          <a:pt x="8" y="56"/>
                          <a:pt x="8" y="56"/>
                        </a:cubicBezTo>
                        <a:cubicBezTo>
                          <a:pt x="2" y="50"/>
                          <a:pt x="5" y="50"/>
                          <a:pt x="0" y="5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52" name="Freeform 32"/>
                  <p:cNvSpPr/>
                  <p:nvPr/>
                </p:nvSpPr>
                <p:spPr>
                  <a:xfrm>
                    <a:off x="1899" y="466"/>
                    <a:ext cx="40" cy="58"/>
                  </a:xfrm>
                  <a:custGeom>
                    <a:avLst/>
                    <a:gdLst/>
                    <a:ahLst/>
                    <a:cxnLst>
                      <a:cxn ang="0">
                        <a:pos x="6" y="32"/>
                      </a:cxn>
                      <a:cxn ang="0">
                        <a:pos x="11" y="43"/>
                      </a:cxn>
                      <a:cxn ang="0">
                        <a:pos x="14" y="36"/>
                      </a:cxn>
                      <a:cxn ang="0">
                        <a:pos x="22" y="33"/>
                      </a:cxn>
                      <a:cxn ang="0">
                        <a:pos x="20" y="41"/>
                      </a:cxn>
                      <a:cxn ang="0">
                        <a:pos x="28" y="42"/>
                      </a:cxn>
                      <a:cxn ang="0">
                        <a:pos x="32" y="47"/>
                      </a:cxn>
                      <a:cxn ang="0">
                        <a:pos x="25" y="49"/>
                      </a:cxn>
                      <a:cxn ang="0">
                        <a:pos x="31" y="58"/>
                      </a:cxn>
                      <a:cxn ang="0">
                        <a:pos x="36" y="51"/>
                      </a:cxn>
                      <a:cxn ang="0">
                        <a:pos x="35" y="37"/>
                      </a:cxn>
                      <a:cxn ang="0">
                        <a:pos x="26" y="35"/>
                      </a:cxn>
                      <a:cxn ang="0">
                        <a:pos x="21" y="27"/>
                      </a:cxn>
                      <a:cxn ang="0">
                        <a:pos x="14" y="27"/>
                      </a:cxn>
                      <a:cxn ang="0">
                        <a:pos x="13" y="23"/>
                      </a:cxn>
                      <a:cxn ang="0">
                        <a:pos x="18" y="14"/>
                      </a:cxn>
                      <a:cxn ang="0">
                        <a:pos x="13" y="0"/>
                      </a:cxn>
                      <a:cxn ang="0">
                        <a:pos x="8" y="7"/>
                      </a:cxn>
                      <a:cxn ang="0">
                        <a:pos x="2" y="15"/>
                      </a:cxn>
                      <a:cxn ang="0">
                        <a:pos x="6" y="25"/>
                      </a:cxn>
                      <a:cxn ang="0">
                        <a:pos x="6" y="32"/>
                      </a:cxn>
                    </a:cxnLst>
                    <a:pathLst>
                      <a:path w="94" h="174">
                        <a:moveTo>
                          <a:pt x="14" y="96"/>
                        </a:moveTo>
                        <a:cubicBezTo>
                          <a:pt x="11" y="109"/>
                          <a:pt x="15" y="120"/>
                          <a:pt x="26" y="128"/>
                        </a:cubicBezTo>
                        <a:cubicBezTo>
                          <a:pt x="34" y="120"/>
                          <a:pt x="35" y="119"/>
                          <a:pt x="32" y="108"/>
                        </a:cubicBezTo>
                        <a:cubicBezTo>
                          <a:pt x="35" y="92"/>
                          <a:pt x="39" y="92"/>
                          <a:pt x="52" y="100"/>
                        </a:cubicBezTo>
                        <a:cubicBezTo>
                          <a:pt x="59" y="110"/>
                          <a:pt x="49" y="114"/>
                          <a:pt x="46" y="124"/>
                        </a:cubicBezTo>
                        <a:cubicBezTo>
                          <a:pt x="50" y="137"/>
                          <a:pt x="57" y="129"/>
                          <a:pt x="66" y="126"/>
                        </a:cubicBezTo>
                        <a:cubicBezTo>
                          <a:pt x="77" y="129"/>
                          <a:pt x="79" y="131"/>
                          <a:pt x="76" y="142"/>
                        </a:cubicBezTo>
                        <a:cubicBezTo>
                          <a:pt x="67" y="139"/>
                          <a:pt x="65" y="141"/>
                          <a:pt x="58" y="148"/>
                        </a:cubicBezTo>
                        <a:cubicBezTo>
                          <a:pt x="60" y="160"/>
                          <a:pt x="62" y="170"/>
                          <a:pt x="74" y="174"/>
                        </a:cubicBezTo>
                        <a:cubicBezTo>
                          <a:pt x="77" y="165"/>
                          <a:pt x="74" y="157"/>
                          <a:pt x="84" y="154"/>
                        </a:cubicBezTo>
                        <a:cubicBezTo>
                          <a:pt x="91" y="143"/>
                          <a:pt x="94" y="122"/>
                          <a:pt x="82" y="112"/>
                        </a:cubicBezTo>
                        <a:cubicBezTo>
                          <a:pt x="77" y="108"/>
                          <a:pt x="66" y="108"/>
                          <a:pt x="60" y="106"/>
                        </a:cubicBezTo>
                        <a:cubicBezTo>
                          <a:pt x="65" y="92"/>
                          <a:pt x="66" y="87"/>
                          <a:pt x="50" y="82"/>
                        </a:cubicBezTo>
                        <a:cubicBezTo>
                          <a:pt x="48" y="82"/>
                          <a:pt x="37" y="86"/>
                          <a:pt x="34" y="82"/>
                        </a:cubicBezTo>
                        <a:cubicBezTo>
                          <a:pt x="32" y="79"/>
                          <a:pt x="30" y="70"/>
                          <a:pt x="30" y="70"/>
                        </a:cubicBezTo>
                        <a:cubicBezTo>
                          <a:pt x="32" y="54"/>
                          <a:pt x="32" y="52"/>
                          <a:pt x="42" y="42"/>
                        </a:cubicBezTo>
                        <a:cubicBezTo>
                          <a:pt x="41" y="30"/>
                          <a:pt x="45" y="5"/>
                          <a:pt x="30" y="0"/>
                        </a:cubicBezTo>
                        <a:cubicBezTo>
                          <a:pt x="14" y="4"/>
                          <a:pt x="16" y="4"/>
                          <a:pt x="18" y="22"/>
                        </a:cubicBezTo>
                        <a:cubicBezTo>
                          <a:pt x="16" y="39"/>
                          <a:pt x="15" y="35"/>
                          <a:pt x="4" y="46"/>
                        </a:cubicBezTo>
                        <a:cubicBezTo>
                          <a:pt x="0" y="59"/>
                          <a:pt x="5" y="67"/>
                          <a:pt x="14" y="76"/>
                        </a:cubicBezTo>
                        <a:cubicBezTo>
                          <a:pt x="15" y="80"/>
                          <a:pt x="17" y="93"/>
                          <a:pt x="14" y="9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53" name="Freeform 33"/>
                  <p:cNvSpPr/>
                  <p:nvPr/>
                </p:nvSpPr>
                <p:spPr>
                  <a:xfrm>
                    <a:off x="1909" y="508"/>
                    <a:ext cx="14" cy="17"/>
                  </a:xfrm>
                  <a:custGeom>
                    <a:avLst/>
                    <a:gdLst/>
                    <a:ahLst/>
                    <a:cxnLst>
                      <a:cxn ang="0">
                        <a:pos x="3" y="8"/>
                      </a:cxn>
                      <a:cxn ang="0">
                        <a:pos x="5" y="0"/>
                      </a:cxn>
                      <a:cxn ang="0">
                        <a:pos x="9" y="5"/>
                      </a:cxn>
                      <a:cxn ang="0">
                        <a:pos x="10" y="8"/>
                      </a:cxn>
                      <a:cxn ang="0">
                        <a:pos x="12" y="9"/>
                      </a:cxn>
                      <a:cxn ang="0">
                        <a:pos x="14" y="13"/>
                      </a:cxn>
                      <a:cxn ang="0">
                        <a:pos x="8" y="17"/>
                      </a:cxn>
                      <a:cxn ang="0">
                        <a:pos x="3" y="8"/>
                      </a:cxn>
                    </a:cxnLst>
                    <a:pathLst>
                      <a:path w="32" h="50">
                        <a:moveTo>
                          <a:pt x="6" y="24"/>
                        </a:moveTo>
                        <a:cubicBezTo>
                          <a:pt x="0" y="15"/>
                          <a:pt x="3" y="6"/>
                          <a:pt x="12" y="0"/>
                        </a:cubicBezTo>
                        <a:cubicBezTo>
                          <a:pt x="23" y="3"/>
                          <a:pt x="23" y="5"/>
                          <a:pt x="20" y="16"/>
                        </a:cubicBezTo>
                        <a:cubicBezTo>
                          <a:pt x="21" y="19"/>
                          <a:pt x="20" y="22"/>
                          <a:pt x="22" y="24"/>
                        </a:cubicBezTo>
                        <a:cubicBezTo>
                          <a:pt x="23" y="26"/>
                          <a:pt x="27" y="24"/>
                          <a:pt x="28" y="26"/>
                        </a:cubicBezTo>
                        <a:cubicBezTo>
                          <a:pt x="30" y="29"/>
                          <a:pt x="32" y="38"/>
                          <a:pt x="32" y="38"/>
                        </a:cubicBezTo>
                        <a:cubicBezTo>
                          <a:pt x="29" y="46"/>
                          <a:pt x="26" y="47"/>
                          <a:pt x="18" y="50"/>
                        </a:cubicBezTo>
                        <a:cubicBezTo>
                          <a:pt x="12" y="41"/>
                          <a:pt x="18" y="24"/>
                          <a:pt x="6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54" name="Freeform 34"/>
                  <p:cNvSpPr/>
                  <p:nvPr/>
                </p:nvSpPr>
                <p:spPr>
                  <a:xfrm>
                    <a:off x="1881" y="512"/>
                    <a:ext cx="19" cy="17"/>
                  </a:xfrm>
                  <a:custGeom>
                    <a:avLst/>
                    <a:gdLst/>
                    <a:ahLst/>
                    <a:cxnLst>
                      <a:cxn ang="0">
                        <a:pos x="0" y="15"/>
                      </a:cxn>
                      <a:cxn ang="0">
                        <a:pos x="10" y="7"/>
                      </a:cxn>
                      <a:cxn ang="0">
                        <a:pos x="16" y="0"/>
                      </a:cxn>
                      <a:cxn ang="0">
                        <a:pos x="11" y="10"/>
                      </a:cxn>
                      <a:cxn ang="0">
                        <a:pos x="1" y="17"/>
                      </a:cxn>
                      <a:cxn ang="0">
                        <a:pos x="0" y="15"/>
                      </a:cxn>
                    </a:cxnLst>
                    <a:pathLst>
                      <a:path w="43" h="50">
                        <a:moveTo>
                          <a:pt x="0" y="44"/>
                        </a:moveTo>
                        <a:cubicBezTo>
                          <a:pt x="6" y="38"/>
                          <a:pt x="18" y="29"/>
                          <a:pt x="22" y="20"/>
                        </a:cubicBezTo>
                        <a:cubicBezTo>
                          <a:pt x="27" y="10"/>
                          <a:pt x="25" y="4"/>
                          <a:pt x="36" y="0"/>
                        </a:cubicBezTo>
                        <a:cubicBezTo>
                          <a:pt x="43" y="11"/>
                          <a:pt x="36" y="24"/>
                          <a:pt x="24" y="28"/>
                        </a:cubicBezTo>
                        <a:cubicBezTo>
                          <a:pt x="21" y="38"/>
                          <a:pt x="12" y="47"/>
                          <a:pt x="2" y="50"/>
                        </a:cubicBezTo>
                        <a:cubicBezTo>
                          <a:pt x="1" y="48"/>
                          <a:pt x="0" y="44"/>
                          <a:pt x="0" y="4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55" name="Freeform 35"/>
                  <p:cNvSpPr/>
                  <p:nvPr/>
                </p:nvSpPr>
                <p:spPr>
                  <a:xfrm>
                    <a:off x="2930" y="489"/>
                    <a:ext cx="299" cy="179"/>
                  </a:xfrm>
                  <a:custGeom>
                    <a:avLst/>
                    <a:gdLst/>
                    <a:ahLst/>
                    <a:cxnLst>
                      <a:cxn ang="0">
                        <a:pos x="13" y="178"/>
                      </a:cxn>
                      <a:cxn ang="0">
                        <a:pos x="15" y="159"/>
                      </a:cxn>
                      <a:cxn ang="0">
                        <a:pos x="14" y="156"/>
                      </a:cxn>
                      <a:cxn ang="0">
                        <a:pos x="10" y="139"/>
                      </a:cxn>
                      <a:cxn ang="0">
                        <a:pos x="3" y="137"/>
                      </a:cxn>
                      <a:cxn ang="0">
                        <a:pos x="0" y="122"/>
                      </a:cxn>
                      <a:cxn ang="0">
                        <a:pos x="8" y="115"/>
                      </a:cxn>
                      <a:cxn ang="0">
                        <a:pos x="4" y="105"/>
                      </a:cxn>
                      <a:cxn ang="0">
                        <a:pos x="1" y="102"/>
                      </a:cxn>
                      <a:cxn ang="0">
                        <a:pos x="18" y="76"/>
                      </a:cxn>
                      <a:cxn ang="0">
                        <a:pos x="28" y="61"/>
                      </a:cxn>
                      <a:cxn ang="0">
                        <a:pos x="27" y="45"/>
                      </a:cxn>
                      <a:cxn ang="0">
                        <a:pos x="15" y="27"/>
                      </a:cxn>
                      <a:cxn ang="0">
                        <a:pos x="13" y="20"/>
                      </a:cxn>
                      <a:cxn ang="0">
                        <a:pos x="17" y="23"/>
                      </a:cxn>
                      <a:cxn ang="0">
                        <a:pos x="30" y="22"/>
                      </a:cxn>
                      <a:cxn ang="0">
                        <a:pos x="41" y="7"/>
                      </a:cxn>
                      <a:cxn ang="0">
                        <a:pos x="52" y="0"/>
                      </a:cxn>
                      <a:cxn ang="0">
                        <a:pos x="56" y="1"/>
                      </a:cxn>
                      <a:cxn ang="0">
                        <a:pos x="58" y="6"/>
                      </a:cxn>
                      <a:cxn ang="0">
                        <a:pos x="62" y="3"/>
                      </a:cxn>
                      <a:cxn ang="0">
                        <a:pos x="70" y="5"/>
                      </a:cxn>
                      <a:cxn ang="0">
                        <a:pos x="74" y="6"/>
                      </a:cxn>
                      <a:cxn ang="0">
                        <a:pos x="90" y="9"/>
                      </a:cxn>
                      <a:cxn ang="0">
                        <a:pos x="98" y="15"/>
                      </a:cxn>
                      <a:cxn ang="0">
                        <a:pos x="106" y="11"/>
                      </a:cxn>
                      <a:cxn ang="0">
                        <a:pos x="110" y="9"/>
                      </a:cxn>
                      <a:cxn ang="0">
                        <a:pos x="124" y="9"/>
                      </a:cxn>
                      <a:cxn ang="0">
                        <a:pos x="134" y="20"/>
                      </a:cxn>
                      <a:cxn ang="0">
                        <a:pos x="147" y="38"/>
                      </a:cxn>
                      <a:cxn ang="0">
                        <a:pos x="156" y="45"/>
                      </a:cxn>
                      <a:cxn ang="0">
                        <a:pos x="163" y="43"/>
                      </a:cxn>
                      <a:cxn ang="0">
                        <a:pos x="171" y="41"/>
                      </a:cxn>
                      <a:cxn ang="0">
                        <a:pos x="184" y="45"/>
                      </a:cxn>
                      <a:cxn ang="0">
                        <a:pos x="190" y="52"/>
                      </a:cxn>
                      <a:cxn ang="0">
                        <a:pos x="196" y="57"/>
                      </a:cxn>
                      <a:cxn ang="0">
                        <a:pos x="202" y="71"/>
                      </a:cxn>
                      <a:cxn ang="0">
                        <a:pos x="204" y="76"/>
                      </a:cxn>
                      <a:cxn ang="0">
                        <a:pos x="206" y="80"/>
                      </a:cxn>
                      <a:cxn ang="0">
                        <a:pos x="197" y="90"/>
                      </a:cxn>
                      <a:cxn ang="0">
                        <a:pos x="204" y="90"/>
                      </a:cxn>
                      <a:cxn ang="0">
                        <a:pos x="217" y="99"/>
                      </a:cxn>
                      <a:cxn ang="0">
                        <a:pos x="231" y="100"/>
                      </a:cxn>
                      <a:cxn ang="0">
                        <a:pos x="241" y="107"/>
                      </a:cxn>
                      <a:cxn ang="0">
                        <a:pos x="243" y="110"/>
                      </a:cxn>
                      <a:cxn ang="0">
                        <a:pos x="243" y="112"/>
                      </a:cxn>
                      <a:cxn ang="0">
                        <a:pos x="250" y="110"/>
                      </a:cxn>
                      <a:cxn ang="0">
                        <a:pos x="254" y="109"/>
                      </a:cxn>
                      <a:cxn ang="0">
                        <a:pos x="279" y="118"/>
                      </a:cxn>
                      <a:cxn ang="0">
                        <a:pos x="284" y="127"/>
                      </a:cxn>
                      <a:cxn ang="0">
                        <a:pos x="295" y="128"/>
                      </a:cxn>
                      <a:cxn ang="0">
                        <a:pos x="299" y="137"/>
                      </a:cxn>
                      <a:cxn ang="0">
                        <a:pos x="286" y="164"/>
                      </a:cxn>
                      <a:cxn ang="0">
                        <a:pos x="276" y="179"/>
                      </a:cxn>
                    </a:cxnLst>
                    <a:pathLst>
                      <a:path w="471" h="281">
                        <a:moveTo>
                          <a:pt x="21" y="280"/>
                        </a:moveTo>
                        <a:cubicBezTo>
                          <a:pt x="32" y="281"/>
                          <a:pt x="25" y="253"/>
                          <a:pt x="24" y="250"/>
                        </a:cubicBezTo>
                        <a:cubicBezTo>
                          <a:pt x="23" y="248"/>
                          <a:pt x="22" y="245"/>
                          <a:pt x="22" y="245"/>
                        </a:cubicBezTo>
                        <a:cubicBezTo>
                          <a:pt x="21" y="243"/>
                          <a:pt x="20" y="221"/>
                          <a:pt x="16" y="218"/>
                        </a:cubicBezTo>
                        <a:cubicBezTo>
                          <a:pt x="13" y="216"/>
                          <a:pt x="4" y="215"/>
                          <a:pt x="4" y="215"/>
                        </a:cubicBezTo>
                        <a:cubicBezTo>
                          <a:pt x="0" y="207"/>
                          <a:pt x="3" y="200"/>
                          <a:pt x="0" y="191"/>
                        </a:cubicBezTo>
                        <a:cubicBezTo>
                          <a:pt x="2" y="185"/>
                          <a:pt x="7" y="186"/>
                          <a:pt x="12" y="180"/>
                        </a:cubicBezTo>
                        <a:cubicBezTo>
                          <a:pt x="14" y="172"/>
                          <a:pt x="14" y="169"/>
                          <a:pt x="6" y="165"/>
                        </a:cubicBezTo>
                        <a:cubicBezTo>
                          <a:pt x="4" y="163"/>
                          <a:pt x="2" y="162"/>
                          <a:pt x="2" y="160"/>
                        </a:cubicBezTo>
                        <a:cubicBezTo>
                          <a:pt x="2" y="150"/>
                          <a:pt x="16" y="123"/>
                          <a:pt x="28" y="120"/>
                        </a:cubicBezTo>
                        <a:cubicBezTo>
                          <a:pt x="32" y="111"/>
                          <a:pt x="40" y="105"/>
                          <a:pt x="44" y="96"/>
                        </a:cubicBezTo>
                        <a:cubicBezTo>
                          <a:pt x="39" y="83"/>
                          <a:pt x="38" y="85"/>
                          <a:pt x="42" y="70"/>
                        </a:cubicBezTo>
                        <a:cubicBezTo>
                          <a:pt x="38" y="60"/>
                          <a:pt x="34" y="48"/>
                          <a:pt x="24" y="43"/>
                        </a:cubicBezTo>
                        <a:cubicBezTo>
                          <a:pt x="18" y="36"/>
                          <a:pt x="10" y="37"/>
                          <a:pt x="20" y="32"/>
                        </a:cubicBezTo>
                        <a:cubicBezTo>
                          <a:pt x="27" y="34"/>
                          <a:pt x="26" y="32"/>
                          <a:pt x="26" y="36"/>
                        </a:cubicBezTo>
                        <a:cubicBezTo>
                          <a:pt x="34" y="41"/>
                          <a:pt x="39" y="39"/>
                          <a:pt x="48" y="35"/>
                        </a:cubicBezTo>
                        <a:cubicBezTo>
                          <a:pt x="45" y="22"/>
                          <a:pt x="48" y="14"/>
                          <a:pt x="64" y="11"/>
                        </a:cubicBezTo>
                        <a:cubicBezTo>
                          <a:pt x="71" y="8"/>
                          <a:pt x="75" y="3"/>
                          <a:pt x="82" y="0"/>
                        </a:cubicBezTo>
                        <a:cubicBezTo>
                          <a:pt x="84" y="1"/>
                          <a:pt x="88" y="0"/>
                          <a:pt x="88" y="2"/>
                        </a:cubicBezTo>
                        <a:cubicBezTo>
                          <a:pt x="90" y="12"/>
                          <a:pt x="75" y="13"/>
                          <a:pt x="92" y="9"/>
                        </a:cubicBezTo>
                        <a:cubicBezTo>
                          <a:pt x="94" y="8"/>
                          <a:pt x="96" y="5"/>
                          <a:pt x="98" y="5"/>
                        </a:cubicBezTo>
                        <a:cubicBezTo>
                          <a:pt x="102" y="4"/>
                          <a:pt x="106" y="7"/>
                          <a:pt x="110" y="8"/>
                        </a:cubicBezTo>
                        <a:cubicBezTo>
                          <a:pt x="112" y="8"/>
                          <a:pt x="116" y="9"/>
                          <a:pt x="116" y="9"/>
                        </a:cubicBezTo>
                        <a:cubicBezTo>
                          <a:pt x="122" y="16"/>
                          <a:pt x="129" y="13"/>
                          <a:pt x="141" y="14"/>
                        </a:cubicBezTo>
                        <a:cubicBezTo>
                          <a:pt x="143" y="21"/>
                          <a:pt x="147" y="22"/>
                          <a:pt x="155" y="24"/>
                        </a:cubicBezTo>
                        <a:cubicBezTo>
                          <a:pt x="159" y="22"/>
                          <a:pt x="163" y="20"/>
                          <a:pt x="167" y="17"/>
                        </a:cubicBezTo>
                        <a:cubicBezTo>
                          <a:pt x="169" y="16"/>
                          <a:pt x="173" y="14"/>
                          <a:pt x="173" y="14"/>
                        </a:cubicBezTo>
                        <a:cubicBezTo>
                          <a:pt x="195" y="26"/>
                          <a:pt x="175" y="20"/>
                          <a:pt x="195" y="14"/>
                        </a:cubicBezTo>
                        <a:cubicBezTo>
                          <a:pt x="207" y="17"/>
                          <a:pt x="201" y="26"/>
                          <a:pt x="211" y="32"/>
                        </a:cubicBezTo>
                        <a:cubicBezTo>
                          <a:pt x="214" y="38"/>
                          <a:pt x="224" y="55"/>
                          <a:pt x="231" y="59"/>
                        </a:cubicBezTo>
                        <a:cubicBezTo>
                          <a:pt x="241" y="70"/>
                          <a:pt x="235" y="67"/>
                          <a:pt x="245" y="70"/>
                        </a:cubicBezTo>
                        <a:cubicBezTo>
                          <a:pt x="249" y="69"/>
                          <a:pt x="253" y="69"/>
                          <a:pt x="257" y="68"/>
                        </a:cubicBezTo>
                        <a:cubicBezTo>
                          <a:pt x="261" y="67"/>
                          <a:pt x="270" y="65"/>
                          <a:pt x="270" y="65"/>
                        </a:cubicBezTo>
                        <a:cubicBezTo>
                          <a:pt x="278" y="66"/>
                          <a:pt x="283" y="67"/>
                          <a:pt x="290" y="71"/>
                        </a:cubicBezTo>
                        <a:cubicBezTo>
                          <a:pt x="304" y="88"/>
                          <a:pt x="282" y="62"/>
                          <a:pt x="300" y="81"/>
                        </a:cubicBezTo>
                        <a:cubicBezTo>
                          <a:pt x="302" y="84"/>
                          <a:pt x="308" y="90"/>
                          <a:pt x="308" y="90"/>
                        </a:cubicBezTo>
                        <a:cubicBezTo>
                          <a:pt x="311" y="98"/>
                          <a:pt x="315" y="103"/>
                          <a:pt x="318" y="111"/>
                        </a:cubicBezTo>
                        <a:cubicBezTo>
                          <a:pt x="319" y="114"/>
                          <a:pt x="321" y="117"/>
                          <a:pt x="322" y="120"/>
                        </a:cubicBezTo>
                        <a:cubicBezTo>
                          <a:pt x="323" y="122"/>
                          <a:pt x="324" y="125"/>
                          <a:pt x="324" y="125"/>
                        </a:cubicBezTo>
                        <a:cubicBezTo>
                          <a:pt x="321" y="132"/>
                          <a:pt x="313" y="134"/>
                          <a:pt x="310" y="142"/>
                        </a:cubicBezTo>
                        <a:cubicBezTo>
                          <a:pt x="313" y="151"/>
                          <a:pt x="317" y="146"/>
                          <a:pt x="322" y="141"/>
                        </a:cubicBezTo>
                        <a:cubicBezTo>
                          <a:pt x="341" y="143"/>
                          <a:pt x="339" y="142"/>
                          <a:pt x="342" y="155"/>
                        </a:cubicBezTo>
                        <a:cubicBezTo>
                          <a:pt x="351" y="150"/>
                          <a:pt x="355" y="152"/>
                          <a:pt x="364" y="157"/>
                        </a:cubicBezTo>
                        <a:cubicBezTo>
                          <a:pt x="369" y="162"/>
                          <a:pt x="372" y="166"/>
                          <a:pt x="380" y="168"/>
                        </a:cubicBezTo>
                        <a:cubicBezTo>
                          <a:pt x="381" y="169"/>
                          <a:pt x="383" y="171"/>
                          <a:pt x="382" y="172"/>
                        </a:cubicBezTo>
                        <a:cubicBezTo>
                          <a:pt x="380" y="176"/>
                          <a:pt x="368" y="172"/>
                          <a:pt x="382" y="176"/>
                        </a:cubicBezTo>
                        <a:cubicBezTo>
                          <a:pt x="386" y="175"/>
                          <a:pt x="390" y="173"/>
                          <a:pt x="394" y="172"/>
                        </a:cubicBezTo>
                        <a:cubicBezTo>
                          <a:pt x="396" y="172"/>
                          <a:pt x="400" y="171"/>
                          <a:pt x="400" y="171"/>
                        </a:cubicBezTo>
                        <a:cubicBezTo>
                          <a:pt x="413" y="177"/>
                          <a:pt x="427" y="179"/>
                          <a:pt x="439" y="185"/>
                        </a:cubicBezTo>
                        <a:cubicBezTo>
                          <a:pt x="441" y="190"/>
                          <a:pt x="445" y="194"/>
                          <a:pt x="447" y="199"/>
                        </a:cubicBezTo>
                        <a:cubicBezTo>
                          <a:pt x="453" y="198"/>
                          <a:pt x="460" y="195"/>
                          <a:pt x="465" y="201"/>
                        </a:cubicBezTo>
                        <a:cubicBezTo>
                          <a:pt x="468" y="205"/>
                          <a:pt x="471" y="215"/>
                          <a:pt x="471" y="215"/>
                        </a:cubicBezTo>
                        <a:cubicBezTo>
                          <a:pt x="468" y="231"/>
                          <a:pt x="469" y="248"/>
                          <a:pt x="451" y="258"/>
                        </a:cubicBezTo>
                        <a:cubicBezTo>
                          <a:pt x="447" y="262"/>
                          <a:pt x="437" y="275"/>
                          <a:pt x="435" y="281"/>
                        </a:cubicBezTo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56" name="Freeform 36"/>
                  <p:cNvSpPr/>
                  <p:nvPr/>
                </p:nvSpPr>
                <p:spPr>
                  <a:xfrm>
                    <a:off x="2534" y="242"/>
                    <a:ext cx="420" cy="283"/>
                  </a:xfrm>
                  <a:custGeom>
                    <a:avLst/>
                    <a:gdLst/>
                    <a:ahLst/>
                    <a:cxnLst>
                      <a:cxn ang="0">
                        <a:pos x="173" y="2"/>
                      </a:cxn>
                      <a:cxn ang="0">
                        <a:pos x="214" y="11"/>
                      </a:cxn>
                      <a:cxn ang="0">
                        <a:pos x="235" y="13"/>
                      </a:cxn>
                      <a:cxn ang="0">
                        <a:pos x="247" y="44"/>
                      </a:cxn>
                      <a:cxn ang="0">
                        <a:pos x="250" y="30"/>
                      </a:cxn>
                      <a:cxn ang="0">
                        <a:pos x="259" y="23"/>
                      </a:cxn>
                      <a:cxn ang="0">
                        <a:pos x="274" y="42"/>
                      </a:cxn>
                      <a:cxn ang="0">
                        <a:pos x="291" y="33"/>
                      </a:cxn>
                      <a:cxn ang="0">
                        <a:pos x="301" y="29"/>
                      </a:cxn>
                      <a:cxn ang="0">
                        <a:pos x="325" y="1"/>
                      </a:cxn>
                      <a:cxn ang="0">
                        <a:pos x="341" y="23"/>
                      </a:cxn>
                      <a:cxn ang="0">
                        <a:pos x="341" y="44"/>
                      </a:cxn>
                      <a:cxn ang="0">
                        <a:pos x="337" y="53"/>
                      </a:cxn>
                      <a:cxn ang="0">
                        <a:pos x="327" y="54"/>
                      </a:cxn>
                      <a:cxn ang="0">
                        <a:pos x="325" y="62"/>
                      </a:cxn>
                      <a:cxn ang="0">
                        <a:pos x="342" y="76"/>
                      </a:cxn>
                      <a:cxn ang="0">
                        <a:pos x="335" y="108"/>
                      </a:cxn>
                      <a:cxn ang="0">
                        <a:pos x="354" y="139"/>
                      </a:cxn>
                      <a:cxn ang="0">
                        <a:pos x="365" y="151"/>
                      </a:cxn>
                      <a:cxn ang="0">
                        <a:pos x="354" y="151"/>
                      </a:cxn>
                      <a:cxn ang="0">
                        <a:pos x="318" y="127"/>
                      </a:cxn>
                      <a:cxn ang="0">
                        <a:pos x="289" y="135"/>
                      </a:cxn>
                      <a:cxn ang="0">
                        <a:pos x="252" y="148"/>
                      </a:cxn>
                      <a:cxn ang="0">
                        <a:pos x="274" y="194"/>
                      </a:cxn>
                      <a:cxn ang="0">
                        <a:pos x="303" y="205"/>
                      </a:cxn>
                      <a:cxn ang="0">
                        <a:pos x="315" y="184"/>
                      </a:cxn>
                      <a:cxn ang="0">
                        <a:pos x="330" y="191"/>
                      </a:cxn>
                      <a:cxn ang="0">
                        <a:pos x="327" y="211"/>
                      </a:cxn>
                      <a:cxn ang="0">
                        <a:pos x="342" y="225"/>
                      </a:cxn>
                      <a:cxn ang="0">
                        <a:pos x="358" y="221"/>
                      </a:cxn>
                      <a:cxn ang="0">
                        <a:pos x="394" y="270"/>
                      </a:cxn>
                      <a:cxn ang="0">
                        <a:pos x="402" y="277"/>
                      </a:cxn>
                      <a:cxn ang="0">
                        <a:pos x="373" y="272"/>
                      </a:cxn>
                      <a:cxn ang="0">
                        <a:pos x="354" y="254"/>
                      </a:cxn>
                      <a:cxn ang="0">
                        <a:pos x="332" y="238"/>
                      </a:cxn>
                      <a:cxn ang="0">
                        <a:pos x="300" y="222"/>
                      </a:cxn>
                      <a:cxn ang="0">
                        <a:pos x="262" y="217"/>
                      </a:cxn>
                      <a:cxn ang="0">
                        <a:pos x="216" y="199"/>
                      </a:cxn>
                      <a:cxn ang="0">
                        <a:pos x="197" y="170"/>
                      </a:cxn>
                      <a:cxn ang="0">
                        <a:pos x="184" y="155"/>
                      </a:cxn>
                      <a:cxn ang="0">
                        <a:pos x="163" y="144"/>
                      </a:cxn>
                      <a:cxn ang="0">
                        <a:pos x="146" y="124"/>
                      </a:cxn>
                      <a:cxn ang="0">
                        <a:pos x="151" y="139"/>
                      </a:cxn>
                      <a:cxn ang="0">
                        <a:pos x="178" y="166"/>
                      </a:cxn>
                      <a:cxn ang="0">
                        <a:pos x="180" y="176"/>
                      </a:cxn>
                      <a:cxn ang="0">
                        <a:pos x="168" y="167"/>
                      </a:cxn>
                      <a:cxn ang="0">
                        <a:pos x="151" y="156"/>
                      </a:cxn>
                      <a:cxn ang="0">
                        <a:pos x="134" y="135"/>
                      </a:cxn>
                      <a:cxn ang="0">
                        <a:pos x="114" y="116"/>
                      </a:cxn>
                      <a:cxn ang="0">
                        <a:pos x="90" y="105"/>
                      </a:cxn>
                      <a:cxn ang="0">
                        <a:pos x="66" y="80"/>
                      </a:cxn>
                      <a:cxn ang="0">
                        <a:pos x="28" y="22"/>
                      </a:cxn>
                      <a:cxn ang="0">
                        <a:pos x="15" y="13"/>
                      </a:cxn>
                      <a:cxn ang="0">
                        <a:pos x="20" y="7"/>
                      </a:cxn>
                      <a:cxn ang="0">
                        <a:pos x="44" y="23"/>
                      </a:cxn>
                    </a:cxnLst>
                    <a:pathLst>
                      <a:path w="984" h="844">
                        <a:moveTo>
                          <a:pt x="82" y="38"/>
                        </a:moveTo>
                        <a:lnTo>
                          <a:pt x="406" y="6"/>
                        </a:lnTo>
                        <a:cubicBezTo>
                          <a:pt x="497" y="22"/>
                          <a:pt x="465" y="0"/>
                          <a:pt x="474" y="54"/>
                        </a:cubicBezTo>
                        <a:cubicBezTo>
                          <a:pt x="492" y="48"/>
                          <a:pt x="484" y="40"/>
                          <a:pt x="502" y="34"/>
                        </a:cubicBezTo>
                        <a:cubicBezTo>
                          <a:pt x="510" y="37"/>
                          <a:pt x="517" y="46"/>
                          <a:pt x="526" y="46"/>
                        </a:cubicBezTo>
                        <a:cubicBezTo>
                          <a:pt x="534" y="46"/>
                          <a:pt x="550" y="38"/>
                          <a:pt x="550" y="38"/>
                        </a:cubicBezTo>
                        <a:cubicBezTo>
                          <a:pt x="556" y="55"/>
                          <a:pt x="552" y="60"/>
                          <a:pt x="542" y="74"/>
                        </a:cubicBezTo>
                        <a:cubicBezTo>
                          <a:pt x="555" y="114"/>
                          <a:pt x="550" y="102"/>
                          <a:pt x="578" y="130"/>
                        </a:cubicBezTo>
                        <a:cubicBezTo>
                          <a:pt x="584" y="148"/>
                          <a:pt x="590" y="148"/>
                          <a:pt x="606" y="138"/>
                        </a:cubicBezTo>
                        <a:cubicBezTo>
                          <a:pt x="600" y="119"/>
                          <a:pt x="594" y="107"/>
                          <a:pt x="586" y="90"/>
                        </a:cubicBezTo>
                        <a:cubicBezTo>
                          <a:pt x="583" y="82"/>
                          <a:pt x="578" y="66"/>
                          <a:pt x="578" y="66"/>
                        </a:cubicBezTo>
                        <a:cubicBezTo>
                          <a:pt x="585" y="44"/>
                          <a:pt x="597" y="56"/>
                          <a:pt x="606" y="70"/>
                        </a:cubicBezTo>
                        <a:cubicBezTo>
                          <a:pt x="609" y="86"/>
                          <a:pt x="608" y="117"/>
                          <a:pt x="626" y="90"/>
                        </a:cubicBezTo>
                        <a:cubicBezTo>
                          <a:pt x="648" y="97"/>
                          <a:pt x="646" y="104"/>
                          <a:pt x="642" y="126"/>
                        </a:cubicBezTo>
                        <a:cubicBezTo>
                          <a:pt x="650" y="150"/>
                          <a:pt x="665" y="141"/>
                          <a:pt x="682" y="130"/>
                        </a:cubicBezTo>
                        <a:cubicBezTo>
                          <a:pt x="689" y="108"/>
                          <a:pt x="673" y="124"/>
                          <a:pt x="682" y="98"/>
                        </a:cubicBezTo>
                        <a:cubicBezTo>
                          <a:pt x="683" y="94"/>
                          <a:pt x="690" y="96"/>
                          <a:pt x="694" y="94"/>
                        </a:cubicBezTo>
                        <a:cubicBezTo>
                          <a:pt x="698" y="92"/>
                          <a:pt x="702" y="89"/>
                          <a:pt x="706" y="86"/>
                        </a:cubicBezTo>
                        <a:cubicBezTo>
                          <a:pt x="717" y="54"/>
                          <a:pt x="688" y="54"/>
                          <a:pt x="742" y="46"/>
                        </a:cubicBezTo>
                        <a:cubicBezTo>
                          <a:pt x="748" y="27"/>
                          <a:pt x="741" y="9"/>
                          <a:pt x="762" y="2"/>
                        </a:cubicBezTo>
                        <a:cubicBezTo>
                          <a:pt x="788" y="11"/>
                          <a:pt x="777" y="38"/>
                          <a:pt x="802" y="46"/>
                        </a:cubicBezTo>
                        <a:cubicBezTo>
                          <a:pt x="831" y="36"/>
                          <a:pt x="805" y="63"/>
                          <a:pt x="798" y="70"/>
                        </a:cubicBezTo>
                        <a:cubicBezTo>
                          <a:pt x="789" y="96"/>
                          <a:pt x="787" y="96"/>
                          <a:pt x="802" y="118"/>
                        </a:cubicBezTo>
                        <a:cubicBezTo>
                          <a:pt x="801" y="122"/>
                          <a:pt x="801" y="127"/>
                          <a:pt x="798" y="130"/>
                        </a:cubicBezTo>
                        <a:cubicBezTo>
                          <a:pt x="794" y="133"/>
                          <a:pt x="784" y="129"/>
                          <a:pt x="782" y="134"/>
                        </a:cubicBezTo>
                        <a:cubicBezTo>
                          <a:pt x="780" y="142"/>
                          <a:pt x="790" y="158"/>
                          <a:pt x="790" y="158"/>
                        </a:cubicBezTo>
                        <a:cubicBezTo>
                          <a:pt x="786" y="161"/>
                          <a:pt x="783" y="165"/>
                          <a:pt x="778" y="166"/>
                        </a:cubicBezTo>
                        <a:cubicBezTo>
                          <a:pt x="774" y="167"/>
                          <a:pt x="769" y="159"/>
                          <a:pt x="766" y="162"/>
                        </a:cubicBezTo>
                        <a:cubicBezTo>
                          <a:pt x="758" y="170"/>
                          <a:pt x="794" y="182"/>
                          <a:pt x="794" y="182"/>
                        </a:cubicBezTo>
                        <a:cubicBezTo>
                          <a:pt x="804" y="211"/>
                          <a:pt x="775" y="190"/>
                          <a:pt x="762" y="186"/>
                        </a:cubicBezTo>
                        <a:cubicBezTo>
                          <a:pt x="767" y="194"/>
                          <a:pt x="773" y="202"/>
                          <a:pt x="778" y="210"/>
                        </a:cubicBezTo>
                        <a:cubicBezTo>
                          <a:pt x="783" y="218"/>
                          <a:pt x="802" y="226"/>
                          <a:pt x="802" y="226"/>
                        </a:cubicBezTo>
                        <a:cubicBezTo>
                          <a:pt x="813" y="242"/>
                          <a:pt x="804" y="245"/>
                          <a:pt x="810" y="262"/>
                        </a:cubicBezTo>
                        <a:cubicBezTo>
                          <a:pt x="803" y="282"/>
                          <a:pt x="793" y="301"/>
                          <a:pt x="786" y="322"/>
                        </a:cubicBezTo>
                        <a:cubicBezTo>
                          <a:pt x="783" y="330"/>
                          <a:pt x="778" y="346"/>
                          <a:pt x="778" y="346"/>
                        </a:cubicBezTo>
                        <a:cubicBezTo>
                          <a:pt x="785" y="366"/>
                          <a:pt x="817" y="394"/>
                          <a:pt x="830" y="414"/>
                        </a:cubicBezTo>
                        <a:cubicBezTo>
                          <a:pt x="835" y="422"/>
                          <a:pt x="841" y="430"/>
                          <a:pt x="846" y="438"/>
                        </a:cubicBezTo>
                        <a:cubicBezTo>
                          <a:pt x="849" y="442"/>
                          <a:pt x="854" y="450"/>
                          <a:pt x="854" y="450"/>
                        </a:cubicBezTo>
                        <a:cubicBezTo>
                          <a:pt x="853" y="457"/>
                          <a:pt x="855" y="466"/>
                          <a:pt x="850" y="470"/>
                        </a:cubicBezTo>
                        <a:cubicBezTo>
                          <a:pt x="844" y="475"/>
                          <a:pt x="831" y="451"/>
                          <a:pt x="830" y="450"/>
                        </a:cubicBezTo>
                        <a:cubicBezTo>
                          <a:pt x="811" y="431"/>
                          <a:pt x="789" y="421"/>
                          <a:pt x="774" y="398"/>
                        </a:cubicBezTo>
                        <a:cubicBezTo>
                          <a:pt x="769" y="379"/>
                          <a:pt x="766" y="371"/>
                          <a:pt x="746" y="378"/>
                        </a:cubicBezTo>
                        <a:cubicBezTo>
                          <a:pt x="717" y="368"/>
                          <a:pt x="730" y="368"/>
                          <a:pt x="706" y="374"/>
                        </a:cubicBezTo>
                        <a:cubicBezTo>
                          <a:pt x="688" y="402"/>
                          <a:pt x="699" y="395"/>
                          <a:pt x="678" y="402"/>
                        </a:cubicBezTo>
                        <a:cubicBezTo>
                          <a:pt x="654" y="386"/>
                          <a:pt x="650" y="390"/>
                          <a:pt x="618" y="394"/>
                        </a:cubicBezTo>
                        <a:cubicBezTo>
                          <a:pt x="607" y="411"/>
                          <a:pt x="601" y="426"/>
                          <a:pt x="590" y="442"/>
                        </a:cubicBezTo>
                        <a:cubicBezTo>
                          <a:pt x="600" y="471"/>
                          <a:pt x="593" y="459"/>
                          <a:pt x="606" y="478"/>
                        </a:cubicBezTo>
                        <a:cubicBezTo>
                          <a:pt x="593" y="518"/>
                          <a:pt x="622" y="548"/>
                          <a:pt x="642" y="578"/>
                        </a:cubicBezTo>
                        <a:cubicBezTo>
                          <a:pt x="651" y="591"/>
                          <a:pt x="651" y="601"/>
                          <a:pt x="666" y="606"/>
                        </a:cubicBezTo>
                        <a:cubicBezTo>
                          <a:pt x="680" y="627"/>
                          <a:pt x="691" y="623"/>
                          <a:pt x="710" y="610"/>
                        </a:cubicBezTo>
                        <a:cubicBezTo>
                          <a:pt x="729" y="616"/>
                          <a:pt x="729" y="606"/>
                          <a:pt x="734" y="590"/>
                        </a:cubicBezTo>
                        <a:cubicBezTo>
                          <a:pt x="735" y="577"/>
                          <a:pt x="731" y="562"/>
                          <a:pt x="738" y="550"/>
                        </a:cubicBezTo>
                        <a:cubicBezTo>
                          <a:pt x="742" y="543"/>
                          <a:pt x="762" y="542"/>
                          <a:pt x="762" y="542"/>
                        </a:cubicBezTo>
                        <a:cubicBezTo>
                          <a:pt x="783" y="547"/>
                          <a:pt x="786" y="552"/>
                          <a:pt x="774" y="570"/>
                        </a:cubicBezTo>
                        <a:cubicBezTo>
                          <a:pt x="779" y="590"/>
                          <a:pt x="790" y="605"/>
                          <a:pt x="770" y="618"/>
                        </a:cubicBezTo>
                        <a:cubicBezTo>
                          <a:pt x="769" y="622"/>
                          <a:pt x="764" y="626"/>
                          <a:pt x="766" y="630"/>
                        </a:cubicBezTo>
                        <a:cubicBezTo>
                          <a:pt x="768" y="634"/>
                          <a:pt x="775" y="634"/>
                          <a:pt x="778" y="638"/>
                        </a:cubicBezTo>
                        <a:cubicBezTo>
                          <a:pt x="788" y="651"/>
                          <a:pt x="786" y="660"/>
                          <a:pt x="802" y="670"/>
                        </a:cubicBezTo>
                        <a:cubicBezTo>
                          <a:pt x="810" y="667"/>
                          <a:pt x="818" y="665"/>
                          <a:pt x="826" y="662"/>
                        </a:cubicBezTo>
                        <a:cubicBezTo>
                          <a:pt x="830" y="661"/>
                          <a:pt x="838" y="658"/>
                          <a:pt x="838" y="658"/>
                        </a:cubicBezTo>
                        <a:cubicBezTo>
                          <a:pt x="857" y="664"/>
                          <a:pt x="864" y="680"/>
                          <a:pt x="870" y="698"/>
                        </a:cubicBezTo>
                        <a:cubicBezTo>
                          <a:pt x="859" y="731"/>
                          <a:pt x="887" y="794"/>
                          <a:pt x="922" y="806"/>
                        </a:cubicBezTo>
                        <a:cubicBezTo>
                          <a:pt x="938" y="801"/>
                          <a:pt x="941" y="792"/>
                          <a:pt x="958" y="798"/>
                        </a:cubicBezTo>
                        <a:cubicBezTo>
                          <a:pt x="984" y="837"/>
                          <a:pt x="928" y="784"/>
                          <a:pt x="942" y="826"/>
                        </a:cubicBezTo>
                        <a:cubicBezTo>
                          <a:pt x="936" y="844"/>
                          <a:pt x="930" y="844"/>
                          <a:pt x="914" y="834"/>
                        </a:cubicBezTo>
                        <a:cubicBezTo>
                          <a:pt x="903" y="817"/>
                          <a:pt x="890" y="821"/>
                          <a:pt x="874" y="810"/>
                        </a:cubicBezTo>
                        <a:cubicBezTo>
                          <a:pt x="851" y="776"/>
                          <a:pt x="882" y="816"/>
                          <a:pt x="854" y="794"/>
                        </a:cubicBezTo>
                        <a:cubicBezTo>
                          <a:pt x="843" y="785"/>
                          <a:pt x="840" y="768"/>
                          <a:pt x="830" y="758"/>
                        </a:cubicBezTo>
                        <a:cubicBezTo>
                          <a:pt x="824" y="739"/>
                          <a:pt x="817" y="724"/>
                          <a:pt x="798" y="718"/>
                        </a:cubicBezTo>
                        <a:cubicBezTo>
                          <a:pt x="791" y="696"/>
                          <a:pt x="800" y="712"/>
                          <a:pt x="778" y="710"/>
                        </a:cubicBezTo>
                        <a:cubicBezTo>
                          <a:pt x="767" y="709"/>
                          <a:pt x="746" y="702"/>
                          <a:pt x="746" y="702"/>
                        </a:cubicBezTo>
                        <a:cubicBezTo>
                          <a:pt x="729" y="691"/>
                          <a:pt x="720" y="674"/>
                          <a:pt x="702" y="662"/>
                        </a:cubicBezTo>
                        <a:cubicBezTo>
                          <a:pt x="694" y="665"/>
                          <a:pt x="687" y="673"/>
                          <a:pt x="678" y="674"/>
                        </a:cubicBezTo>
                        <a:cubicBezTo>
                          <a:pt x="657" y="677"/>
                          <a:pt x="630" y="657"/>
                          <a:pt x="614" y="646"/>
                        </a:cubicBezTo>
                        <a:cubicBezTo>
                          <a:pt x="600" y="637"/>
                          <a:pt x="580" y="639"/>
                          <a:pt x="566" y="630"/>
                        </a:cubicBezTo>
                        <a:cubicBezTo>
                          <a:pt x="546" y="617"/>
                          <a:pt x="525" y="607"/>
                          <a:pt x="506" y="594"/>
                        </a:cubicBezTo>
                        <a:cubicBezTo>
                          <a:pt x="513" y="572"/>
                          <a:pt x="509" y="551"/>
                          <a:pt x="490" y="538"/>
                        </a:cubicBezTo>
                        <a:cubicBezTo>
                          <a:pt x="485" y="522"/>
                          <a:pt x="476" y="515"/>
                          <a:pt x="462" y="506"/>
                        </a:cubicBezTo>
                        <a:cubicBezTo>
                          <a:pt x="441" y="474"/>
                          <a:pt x="469" y="513"/>
                          <a:pt x="442" y="486"/>
                        </a:cubicBezTo>
                        <a:cubicBezTo>
                          <a:pt x="436" y="480"/>
                          <a:pt x="436" y="468"/>
                          <a:pt x="430" y="462"/>
                        </a:cubicBezTo>
                        <a:cubicBezTo>
                          <a:pt x="427" y="459"/>
                          <a:pt x="422" y="459"/>
                          <a:pt x="418" y="458"/>
                        </a:cubicBezTo>
                        <a:cubicBezTo>
                          <a:pt x="407" y="447"/>
                          <a:pt x="382" y="430"/>
                          <a:pt x="382" y="430"/>
                        </a:cubicBezTo>
                        <a:cubicBezTo>
                          <a:pt x="371" y="413"/>
                          <a:pt x="358" y="399"/>
                          <a:pt x="346" y="382"/>
                        </a:cubicBezTo>
                        <a:cubicBezTo>
                          <a:pt x="344" y="378"/>
                          <a:pt x="345" y="373"/>
                          <a:pt x="342" y="370"/>
                        </a:cubicBezTo>
                        <a:cubicBezTo>
                          <a:pt x="339" y="367"/>
                          <a:pt x="334" y="367"/>
                          <a:pt x="330" y="366"/>
                        </a:cubicBezTo>
                        <a:cubicBezTo>
                          <a:pt x="322" y="390"/>
                          <a:pt x="342" y="398"/>
                          <a:pt x="354" y="414"/>
                        </a:cubicBezTo>
                        <a:cubicBezTo>
                          <a:pt x="368" y="432"/>
                          <a:pt x="372" y="446"/>
                          <a:pt x="390" y="458"/>
                        </a:cubicBezTo>
                        <a:cubicBezTo>
                          <a:pt x="409" y="487"/>
                          <a:pt x="399" y="475"/>
                          <a:pt x="418" y="494"/>
                        </a:cubicBezTo>
                        <a:cubicBezTo>
                          <a:pt x="423" y="510"/>
                          <a:pt x="428" y="517"/>
                          <a:pt x="442" y="526"/>
                        </a:cubicBezTo>
                        <a:cubicBezTo>
                          <a:pt x="450" y="550"/>
                          <a:pt x="432" y="533"/>
                          <a:pt x="422" y="526"/>
                        </a:cubicBezTo>
                        <a:cubicBezTo>
                          <a:pt x="399" y="492"/>
                          <a:pt x="430" y="532"/>
                          <a:pt x="402" y="510"/>
                        </a:cubicBezTo>
                        <a:cubicBezTo>
                          <a:pt x="398" y="507"/>
                          <a:pt x="397" y="501"/>
                          <a:pt x="394" y="498"/>
                        </a:cubicBezTo>
                        <a:cubicBezTo>
                          <a:pt x="391" y="495"/>
                          <a:pt x="386" y="493"/>
                          <a:pt x="382" y="490"/>
                        </a:cubicBezTo>
                        <a:cubicBezTo>
                          <a:pt x="377" y="474"/>
                          <a:pt x="370" y="471"/>
                          <a:pt x="354" y="466"/>
                        </a:cubicBezTo>
                        <a:cubicBezTo>
                          <a:pt x="344" y="452"/>
                          <a:pt x="340" y="447"/>
                          <a:pt x="346" y="430"/>
                        </a:cubicBezTo>
                        <a:cubicBezTo>
                          <a:pt x="338" y="418"/>
                          <a:pt x="314" y="402"/>
                          <a:pt x="314" y="402"/>
                        </a:cubicBezTo>
                        <a:cubicBezTo>
                          <a:pt x="306" y="390"/>
                          <a:pt x="298" y="378"/>
                          <a:pt x="290" y="366"/>
                        </a:cubicBezTo>
                        <a:cubicBezTo>
                          <a:pt x="284" y="357"/>
                          <a:pt x="273" y="354"/>
                          <a:pt x="266" y="346"/>
                        </a:cubicBezTo>
                        <a:cubicBezTo>
                          <a:pt x="263" y="342"/>
                          <a:pt x="262" y="337"/>
                          <a:pt x="258" y="334"/>
                        </a:cubicBezTo>
                        <a:cubicBezTo>
                          <a:pt x="243" y="324"/>
                          <a:pt x="225" y="324"/>
                          <a:pt x="210" y="314"/>
                        </a:cubicBezTo>
                        <a:cubicBezTo>
                          <a:pt x="201" y="300"/>
                          <a:pt x="194" y="291"/>
                          <a:pt x="178" y="286"/>
                        </a:cubicBezTo>
                        <a:cubicBezTo>
                          <a:pt x="160" y="260"/>
                          <a:pt x="192" y="247"/>
                          <a:pt x="154" y="238"/>
                        </a:cubicBezTo>
                        <a:cubicBezTo>
                          <a:pt x="111" y="209"/>
                          <a:pt x="106" y="149"/>
                          <a:pt x="90" y="102"/>
                        </a:cubicBezTo>
                        <a:cubicBezTo>
                          <a:pt x="86" y="90"/>
                          <a:pt x="76" y="73"/>
                          <a:pt x="66" y="66"/>
                        </a:cubicBezTo>
                        <a:cubicBezTo>
                          <a:pt x="58" y="60"/>
                          <a:pt x="42" y="50"/>
                          <a:pt x="42" y="50"/>
                        </a:cubicBezTo>
                        <a:cubicBezTo>
                          <a:pt x="39" y="46"/>
                          <a:pt x="38" y="41"/>
                          <a:pt x="34" y="38"/>
                        </a:cubicBezTo>
                        <a:cubicBezTo>
                          <a:pt x="27" y="34"/>
                          <a:pt x="10" y="30"/>
                          <a:pt x="10" y="30"/>
                        </a:cubicBezTo>
                        <a:cubicBezTo>
                          <a:pt x="0" y="1"/>
                          <a:pt x="31" y="17"/>
                          <a:pt x="46" y="22"/>
                        </a:cubicBezTo>
                        <a:cubicBezTo>
                          <a:pt x="65" y="51"/>
                          <a:pt x="61" y="41"/>
                          <a:pt x="86" y="58"/>
                        </a:cubicBezTo>
                        <a:cubicBezTo>
                          <a:pt x="94" y="70"/>
                          <a:pt x="94" y="93"/>
                          <a:pt x="102" y="70"/>
                        </a:cubicBezTo>
                        <a:cubicBezTo>
                          <a:pt x="95" y="49"/>
                          <a:pt x="82" y="62"/>
                          <a:pt x="82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57" name="Freeform 37"/>
                  <p:cNvSpPr/>
                  <p:nvPr/>
                </p:nvSpPr>
                <p:spPr>
                  <a:xfrm>
                    <a:off x="2405" y="445"/>
                    <a:ext cx="15" cy="16"/>
                  </a:xfrm>
                  <a:custGeom>
                    <a:avLst/>
                    <a:gdLst/>
                    <a:ahLst/>
                    <a:cxnLst>
                      <a:cxn ang="0">
                        <a:pos x="3" y="9"/>
                      </a:cxn>
                      <a:cxn ang="0">
                        <a:pos x="4" y="16"/>
                      </a:cxn>
                      <a:cxn ang="0">
                        <a:pos x="3" y="9"/>
                      </a:cxn>
                    </a:cxnLst>
                    <a:pathLst>
                      <a:path w="36" h="48">
                        <a:moveTo>
                          <a:pt x="6" y="28"/>
                        </a:moveTo>
                        <a:cubicBezTo>
                          <a:pt x="25" y="0"/>
                          <a:pt x="36" y="31"/>
                          <a:pt x="10" y="48"/>
                        </a:cubicBezTo>
                        <a:cubicBezTo>
                          <a:pt x="0" y="34"/>
                          <a:pt x="0" y="40"/>
                          <a:pt x="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58" name="Freeform 38"/>
                  <p:cNvSpPr/>
                  <p:nvPr/>
                </p:nvSpPr>
                <p:spPr>
                  <a:xfrm>
                    <a:off x="2393" y="439"/>
                    <a:ext cx="16" cy="12"/>
                  </a:xfrm>
                  <a:custGeom>
                    <a:avLst/>
                    <a:gdLst/>
                    <a:ahLst/>
                    <a:cxnLst>
                      <a:cxn ang="0">
                        <a:pos x="0" y="2"/>
                      </a:cxn>
                      <a:cxn ang="0">
                        <a:pos x="5" y="0"/>
                      </a:cxn>
                      <a:cxn ang="0">
                        <a:pos x="16" y="6"/>
                      </a:cxn>
                      <a:cxn ang="0">
                        <a:pos x="4" y="6"/>
                      </a:cxn>
                      <a:cxn ang="0">
                        <a:pos x="0" y="2"/>
                      </a:cxn>
                    </a:cxnLst>
                    <a:pathLst>
                      <a:path w="36" h="37">
                        <a:moveTo>
                          <a:pt x="0" y="5"/>
                        </a:moveTo>
                        <a:cubicBezTo>
                          <a:pt x="4" y="4"/>
                          <a:pt x="8" y="0"/>
                          <a:pt x="12" y="1"/>
                        </a:cubicBezTo>
                        <a:cubicBezTo>
                          <a:pt x="21" y="4"/>
                          <a:pt x="36" y="17"/>
                          <a:pt x="36" y="17"/>
                        </a:cubicBezTo>
                        <a:cubicBezTo>
                          <a:pt x="29" y="37"/>
                          <a:pt x="22" y="26"/>
                          <a:pt x="8" y="17"/>
                        </a:cubicBezTo>
                        <a:cubicBezTo>
                          <a:pt x="5" y="13"/>
                          <a:pt x="0" y="5"/>
                          <a:pt x="0" y="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59" name="Freeform 39"/>
                  <p:cNvSpPr/>
                  <p:nvPr/>
                </p:nvSpPr>
                <p:spPr>
                  <a:xfrm>
                    <a:off x="2878" y="406"/>
                    <a:ext cx="73" cy="33"/>
                  </a:xfrm>
                  <a:custGeom>
                    <a:avLst/>
                    <a:gdLst/>
                    <a:ahLst/>
                    <a:cxnLst>
                      <a:cxn ang="0">
                        <a:pos x="0" y="17"/>
                      </a:cxn>
                      <a:cxn ang="0">
                        <a:pos x="12" y="9"/>
                      </a:cxn>
                      <a:cxn ang="0">
                        <a:pos x="24" y="7"/>
                      </a:cxn>
                      <a:cxn ang="0">
                        <a:pos x="34" y="3"/>
                      </a:cxn>
                      <a:cxn ang="0">
                        <a:pos x="27" y="9"/>
                      </a:cxn>
                      <a:cxn ang="0">
                        <a:pos x="53" y="17"/>
                      </a:cxn>
                      <a:cxn ang="0">
                        <a:pos x="69" y="22"/>
                      </a:cxn>
                      <a:cxn ang="0">
                        <a:pos x="50" y="26"/>
                      </a:cxn>
                      <a:cxn ang="0">
                        <a:pos x="38" y="20"/>
                      </a:cxn>
                      <a:cxn ang="0">
                        <a:pos x="33" y="18"/>
                      </a:cxn>
                      <a:cxn ang="0">
                        <a:pos x="10" y="14"/>
                      </a:cxn>
                      <a:cxn ang="0">
                        <a:pos x="0" y="17"/>
                      </a:cxn>
                    </a:cxnLst>
                    <a:pathLst>
                      <a:path w="170" h="96">
                        <a:moveTo>
                          <a:pt x="0" y="49"/>
                        </a:moveTo>
                        <a:cubicBezTo>
                          <a:pt x="5" y="33"/>
                          <a:pt x="12" y="30"/>
                          <a:pt x="28" y="25"/>
                        </a:cubicBezTo>
                        <a:cubicBezTo>
                          <a:pt x="20" y="0"/>
                          <a:pt x="42" y="16"/>
                          <a:pt x="56" y="21"/>
                        </a:cubicBezTo>
                        <a:cubicBezTo>
                          <a:pt x="56" y="21"/>
                          <a:pt x="77" y="6"/>
                          <a:pt x="80" y="9"/>
                        </a:cubicBezTo>
                        <a:cubicBezTo>
                          <a:pt x="85" y="14"/>
                          <a:pt x="71" y="23"/>
                          <a:pt x="64" y="25"/>
                        </a:cubicBezTo>
                        <a:cubicBezTo>
                          <a:pt x="82" y="37"/>
                          <a:pt x="103" y="42"/>
                          <a:pt x="124" y="49"/>
                        </a:cubicBezTo>
                        <a:cubicBezTo>
                          <a:pt x="136" y="53"/>
                          <a:pt x="160" y="65"/>
                          <a:pt x="160" y="65"/>
                        </a:cubicBezTo>
                        <a:cubicBezTo>
                          <a:pt x="170" y="96"/>
                          <a:pt x="134" y="83"/>
                          <a:pt x="116" y="77"/>
                        </a:cubicBezTo>
                        <a:cubicBezTo>
                          <a:pt x="109" y="57"/>
                          <a:pt x="116" y="66"/>
                          <a:pt x="88" y="57"/>
                        </a:cubicBezTo>
                        <a:cubicBezTo>
                          <a:pt x="84" y="56"/>
                          <a:pt x="76" y="53"/>
                          <a:pt x="76" y="53"/>
                        </a:cubicBezTo>
                        <a:cubicBezTo>
                          <a:pt x="57" y="34"/>
                          <a:pt x="53" y="37"/>
                          <a:pt x="24" y="41"/>
                        </a:cubicBezTo>
                        <a:cubicBezTo>
                          <a:pt x="9" y="51"/>
                          <a:pt x="17" y="49"/>
                          <a:pt x="0" y="4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60" name="Freeform 40"/>
                  <p:cNvSpPr/>
                  <p:nvPr/>
                </p:nvSpPr>
                <p:spPr>
                  <a:xfrm>
                    <a:off x="2955" y="433"/>
                    <a:ext cx="59" cy="1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22" y="1"/>
                      </a:cxn>
                      <a:cxn ang="0">
                        <a:pos x="38" y="8"/>
                      </a:cxn>
                      <a:cxn ang="0">
                        <a:pos x="48" y="7"/>
                      </a:cxn>
                      <a:cxn ang="0">
                        <a:pos x="46" y="15"/>
                      </a:cxn>
                      <a:cxn ang="0">
                        <a:pos x="27" y="14"/>
                      </a:cxn>
                      <a:cxn ang="0">
                        <a:pos x="0" y="12"/>
                      </a:cxn>
                      <a:cxn ang="0">
                        <a:pos x="12" y="7"/>
                      </a:cxn>
                      <a:cxn ang="0">
                        <a:pos x="0" y="0"/>
                      </a:cxn>
                    </a:cxnLst>
                    <a:pathLst>
                      <a:path w="138" h="44">
                        <a:moveTo>
                          <a:pt x="0" y="0"/>
                        </a:moveTo>
                        <a:cubicBezTo>
                          <a:pt x="19" y="3"/>
                          <a:pt x="35" y="10"/>
                          <a:pt x="52" y="4"/>
                        </a:cubicBezTo>
                        <a:cubicBezTo>
                          <a:pt x="87" y="11"/>
                          <a:pt x="61" y="15"/>
                          <a:pt x="88" y="24"/>
                        </a:cubicBezTo>
                        <a:cubicBezTo>
                          <a:pt x="96" y="23"/>
                          <a:pt x="104" y="19"/>
                          <a:pt x="112" y="20"/>
                        </a:cubicBezTo>
                        <a:cubicBezTo>
                          <a:pt x="138" y="23"/>
                          <a:pt x="118" y="41"/>
                          <a:pt x="108" y="44"/>
                        </a:cubicBezTo>
                        <a:cubicBezTo>
                          <a:pt x="78" y="34"/>
                          <a:pt x="92" y="34"/>
                          <a:pt x="64" y="40"/>
                        </a:cubicBezTo>
                        <a:cubicBezTo>
                          <a:pt x="41" y="37"/>
                          <a:pt x="22" y="41"/>
                          <a:pt x="0" y="36"/>
                        </a:cubicBezTo>
                        <a:cubicBezTo>
                          <a:pt x="6" y="11"/>
                          <a:pt x="7" y="27"/>
                          <a:pt x="28" y="20"/>
                        </a:cubicBezTo>
                        <a:cubicBezTo>
                          <a:pt x="17" y="13"/>
                          <a:pt x="0" y="13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61" name="Freeform 41"/>
                  <p:cNvSpPr/>
                  <p:nvPr/>
                </p:nvSpPr>
                <p:spPr>
                  <a:xfrm>
                    <a:off x="2924" y="441"/>
                    <a:ext cx="24" cy="14"/>
                  </a:xfrm>
                  <a:custGeom>
                    <a:avLst/>
                    <a:gdLst/>
                    <a:ahLst/>
                    <a:cxnLst>
                      <a:cxn ang="0">
                        <a:pos x="7" y="8"/>
                      </a:cxn>
                      <a:cxn ang="0">
                        <a:pos x="16" y="4"/>
                      </a:cxn>
                      <a:cxn ang="0">
                        <a:pos x="7" y="8"/>
                      </a:cxn>
                    </a:cxnLst>
                    <a:pathLst>
                      <a:path w="57" h="42">
                        <a:moveTo>
                          <a:pt x="17" y="25"/>
                        </a:moveTo>
                        <a:cubicBezTo>
                          <a:pt x="0" y="0"/>
                          <a:pt x="21" y="9"/>
                          <a:pt x="37" y="13"/>
                        </a:cubicBezTo>
                        <a:cubicBezTo>
                          <a:pt x="57" y="42"/>
                          <a:pt x="30" y="25"/>
                          <a:pt x="1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62" name="Freeform 42"/>
                  <p:cNvSpPr/>
                  <p:nvPr/>
                </p:nvSpPr>
                <p:spPr>
                  <a:xfrm>
                    <a:off x="2908" y="398"/>
                    <a:ext cx="16" cy="18"/>
                  </a:xfrm>
                  <a:custGeom>
                    <a:avLst/>
                    <a:gdLst/>
                    <a:ahLst/>
                    <a:cxnLst>
                      <a:cxn ang="0">
                        <a:pos x="8" y="11"/>
                      </a:cxn>
                      <a:cxn ang="0">
                        <a:pos x="8" y="0"/>
                      </a:cxn>
                      <a:cxn ang="0">
                        <a:pos x="8" y="11"/>
                      </a:cxn>
                    </a:cxnLst>
                    <a:pathLst>
                      <a:path w="39" h="52">
                        <a:moveTo>
                          <a:pt x="19" y="32"/>
                        </a:moveTo>
                        <a:cubicBezTo>
                          <a:pt x="13" y="14"/>
                          <a:pt x="0" y="13"/>
                          <a:pt x="19" y="0"/>
                        </a:cubicBezTo>
                        <a:cubicBezTo>
                          <a:pt x="23" y="5"/>
                          <a:pt x="39" y="52"/>
                          <a:pt x="19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63" name="Freeform 43"/>
                  <p:cNvSpPr/>
                  <p:nvPr/>
                </p:nvSpPr>
                <p:spPr>
                  <a:xfrm>
                    <a:off x="3035" y="452"/>
                    <a:ext cx="19" cy="27"/>
                  </a:xfrm>
                  <a:custGeom>
                    <a:avLst/>
                    <a:gdLst/>
                    <a:ahLst/>
                    <a:cxnLst>
                      <a:cxn ang="0">
                        <a:pos x="2" y="3"/>
                      </a:cxn>
                      <a:cxn ang="0">
                        <a:pos x="9" y="11"/>
                      </a:cxn>
                      <a:cxn ang="0">
                        <a:pos x="10" y="17"/>
                      </a:cxn>
                      <a:cxn ang="0">
                        <a:pos x="16" y="18"/>
                      </a:cxn>
                      <a:cxn ang="0">
                        <a:pos x="10" y="25"/>
                      </a:cxn>
                      <a:cxn ang="0">
                        <a:pos x="0" y="7"/>
                      </a:cxn>
                      <a:cxn ang="0">
                        <a:pos x="2" y="3"/>
                      </a:cxn>
                    </a:cxnLst>
                    <a:pathLst>
                      <a:path w="44" h="80">
                        <a:moveTo>
                          <a:pt x="4" y="9"/>
                        </a:moveTo>
                        <a:cubicBezTo>
                          <a:pt x="9" y="17"/>
                          <a:pt x="18" y="24"/>
                          <a:pt x="20" y="33"/>
                        </a:cubicBezTo>
                        <a:cubicBezTo>
                          <a:pt x="21" y="38"/>
                          <a:pt x="21" y="45"/>
                          <a:pt x="24" y="49"/>
                        </a:cubicBezTo>
                        <a:cubicBezTo>
                          <a:pt x="27" y="52"/>
                          <a:pt x="32" y="52"/>
                          <a:pt x="36" y="53"/>
                        </a:cubicBezTo>
                        <a:cubicBezTo>
                          <a:pt x="41" y="68"/>
                          <a:pt x="44" y="80"/>
                          <a:pt x="24" y="73"/>
                        </a:cubicBezTo>
                        <a:cubicBezTo>
                          <a:pt x="19" y="55"/>
                          <a:pt x="11" y="37"/>
                          <a:pt x="0" y="21"/>
                        </a:cubicBezTo>
                        <a:cubicBezTo>
                          <a:pt x="4" y="4"/>
                          <a:pt x="4" y="0"/>
                          <a:pt x="4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64" name="Freeform 44"/>
                  <p:cNvSpPr/>
                  <p:nvPr/>
                </p:nvSpPr>
                <p:spPr>
                  <a:xfrm>
                    <a:off x="2696" y="247"/>
                    <a:ext cx="205" cy="41"/>
                  </a:xfrm>
                  <a:custGeom>
                    <a:avLst/>
                    <a:gdLst/>
                    <a:ahLst/>
                    <a:cxnLst>
                      <a:cxn ang="0">
                        <a:pos x="140" y="1"/>
                      </a:cxn>
                      <a:cxn ang="0">
                        <a:pos x="147" y="5"/>
                      </a:cxn>
                      <a:cxn ang="0">
                        <a:pos x="149" y="0"/>
                      </a:cxn>
                      <a:cxn ang="0">
                        <a:pos x="168" y="0"/>
                      </a:cxn>
                      <a:cxn ang="0">
                        <a:pos x="182" y="11"/>
                      </a:cxn>
                      <a:cxn ang="0">
                        <a:pos x="202" y="6"/>
                      </a:cxn>
                      <a:cxn ang="0">
                        <a:pos x="199" y="19"/>
                      </a:cxn>
                      <a:cxn ang="0">
                        <a:pos x="189" y="29"/>
                      </a:cxn>
                      <a:cxn ang="0">
                        <a:pos x="187" y="19"/>
                      </a:cxn>
                      <a:cxn ang="0">
                        <a:pos x="182" y="20"/>
                      </a:cxn>
                      <a:cxn ang="0">
                        <a:pos x="177" y="19"/>
                      </a:cxn>
                      <a:cxn ang="0">
                        <a:pos x="167" y="13"/>
                      </a:cxn>
                      <a:cxn ang="0">
                        <a:pos x="145" y="24"/>
                      </a:cxn>
                      <a:cxn ang="0">
                        <a:pos x="128" y="28"/>
                      </a:cxn>
                      <a:cxn ang="0">
                        <a:pos x="135" y="37"/>
                      </a:cxn>
                      <a:cxn ang="0">
                        <a:pos x="119" y="40"/>
                      </a:cxn>
                      <a:cxn ang="0">
                        <a:pos x="107" y="39"/>
                      </a:cxn>
                      <a:cxn ang="0">
                        <a:pos x="112" y="37"/>
                      </a:cxn>
                      <a:cxn ang="0">
                        <a:pos x="109" y="26"/>
                      </a:cxn>
                      <a:cxn ang="0">
                        <a:pos x="107" y="20"/>
                      </a:cxn>
                      <a:cxn ang="0">
                        <a:pos x="100" y="15"/>
                      </a:cxn>
                      <a:cxn ang="0">
                        <a:pos x="90" y="17"/>
                      </a:cxn>
                      <a:cxn ang="0">
                        <a:pos x="85" y="17"/>
                      </a:cxn>
                      <a:cxn ang="0">
                        <a:pos x="78" y="16"/>
                      </a:cxn>
                      <a:cxn ang="0">
                        <a:pos x="53" y="1"/>
                      </a:cxn>
                      <a:cxn ang="0">
                        <a:pos x="37" y="9"/>
                      </a:cxn>
                      <a:cxn ang="0">
                        <a:pos x="1" y="0"/>
                      </a:cxn>
                      <a:cxn ang="0">
                        <a:pos x="140" y="1"/>
                      </a:cxn>
                    </a:cxnLst>
                    <a:pathLst>
                      <a:path w="323" h="64">
                        <a:moveTo>
                          <a:pt x="220" y="1"/>
                        </a:moveTo>
                        <a:cubicBezTo>
                          <a:pt x="215" y="12"/>
                          <a:pt x="225" y="17"/>
                          <a:pt x="231" y="8"/>
                        </a:cubicBezTo>
                        <a:cubicBezTo>
                          <a:pt x="235" y="0"/>
                          <a:pt x="229" y="7"/>
                          <a:pt x="235" y="0"/>
                        </a:cubicBezTo>
                        <a:lnTo>
                          <a:pt x="265" y="0"/>
                        </a:lnTo>
                        <a:cubicBezTo>
                          <a:pt x="277" y="6"/>
                          <a:pt x="276" y="11"/>
                          <a:pt x="287" y="17"/>
                        </a:cubicBezTo>
                        <a:cubicBezTo>
                          <a:pt x="308" y="11"/>
                          <a:pt x="293" y="7"/>
                          <a:pt x="319" y="10"/>
                        </a:cubicBezTo>
                        <a:cubicBezTo>
                          <a:pt x="323" y="19"/>
                          <a:pt x="321" y="22"/>
                          <a:pt x="314" y="29"/>
                        </a:cubicBezTo>
                        <a:cubicBezTo>
                          <a:pt x="312" y="39"/>
                          <a:pt x="313" y="50"/>
                          <a:pt x="298" y="46"/>
                        </a:cubicBezTo>
                        <a:cubicBezTo>
                          <a:pt x="297" y="40"/>
                          <a:pt x="298" y="34"/>
                          <a:pt x="295" y="29"/>
                        </a:cubicBezTo>
                        <a:cubicBezTo>
                          <a:pt x="294" y="27"/>
                          <a:pt x="290" y="31"/>
                          <a:pt x="287" y="31"/>
                        </a:cubicBezTo>
                        <a:cubicBezTo>
                          <a:pt x="284" y="31"/>
                          <a:pt x="282" y="30"/>
                          <a:pt x="279" y="29"/>
                        </a:cubicBezTo>
                        <a:cubicBezTo>
                          <a:pt x="274" y="27"/>
                          <a:pt x="263" y="21"/>
                          <a:pt x="263" y="21"/>
                        </a:cubicBezTo>
                        <a:cubicBezTo>
                          <a:pt x="249" y="23"/>
                          <a:pt x="241" y="31"/>
                          <a:pt x="228" y="38"/>
                        </a:cubicBezTo>
                        <a:cubicBezTo>
                          <a:pt x="220" y="41"/>
                          <a:pt x="209" y="42"/>
                          <a:pt x="201" y="44"/>
                        </a:cubicBezTo>
                        <a:cubicBezTo>
                          <a:pt x="193" y="54"/>
                          <a:pt x="200" y="53"/>
                          <a:pt x="212" y="57"/>
                        </a:cubicBezTo>
                        <a:cubicBezTo>
                          <a:pt x="200" y="62"/>
                          <a:pt x="199" y="57"/>
                          <a:pt x="188" y="63"/>
                        </a:cubicBezTo>
                        <a:cubicBezTo>
                          <a:pt x="181" y="62"/>
                          <a:pt x="174" y="64"/>
                          <a:pt x="169" y="61"/>
                        </a:cubicBezTo>
                        <a:cubicBezTo>
                          <a:pt x="166" y="59"/>
                          <a:pt x="175" y="59"/>
                          <a:pt x="177" y="57"/>
                        </a:cubicBezTo>
                        <a:cubicBezTo>
                          <a:pt x="181" y="48"/>
                          <a:pt x="149" y="28"/>
                          <a:pt x="171" y="40"/>
                        </a:cubicBezTo>
                        <a:cubicBezTo>
                          <a:pt x="184" y="55"/>
                          <a:pt x="184" y="36"/>
                          <a:pt x="169" y="31"/>
                        </a:cubicBezTo>
                        <a:cubicBezTo>
                          <a:pt x="167" y="27"/>
                          <a:pt x="167" y="22"/>
                          <a:pt x="158" y="23"/>
                        </a:cubicBezTo>
                        <a:cubicBezTo>
                          <a:pt x="153" y="23"/>
                          <a:pt x="142" y="27"/>
                          <a:pt x="142" y="27"/>
                        </a:cubicBezTo>
                        <a:cubicBezTo>
                          <a:pt x="136" y="39"/>
                          <a:pt x="143" y="31"/>
                          <a:pt x="134" y="27"/>
                        </a:cubicBezTo>
                        <a:cubicBezTo>
                          <a:pt x="130" y="25"/>
                          <a:pt x="126" y="25"/>
                          <a:pt x="123" y="25"/>
                        </a:cubicBezTo>
                        <a:cubicBezTo>
                          <a:pt x="117" y="11"/>
                          <a:pt x="100" y="6"/>
                          <a:pt x="83" y="2"/>
                        </a:cubicBezTo>
                        <a:cubicBezTo>
                          <a:pt x="70" y="4"/>
                          <a:pt x="69" y="9"/>
                          <a:pt x="59" y="14"/>
                        </a:cubicBezTo>
                        <a:cubicBezTo>
                          <a:pt x="45" y="14"/>
                          <a:pt x="0" y="12"/>
                          <a:pt x="1" y="0"/>
                        </a:cubicBezTo>
                        <a:lnTo>
                          <a:pt x="220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65" name="Freeform 45"/>
                  <p:cNvSpPr/>
                  <p:nvPr/>
                </p:nvSpPr>
                <p:spPr>
                  <a:xfrm>
                    <a:off x="2515" y="246"/>
                    <a:ext cx="190" cy="20"/>
                  </a:xfrm>
                  <a:custGeom>
                    <a:avLst/>
                    <a:gdLst/>
                    <a:ahLst/>
                    <a:cxnLst>
                      <a:cxn ang="0">
                        <a:pos x="67" y="20"/>
                      </a:cxn>
                      <a:cxn ang="0">
                        <a:pos x="19" y="1"/>
                      </a:cxn>
                      <a:cxn ang="0">
                        <a:pos x="181" y="0"/>
                      </a:cxn>
                      <a:cxn ang="0">
                        <a:pos x="187" y="9"/>
                      </a:cxn>
                      <a:cxn ang="0">
                        <a:pos x="167" y="10"/>
                      </a:cxn>
                      <a:cxn ang="0">
                        <a:pos x="67" y="20"/>
                      </a:cxn>
                    </a:cxnLst>
                    <a:pathLst>
                      <a:path w="300" h="31">
                        <a:moveTo>
                          <a:pt x="105" y="31"/>
                        </a:moveTo>
                        <a:cubicBezTo>
                          <a:pt x="83" y="19"/>
                          <a:pt x="0" y="6"/>
                          <a:pt x="30" y="1"/>
                        </a:cubicBezTo>
                        <a:lnTo>
                          <a:pt x="285" y="0"/>
                        </a:lnTo>
                        <a:cubicBezTo>
                          <a:pt x="296" y="4"/>
                          <a:pt x="300" y="5"/>
                          <a:pt x="296" y="14"/>
                        </a:cubicBezTo>
                        <a:cubicBezTo>
                          <a:pt x="285" y="11"/>
                          <a:pt x="276" y="16"/>
                          <a:pt x="264" y="16"/>
                        </a:cubicBezTo>
                        <a:lnTo>
                          <a:pt x="105" y="3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66" name="Freeform 46"/>
                  <p:cNvSpPr/>
                  <p:nvPr/>
                </p:nvSpPr>
                <p:spPr>
                  <a:xfrm>
                    <a:off x="2096" y="275"/>
                    <a:ext cx="18" cy="10"/>
                  </a:xfrm>
                  <a:custGeom>
                    <a:avLst/>
                    <a:gdLst/>
                    <a:ahLst/>
                    <a:cxnLst>
                      <a:cxn ang="0">
                        <a:pos x="0" y="9"/>
                      </a:cxn>
                      <a:cxn ang="0">
                        <a:pos x="5" y="10"/>
                      </a:cxn>
                      <a:cxn ang="0">
                        <a:pos x="0" y="9"/>
                      </a:cxn>
                    </a:cxnLst>
                    <a:pathLst>
                      <a:path w="41" h="29">
                        <a:moveTo>
                          <a:pt x="0" y="25"/>
                        </a:moveTo>
                        <a:cubicBezTo>
                          <a:pt x="10" y="11"/>
                          <a:pt x="41" y="0"/>
                          <a:pt x="12" y="29"/>
                        </a:cubicBezTo>
                        <a:cubicBezTo>
                          <a:pt x="8" y="28"/>
                          <a:pt x="0" y="25"/>
                          <a:pt x="0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67" name="Freeform 47"/>
                  <p:cNvSpPr/>
                  <p:nvPr/>
                </p:nvSpPr>
                <p:spPr>
                  <a:xfrm>
                    <a:off x="1606" y="246"/>
                    <a:ext cx="436" cy="152"/>
                  </a:xfrm>
                  <a:custGeom>
                    <a:avLst/>
                    <a:gdLst/>
                    <a:ahLst/>
                    <a:cxnLst>
                      <a:cxn ang="0">
                        <a:pos x="73" y="1"/>
                      </a:cxn>
                      <a:cxn ang="0">
                        <a:pos x="436" y="0"/>
                      </a:cxn>
                      <a:cxn ang="0">
                        <a:pos x="416" y="54"/>
                      </a:cxn>
                      <a:cxn ang="0">
                        <a:pos x="397" y="68"/>
                      </a:cxn>
                      <a:cxn ang="0">
                        <a:pos x="392" y="70"/>
                      </a:cxn>
                      <a:cxn ang="0">
                        <a:pos x="375" y="73"/>
                      </a:cxn>
                      <a:cxn ang="0">
                        <a:pos x="361" y="88"/>
                      </a:cxn>
                      <a:cxn ang="0">
                        <a:pos x="362" y="99"/>
                      </a:cxn>
                      <a:cxn ang="0">
                        <a:pos x="364" y="107"/>
                      </a:cxn>
                      <a:cxn ang="0">
                        <a:pos x="366" y="113"/>
                      </a:cxn>
                      <a:cxn ang="0">
                        <a:pos x="362" y="122"/>
                      </a:cxn>
                      <a:cxn ang="0">
                        <a:pos x="351" y="120"/>
                      </a:cxn>
                      <a:cxn ang="0">
                        <a:pos x="342" y="129"/>
                      </a:cxn>
                      <a:cxn ang="0">
                        <a:pos x="347" y="105"/>
                      </a:cxn>
                      <a:cxn ang="0">
                        <a:pos x="338" y="100"/>
                      </a:cxn>
                      <a:cxn ang="0">
                        <a:pos x="344" y="93"/>
                      </a:cxn>
                      <a:cxn ang="0">
                        <a:pos x="342" y="89"/>
                      </a:cxn>
                      <a:cxn ang="0">
                        <a:pos x="320" y="94"/>
                      </a:cxn>
                      <a:cxn ang="0">
                        <a:pos x="317" y="85"/>
                      </a:cxn>
                      <a:cxn ang="0">
                        <a:pos x="297" y="94"/>
                      </a:cxn>
                      <a:cxn ang="0">
                        <a:pos x="320" y="103"/>
                      </a:cxn>
                      <a:cxn ang="0">
                        <a:pos x="305" y="117"/>
                      </a:cxn>
                      <a:cxn ang="0">
                        <a:pos x="311" y="126"/>
                      </a:cxn>
                      <a:cxn ang="0">
                        <a:pos x="315" y="138"/>
                      </a:cxn>
                      <a:cxn ang="0">
                        <a:pos x="309" y="139"/>
                      </a:cxn>
                      <a:cxn ang="0">
                        <a:pos x="314" y="144"/>
                      </a:cxn>
                      <a:cxn ang="0">
                        <a:pos x="307" y="152"/>
                      </a:cxn>
                      <a:cxn ang="0">
                        <a:pos x="0" y="149"/>
                      </a:cxn>
                      <a:cxn ang="0">
                        <a:pos x="73" y="1"/>
                      </a:cxn>
                    </a:cxnLst>
                    <a:pathLst>
                      <a:path w="436" h="152">
                        <a:moveTo>
                          <a:pt x="73" y="1"/>
                        </a:moveTo>
                        <a:lnTo>
                          <a:pt x="436" y="0"/>
                        </a:lnTo>
                        <a:cubicBezTo>
                          <a:pt x="430" y="15"/>
                          <a:pt x="429" y="42"/>
                          <a:pt x="416" y="54"/>
                        </a:cubicBezTo>
                        <a:cubicBezTo>
                          <a:pt x="410" y="60"/>
                          <a:pt x="405" y="63"/>
                          <a:pt x="397" y="68"/>
                        </a:cubicBezTo>
                        <a:cubicBezTo>
                          <a:pt x="396" y="69"/>
                          <a:pt x="392" y="70"/>
                          <a:pt x="392" y="70"/>
                        </a:cubicBezTo>
                        <a:cubicBezTo>
                          <a:pt x="377" y="63"/>
                          <a:pt x="385" y="68"/>
                          <a:pt x="375" y="73"/>
                        </a:cubicBezTo>
                        <a:cubicBezTo>
                          <a:pt x="371" y="82"/>
                          <a:pt x="371" y="83"/>
                          <a:pt x="361" y="88"/>
                        </a:cubicBezTo>
                        <a:cubicBezTo>
                          <a:pt x="359" y="92"/>
                          <a:pt x="364" y="93"/>
                          <a:pt x="362" y="99"/>
                        </a:cubicBezTo>
                        <a:cubicBezTo>
                          <a:pt x="363" y="102"/>
                          <a:pt x="364" y="105"/>
                          <a:pt x="364" y="107"/>
                        </a:cubicBezTo>
                        <a:cubicBezTo>
                          <a:pt x="365" y="109"/>
                          <a:pt x="366" y="111"/>
                          <a:pt x="366" y="113"/>
                        </a:cubicBezTo>
                        <a:cubicBezTo>
                          <a:pt x="365" y="115"/>
                          <a:pt x="364" y="120"/>
                          <a:pt x="362" y="122"/>
                        </a:cubicBezTo>
                        <a:cubicBezTo>
                          <a:pt x="359" y="123"/>
                          <a:pt x="354" y="119"/>
                          <a:pt x="351" y="120"/>
                        </a:cubicBezTo>
                        <a:cubicBezTo>
                          <a:pt x="347" y="129"/>
                          <a:pt x="352" y="127"/>
                          <a:pt x="342" y="129"/>
                        </a:cubicBezTo>
                        <a:cubicBezTo>
                          <a:pt x="340" y="123"/>
                          <a:pt x="345" y="111"/>
                          <a:pt x="347" y="105"/>
                        </a:cubicBezTo>
                        <a:cubicBezTo>
                          <a:pt x="347" y="100"/>
                          <a:pt x="338" y="102"/>
                          <a:pt x="338" y="100"/>
                        </a:cubicBezTo>
                        <a:cubicBezTo>
                          <a:pt x="338" y="98"/>
                          <a:pt x="344" y="95"/>
                          <a:pt x="344" y="93"/>
                        </a:cubicBezTo>
                        <a:cubicBezTo>
                          <a:pt x="344" y="92"/>
                          <a:pt x="344" y="89"/>
                          <a:pt x="342" y="89"/>
                        </a:cubicBezTo>
                        <a:cubicBezTo>
                          <a:pt x="339" y="89"/>
                          <a:pt x="324" y="94"/>
                          <a:pt x="320" y="94"/>
                        </a:cubicBezTo>
                        <a:cubicBezTo>
                          <a:pt x="317" y="86"/>
                          <a:pt x="328" y="88"/>
                          <a:pt x="317" y="85"/>
                        </a:cubicBezTo>
                        <a:cubicBezTo>
                          <a:pt x="311" y="91"/>
                          <a:pt x="306" y="93"/>
                          <a:pt x="297" y="94"/>
                        </a:cubicBezTo>
                        <a:cubicBezTo>
                          <a:pt x="300" y="104"/>
                          <a:pt x="307" y="101"/>
                          <a:pt x="320" y="103"/>
                        </a:cubicBezTo>
                        <a:cubicBezTo>
                          <a:pt x="318" y="109"/>
                          <a:pt x="311" y="111"/>
                          <a:pt x="305" y="117"/>
                        </a:cubicBezTo>
                        <a:lnTo>
                          <a:pt x="311" y="126"/>
                        </a:lnTo>
                        <a:lnTo>
                          <a:pt x="315" y="138"/>
                        </a:lnTo>
                        <a:lnTo>
                          <a:pt x="309" y="139"/>
                        </a:lnTo>
                        <a:lnTo>
                          <a:pt x="314" y="144"/>
                        </a:lnTo>
                        <a:lnTo>
                          <a:pt x="307" y="152"/>
                        </a:lnTo>
                        <a:lnTo>
                          <a:pt x="0" y="149"/>
                        </a:lnTo>
                        <a:lnTo>
                          <a:pt x="73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68" name="Freeform 48"/>
                  <p:cNvSpPr/>
                  <p:nvPr/>
                </p:nvSpPr>
                <p:spPr>
                  <a:xfrm>
                    <a:off x="2043" y="241"/>
                    <a:ext cx="20" cy="55"/>
                  </a:xfrm>
                  <a:custGeom>
                    <a:avLst/>
                    <a:gdLst/>
                    <a:ahLst/>
                    <a:cxnLst>
                      <a:cxn ang="0">
                        <a:pos x="2" y="52"/>
                      </a:cxn>
                      <a:cxn ang="0">
                        <a:pos x="6" y="36"/>
                      </a:cxn>
                      <a:cxn ang="0">
                        <a:pos x="7" y="23"/>
                      </a:cxn>
                      <a:cxn ang="0">
                        <a:pos x="5" y="13"/>
                      </a:cxn>
                      <a:cxn ang="0">
                        <a:pos x="7" y="4"/>
                      </a:cxn>
                      <a:cxn ang="0">
                        <a:pos x="9" y="0"/>
                      </a:cxn>
                      <a:cxn ang="0">
                        <a:pos x="13" y="10"/>
                      </a:cxn>
                      <a:cxn ang="0">
                        <a:pos x="20" y="33"/>
                      </a:cxn>
                      <a:cxn ang="0">
                        <a:pos x="13" y="36"/>
                      </a:cxn>
                      <a:cxn ang="0">
                        <a:pos x="10" y="42"/>
                      </a:cxn>
                      <a:cxn ang="0">
                        <a:pos x="9" y="44"/>
                      </a:cxn>
                      <a:cxn ang="0">
                        <a:pos x="11" y="45"/>
                      </a:cxn>
                      <a:cxn ang="0">
                        <a:pos x="13" y="49"/>
                      </a:cxn>
                      <a:cxn ang="0">
                        <a:pos x="6" y="49"/>
                      </a:cxn>
                      <a:cxn ang="0">
                        <a:pos x="3" y="53"/>
                      </a:cxn>
                      <a:cxn ang="0">
                        <a:pos x="1" y="51"/>
                      </a:cxn>
                      <a:cxn ang="0">
                        <a:pos x="2" y="52"/>
                      </a:cxn>
                    </a:cxnLst>
                    <a:pathLst>
                      <a:path w="47" h="165">
                        <a:moveTo>
                          <a:pt x="5" y="156"/>
                        </a:moveTo>
                        <a:cubicBezTo>
                          <a:pt x="0" y="141"/>
                          <a:pt x="1" y="118"/>
                          <a:pt x="15" y="108"/>
                        </a:cubicBezTo>
                        <a:cubicBezTo>
                          <a:pt x="16" y="95"/>
                          <a:pt x="17" y="81"/>
                          <a:pt x="17" y="68"/>
                        </a:cubicBezTo>
                        <a:cubicBezTo>
                          <a:pt x="17" y="58"/>
                          <a:pt x="11" y="40"/>
                          <a:pt x="11" y="40"/>
                        </a:cubicBezTo>
                        <a:cubicBezTo>
                          <a:pt x="14" y="20"/>
                          <a:pt x="11" y="29"/>
                          <a:pt x="17" y="12"/>
                        </a:cubicBezTo>
                        <a:cubicBezTo>
                          <a:pt x="18" y="8"/>
                          <a:pt x="21" y="0"/>
                          <a:pt x="21" y="0"/>
                        </a:cubicBezTo>
                        <a:cubicBezTo>
                          <a:pt x="38" y="6"/>
                          <a:pt x="33" y="7"/>
                          <a:pt x="31" y="30"/>
                        </a:cubicBezTo>
                        <a:cubicBezTo>
                          <a:pt x="38" y="52"/>
                          <a:pt x="40" y="76"/>
                          <a:pt x="47" y="98"/>
                        </a:cubicBezTo>
                        <a:cubicBezTo>
                          <a:pt x="44" y="116"/>
                          <a:pt x="45" y="113"/>
                          <a:pt x="31" y="108"/>
                        </a:cubicBezTo>
                        <a:cubicBezTo>
                          <a:pt x="25" y="118"/>
                          <a:pt x="28" y="112"/>
                          <a:pt x="23" y="126"/>
                        </a:cubicBezTo>
                        <a:cubicBezTo>
                          <a:pt x="22" y="128"/>
                          <a:pt x="21" y="132"/>
                          <a:pt x="21" y="132"/>
                        </a:cubicBezTo>
                        <a:cubicBezTo>
                          <a:pt x="23" y="133"/>
                          <a:pt x="26" y="132"/>
                          <a:pt x="27" y="134"/>
                        </a:cubicBezTo>
                        <a:cubicBezTo>
                          <a:pt x="29" y="137"/>
                          <a:pt x="31" y="146"/>
                          <a:pt x="31" y="146"/>
                        </a:cubicBezTo>
                        <a:cubicBezTo>
                          <a:pt x="27" y="165"/>
                          <a:pt x="23" y="155"/>
                          <a:pt x="13" y="148"/>
                        </a:cubicBezTo>
                        <a:cubicBezTo>
                          <a:pt x="11" y="152"/>
                          <a:pt x="11" y="160"/>
                          <a:pt x="7" y="160"/>
                        </a:cubicBezTo>
                        <a:cubicBezTo>
                          <a:pt x="5" y="160"/>
                          <a:pt x="4" y="156"/>
                          <a:pt x="3" y="154"/>
                        </a:cubicBezTo>
                        <a:cubicBezTo>
                          <a:pt x="3" y="153"/>
                          <a:pt x="4" y="155"/>
                          <a:pt x="5" y="15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69" name="Freeform 49"/>
                  <p:cNvSpPr/>
                  <p:nvPr/>
                </p:nvSpPr>
                <p:spPr>
                  <a:xfrm>
                    <a:off x="2031" y="287"/>
                    <a:ext cx="59" cy="34"/>
                  </a:xfrm>
                  <a:custGeom>
                    <a:avLst/>
                    <a:gdLst/>
                    <a:ahLst/>
                    <a:cxnLst>
                      <a:cxn ang="0">
                        <a:pos x="11" y="20"/>
                      </a:cxn>
                      <a:cxn ang="0">
                        <a:pos x="13" y="14"/>
                      </a:cxn>
                      <a:cxn ang="0">
                        <a:pos x="21" y="11"/>
                      </a:cxn>
                      <a:cxn ang="0">
                        <a:pos x="23" y="15"/>
                      </a:cxn>
                      <a:cxn ang="0">
                        <a:pos x="28" y="16"/>
                      </a:cxn>
                      <a:cxn ang="0">
                        <a:pos x="34" y="18"/>
                      </a:cxn>
                      <a:cxn ang="0">
                        <a:pos x="50" y="11"/>
                      </a:cxn>
                      <a:cxn ang="0">
                        <a:pos x="56" y="6"/>
                      </a:cxn>
                      <a:cxn ang="0">
                        <a:pos x="59" y="4"/>
                      </a:cxn>
                      <a:cxn ang="0">
                        <a:pos x="45" y="16"/>
                      </a:cxn>
                      <a:cxn ang="0">
                        <a:pos x="36" y="22"/>
                      </a:cxn>
                      <a:cxn ang="0">
                        <a:pos x="28" y="27"/>
                      </a:cxn>
                      <a:cxn ang="0">
                        <a:pos x="21" y="34"/>
                      </a:cxn>
                      <a:cxn ang="0">
                        <a:pos x="11" y="29"/>
                      </a:cxn>
                      <a:cxn ang="0">
                        <a:pos x="9" y="29"/>
                      </a:cxn>
                      <a:cxn ang="0">
                        <a:pos x="9" y="32"/>
                      </a:cxn>
                      <a:cxn ang="0">
                        <a:pos x="0" y="32"/>
                      </a:cxn>
                      <a:cxn ang="0">
                        <a:pos x="4" y="26"/>
                      </a:cxn>
                      <a:cxn ang="0">
                        <a:pos x="11" y="20"/>
                      </a:cxn>
                    </a:cxnLst>
                    <a:pathLst>
                      <a:path w="138" h="103">
                        <a:moveTo>
                          <a:pt x="26" y="61"/>
                        </a:moveTo>
                        <a:cubicBezTo>
                          <a:pt x="29" y="53"/>
                          <a:pt x="33" y="51"/>
                          <a:pt x="30" y="43"/>
                        </a:cubicBezTo>
                        <a:cubicBezTo>
                          <a:pt x="33" y="27"/>
                          <a:pt x="37" y="24"/>
                          <a:pt x="50" y="33"/>
                        </a:cubicBezTo>
                        <a:cubicBezTo>
                          <a:pt x="51" y="37"/>
                          <a:pt x="53" y="41"/>
                          <a:pt x="54" y="45"/>
                        </a:cubicBezTo>
                        <a:cubicBezTo>
                          <a:pt x="55" y="49"/>
                          <a:pt x="66" y="49"/>
                          <a:pt x="66" y="49"/>
                        </a:cubicBezTo>
                        <a:cubicBezTo>
                          <a:pt x="75" y="43"/>
                          <a:pt x="77" y="45"/>
                          <a:pt x="80" y="55"/>
                        </a:cubicBezTo>
                        <a:cubicBezTo>
                          <a:pt x="92" y="47"/>
                          <a:pt x="101" y="37"/>
                          <a:pt x="116" y="33"/>
                        </a:cubicBezTo>
                        <a:cubicBezTo>
                          <a:pt x="125" y="19"/>
                          <a:pt x="120" y="24"/>
                          <a:pt x="130" y="17"/>
                        </a:cubicBezTo>
                        <a:cubicBezTo>
                          <a:pt x="134" y="11"/>
                          <a:pt x="134" y="0"/>
                          <a:pt x="138" y="11"/>
                        </a:cubicBezTo>
                        <a:cubicBezTo>
                          <a:pt x="135" y="31"/>
                          <a:pt x="126" y="45"/>
                          <a:pt x="106" y="49"/>
                        </a:cubicBezTo>
                        <a:cubicBezTo>
                          <a:pt x="97" y="55"/>
                          <a:pt x="93" y="61"/>
                          <a:pt x="84" y="67"/>
                        </a:cubicBezTo>
                        <a:cubicBezTo>
                          <a:pt x="80" y="79"/>
                          <a:pt x="79" y="79"/>
                          <a:pt x="66" y="81"/>
                        </a:cubicBezTo>
                        <a:cubicBezTo>
                          <a:pt x="60" y="90"/>
                          <a:pt x="57" y="97"/>
                          <a:pt x="48" y="103"/>
                        </a:cubicBezTo>
                        <a:cubicBezTo>
                          <a:pt x="42" y="94"/>
                          <a:pt x="37" y="93"/>
                          <a:pt x="26" y="89"/>
                        </a:cubicBezTo>
                        <a:cubicBezTo>
                          <a:pt x="24" y="88"/>
                          <a:pt x="20" y="87"/>
                          <a:pt x="20" y="87"/>
                        </a:cubicBezTo>
                        <a:cubicBezTo>
                          <a:pt x="10" y="90"/>
                          <a:pt x="14" y="94"/>
                          <a:pt x="22" y="97"/>
                        </a:cubicBezTo>
                        <a:cubicBezTo>
                          <a:pt x="14" y="103"/>
                          <a:pt x="9" y="100"/>
                          <a:pt x="0" y="97"/>
                        </a:cubicBezTo>
                        <a:cubicBezTo>
                          <a:pt x="2" y="87"/>
                          <a:pt x="1" y="82"/>
                          <a:pt x="10" y="79"/>
                        </a:cubicBezTo>
                        <a:cubicBezTo>
                          <a:pt x="15" y="63"/>
                          <a:pt x="14" y="69"/>
                          <a:pt x="26" y="6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70" name="Freeform 50"/>
                  <p:cNvSpPr/>
                  <p:nvPr/>
                </p:nvSpPr>
                <p:spPr>
                  <a:xfrm>
                    <a:off x="1968" y="319"/>
                    <a:ext cx="80" cy="72"/>
                  </a:xfrm>
                  <a:custGeom>
                    <a:avLst/>
                    <a:gdLst/>
                    <a:ahLst/>
                    <a:cxnLst>
                      <a:cxn ang="0">
                        <a:pos x="67" y="8"/>
                      </a:cxn>
                      <a:cxn ang="0">
                        <a:pos x="68" y="2"/>
                      </a:cxn>
                      <a:cxn ang="0">
                        <a:pos x="72" y="0"/>
                      </a:cxn>
                      <a:cxn ang="0">
                        <a:pos x="77" y="8"/>
                      </a:cxn>
                      <a:cxn ang="0">
                        <a:pos x="80" y="14"/>
                      </a:cxn>
                      <a:cxn ang="0">
                        <a:pos x="76" y="20"/>
                      </a:cxn>
                      <a:cxn ang="0">
                        <a:pos x="72" y="26"/>
                      </a:cxn>
                      <a:cxn ang="0">
                        <a:pos x="69" y="42"/>
                      </a:cxn>
                      <a:cxn ang="0">
                        <a:pos x="61" y="46"/>
                      </a:cxn>
                      <a:cxn ang="0">
                        <a:pos x="51" y="46"/>
                      </a:cxn>
                      <a:cxn ang="0">
                        <a:pos x="48" y="42"/>
                      </a:cxn>
                      <a:cxn ang="0">
                        <a:pos x="43" y="49"/>
                      </a:cxn>
                      <a:cxn ang="0">
                        <a:pos x="38" y="50"/>
                      </a:cxn>
                      <a:cxn ang="0">
                        <a:pos x="34" y="44"/>
                      </a:cxn>
                      <a:cxn ang="0">
                        <a:pos x="25" y="48"/>
                      </a:cxn>
                      <a:cxn ang="0">
                        <a:pos x="32" y="48"/>
                      </a:cxn>
                      <a:cxn ang="0">
                        <a:pos x="33" y="54"/>
                      </a:cxn>
                      <a:cxn ang="0">
                        <a:pos x="25" y="56"/>
                      </a:cxn>
                      <a:cxn ang="0">
                        <a:pos x="14" y="56"/>
                      </a:cxn>
                      <a:cxn ang="0">
                        <a:pos x="15" y="52"/>
                      </a:cxn>
                      <a:cxn ang="0">
                        <a:pos x="20" y="48"/>
                      </a:cxn>
                      <a:cxn ang="0">
                        <a:pos x="14" y="50"/>
                      </a:cxn>
                      <a:cxn ang="0">
                        <a:pos x="11" y="56"/>
                      </a:cxn>
                      <a:cxn ang="0">
                        <a:pos x="13" y="64"/>
                      </a:cxn>
                      <a:cxn ang="0">
                        <a:pos x="6" y="67"/>
                      </a:cxn>
                      <a:cxn ang="0">
                        <a:pos x="0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6" y="51"/>
                      </a:cxn>
                      <a:cxn ang="0">
                        <a:pos x="14" y="45"/>
                      </a:cxn>
                      <a:cxn ang="0">
                        <a:pos x="19" y="40"/>
                      </a:cxn>
                      <a:cxn ang="0">
                        <a:pos x="31" y="39"/>
                      </a:cxn>
                      <a:cxn ang="0">
                        <a:pos x="36" y="38"/>
                      </a:cxn>
                      <a:cxn ang="0">
                        <a:pos x="49" y="26"/>
                      </a:cxn>
                      <a:cxn ang="0">
                        <a:pos x="51" y="31"/>
                      </a:cxn>
                      <a:cxn ang="0">
                        <a:pos x="56" y="26"/>
                      </a:cxn>
                      <a:cxn ang="0">
                        <a:pos x="64" y="18"/>
                      </a:cxn>
                      <a:cxn ang="0">
                        <a:pos x="66" y="14"/>
                      </a:cxn>
                      <a:cxn ang="0">
                        <a:pos x="63" y="13"/>
                      </a:cxn>
                      <a:cxn ang="0">
                        <a:pos x="65" y="11"/>
                      </a:cxn>
                      <a:cxn ang="0">
                        <a:pos x="67" y="8"/>
                      </a:cxn>
                    </a:cxnLst>
                    <a:pathLst>
                      <a:path w="188" h="214">
                        <a:moveTo>
                          <a:pt x="158" y="24"/>
                        </a:moveTo>
                        <a:cubicBezTo>
                          <a:pt x="156" y="18"/>
                          <a:pt x="160" y="6"/>
                          <a:pt x="160" y="6"/>
                        </a:cubicBezTo>
                        <a:cubicBezTo>
                          <a:pt x="167" y="16"/>
                          <a:pt x="167" y="8"/>
                          <a:pt x="170" y="0"/>
                        </a:cubicBezTo>
                        <a:cubicBezTo>
                          <a:pt x="181" y="4"/>
                          <a:pt x="179" y="14"/>
                          <a:pt x="182" y="24"/>
                        </a:cubicBezTo>
                        <a:cubicBezTo>
                          <a:pt x="184" y="30"/>
                          <a:pt x="188" y="42"/>
                          <a:pt x="188" y="42"/>
                        </a:cubicBezTo>
                        <a:cubicBezTo>
                          <a:pt x="183" y="56"/>
                          <a:pt x="188" y="52"/>
                          <a:pt x="178" y="58"/>
                        </a:cubicBezTo>
                        <a:cubicBezTo>
                          <a:pt x="174" y="63"/>
                          <a:pt x="170" y="76"/>
                          <a:pt x="170" y="76"/>
                        </a:cubicBezTo>
                        <a:cubicBezTo>
                          <a:pt x="169" y="100"/>
                          <a:pt x="173" y="110"/>
                          <a:pt x="162" y="126"/>
                        </a:cubicBezTo>
                        <a:cubicBezTo>
                          <a:pt x="150" y="118"/>
                          <a:pt x="155" y="132"/>
                          <a:pt x="144" y="136"/>
                        </a:cubicBezTo>
                        <a:cubicBezTo>
                          <a:pt x="135" y="134"/>
                          <a:pt x="129" y="135"/>
                          <a:pt x="120" y="138"/>
                        </a:cubicBezTo>
                        <a:cubicBezTo>
                          <a:pt x="114" y="129"/>
                          <a:pt x="122" y="127"/>
                          <a:pt x="112" y="124"/>
                        </a:cubicBezTo>
                        <a:cubicBezTo>
                          <a:pt x="108" y="130"/>
                          <a:pt x="108" y="142"/>
                          <a:pt x="102" y="146"/>
                        </a:cubicBezTo>
                        <a:cubicBezTo>
                          <a:pt x="98" y="148"/>
                          <a:pt x="90" y="150"/>
                          <a:pt x="90" y="150"/>
                        </a:cubicBezTo>
                        <a:cubicBezTo>
                          <a:pt x="87" y="141"/>
                          <a:pt x="89" y="135"/>
                          <a:pt x="80" y="132"/>
                        </a:cubicBezTo>
                        <a:cubicBezTo>
                          <a:pt x="68" y="134"/>
                          <a:pt x="65" y="134"/>
                          <a:pt x="58" y="144"/>
                        </a:cubicBezTo>
                        <a:cubicBezTo>
                          <a:pt x="66" y="150"/>
                          <a:pt x="68" y="147"/>
                          <a:pt x="76" y="142"/>
                        </a:cubicBezTo>
                        <a:cubicBezTo>
                          <a:pt x="81" y="146"/>
                          <a:pt x="85" y="155"/>
                          <a:pt x="78" y="160"/>
                        </a:cubicBezTo>
                        <a:cubicBezTo>
                          <a:pt x="75" y="162"/>
                          <a:pt x="62" y="165"/>
                          <a:pt x="58" y="166"/>
                        </a:cubicBezTo>
                        <a:cubicBezTo>
                          <a:pt x="48" y="173"/>
                          <a:pt x="44" y="173"/>
                          <a:pt x="34" y="166"/>
                        </a:cubicBezTo>
                        <a:cubicBezTo>
                          <a:pt x="35" y="162"/>
                          <a:pt x="34" y="158"/>
                          <a:pt x="36" y="154"/>
                        </a:cubicBezTo>
                        <a:cubicBezTo>
                          <a:pt x="38" y="150"/>
                          <a:pt x="55" y="146"/>
                          <a:pt x="46" y="144"/>
                        </a:cubicBezTo>
                        <a:cubicBezTo>
                          <a:pt x="42" y="143"/>
                          <a:pt x="34" y="148"/>
                          <a:pt x="34" y="148"/>
                        </a:cubicBezTo>
                        <a:cubicBezTo>
                          <a:pt x="32" y="155"/>
                          <a:pt x="28" y="159"/>
                          <a:pt x="26" y="166"/>
                        </a:cubicBezTo>
                        <a:cubicBezTo>
                          <a:pt x="36" y="182"/>
                          <a:pt x="36" y="173"/>
                          <a:pt x="30" y="190"/>
                        </a:cubicBezTo>
                        <a:cubicBezTo>
                          <a:pt x="28" y="196"/>
                          <a:pt x="14" y="200"/>
                          <a:pt x="14" y="200"/>
                        </a:cubicBezTo>
                        <a:cubicBezTo>
                          <a:pt x="5" y="214"/>
                          <a:pt x="11" y="210"/>
                          <a:pt x="0" y="214"/>
                        </a:cubicBezTo>
                        <a:cubicBezTo>
                          <a:pt x="2" y="202"/>
                          <a:pt x="5" y="198"/>
                          <a:pt x="8" y="188"/>
                        </a:cubicBezTo>
                        <a:cubicBezTo>
                          <a:pt x="6" y="178"/>
                          <a:pt x="3" y="173"/>
                          <a:pt x="0" y="164"/>
                        </a:cubicBezTo>
                        <a:cubicBezTo>
                          <a:pt x="3" y="156"/>
                          <a:pt x="7" y="157"/>
                          <a:pt x="14" y="152"/>
                        </a:cubicBezTo>
                        <a:cubicBezTo>
                          <a:pt x="18" y="141"/>
                          <a:pt x="23" y="140"/>
                          <a:pt x="32" y="134"/>
                        </a:cubicBezTo>
                        <a:cubicBezTo>
                          <a:pt x="37" y="127"/>
                          <a:pt x="37" y="123"/>
                          <a:pt x="44" y="118"/>
                        </a:cubicBezTo>
                        <a:cubicBezTo>
                          <a:pt x="64" y="121"/>
                          <a:pt x="55" y="122"/>
                          <a:pt x="72" y="116"/>
                        </a:cubicBezTo>
                        <a:cubicBezTo>
                          <a:pt x="76" y="115"/>
                          <a:pt x="84" y="112"/>
                          <a:pt x="84" y="112"/>
                        </a:cubicBezTo>
                        <a:cubicBezTo>
                          <a:pt x="105" y="119"/>
                          <a:pt x="97" y="84"/>
                          <a:pt x="114" y="78"/>
                        </a:cubicBezTo>
                        <a:cubicBezTo>
                          <a:pt x="117" y="87"/>
                          <a:pt x="110" y="89"/>
                          <a:pt x="120" y="92"/>
                        </a:cubicBezTo>
                        <a:cubicBezTo>
                          <a:pt x="125" y="85"/>
                          <a:pt x="125" y="81"/>
                          <a:pt x="132" y="76"/>
                        </a:cubicBezTo>
                        <a:cubicBezTo>
                          <a:pt x="138" y="68"/>
                          <a:pt x="146" y="65"/>
                          <a:pt x="150" y="54"/>
                        </a:cubicBezTo>
                        <a:cubicBezTo>
                          <a:pt x="151" y="50"/>
                          <a:pt x="154" y="42"/>
                          <a:pt x="154" y="42"/>
                        </a:cubicBezTo>
                        <a:cubicBezTo>
                          <a:pt x="152" y="41"/>
                          <a:pt x="148" y="40"/>
                          <a:pt x="148" y="38"/>
                        </a:cubicBezTo>
                        <a:cubicBezTo>
                          <a:pt x="148" y="36"/>
                          <a:pt x="161" y="33"/>
                          <a:pt x="152" y="32"/>
                        </a:cubicBezTo>
                        <a:lnTo>
                          <a:pt x="158" y="2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71" name="Freeform 51"/>
                  <p:cNvSpPr/>
                  <p:nvPr/>
                </p:nvSpPr>
                <p:spPr>
                  <a:xfrm>
                    <a:off x="2021" y="340"/>
                    <a:ext cx="6" cy="4"/>
                  </a:xfrm>
                  <a:custGeom>
                    <a:avLst/>
                    <a:gdLst/>
                    <a:ahLst/>
                    <a:cxnLst>
                      <a:cxn ang="0">
                        <a:pos x="0" y="3"/>
                      </a:cxn>
                      <a:cxn ang="0">
                        <a:pos x="2" y="4"/>
                      </a:cxn>
                      <a:cxn ang="0">
                        <a:pos x="0" y="3"/>
                      </a:cxn>
                    </a:cxnLst>
                    <a:pathLst>
                      <a:path w="13" h="13">
                        <a:moveTo>
                          <a:pt x="0" y="9"/>
                        </a:moveTo>
                        <a:cubicBezTo>
                          <a:pt x="6" y="0"/>
                          <a:pt x="13" y="7"/>
                          <a:pt x="4" y="13"/>
                        </a:cubicBezTo>
                        <a:cubicBezTo>
                          <a:pt x="0" y="6"/>
                          <a:pt x="0" y="5"/>
                          <a:pt x="0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72" name="Freeform 52"/>
                  <p:cNvSpPr/>
                  <p:nvPr/>
                </p:nvSpPr>
                <p:spPr>
                  <a:xfrm>
                    <a:off x="1573" y="389"/>
                    <a:ext cx="347" cy="189"/>
                  </a:xfrm>
                  <a:custGeom>
                    <a:avLst/>
                    <a:gdLst/>
                    <a:ahLst/>
                    <a:cxnLst>
                      <a:cxn ang="0">
                        <a:pos x="347" y="9"/>
                      </a:cxn>
                      <a:cxn ang="0">
                        <a:pos x="332" y="26"/>
                      </a:cxn>
                      <a:cxn ang="0">
                        <a:pos x="320" y="41"/>
                      </a:cxn>
                      <a:cxn ang="0">
                        <a:pos x="309" y="48"/>
                      </a:cxn>
                      <a:cxn ang="0">
                        <a:pos x="271" y="60"/>
                      </a:cxn>
                      <a:cxn ang="0">
                        <a:pos x="270" y="70"/>
                      </a:cxn>
                      <a:cxn ang="0">
                        <a:pos x="258" y="77"/>
                      </a:cxn>
                      <a:cxn ang="0">
                        <a:pos x="265" y="60"/>
                      </a:cxn>
                      <a:cxn ang="0">
                        <a:pos x="246" y="63"/>
                      </a:cxn>
                      <a:cxn ang="0">
                        <a:pos x="238" y="73"/>
                      </a:cxn>
                      <a:cxn ang="0">
                        <a:pos x="255" y="94"/>
                      </a:cxn>
                      <a:cxn ang="0">
                        <a:pos x="254" y="123"/>
                      </a:cxn>
                      <a:cxn ang="0">
                        <a:pos x="232" y="136"/>
                      </a:cxn>
                      <a:cxn ang="0">
                        <a:pos x="223" y="129"/>
                      </a:cxn>
                      <a:cxn ang="0">
                        <a:pos x="206" y="117"/>
                      </a:cxn>
                      <a:cxn ang="0">
                        <a:pos x="197" y="117"/>
                      </a:cxn>
                      <a:cxn ang="0">
                        <a:pos x="192" y="132"/>
                      </a:cxn>
                      <a:cxn ang="0">
                        <a:pos x="214" y="155"/>
                      </a:cxn>
                      <a:cxn ang="0">
                        <a:pos x="218" y="176"/>
                      </a:cxn>
                      <a:cxn ang="0">
                        <a:pos x="225" y="188"/>
                      </a:cxn>
                      <a:cxn ang="0">
                        <a:pos x="210" y="182"/>
                      </a:cxn>
                      <a:cxn ang="0">
                        <a:pos x="201" y="174"/>
                      </a:cxn>
                      <a:cxn ang="0">
                        <a:pos x="180" y="142"/>
                      </a:cxn>
                      <a:cxn ang="0">
                        <a:pos x="182" y="104"/>
                      </a:cxn>
                      <a:cxn ang="0">
                        <a:pos x="180" y="90"/>
                      </a:cxn>
                      <a:cxn ang="0">
                        <a:pos x="176" y="92"/>
                      </a:cxn>
                      <a:cxn ang="0">
                        <a:pos x="165" y="89"/>
                      </a:cxn>
                      <a:cxn ang="0">
                        <a:pos x="154" y="57"/>
                      </a:cxn>
                      <a:cxn ang="0">
                        <a:pos x="141" y="56"/>
                      </a:cxn>
                      <a:cxn ang="0">
                        <a:pos x="123" y="58"/>
                      </a:cxn>
                      <a:cxn ang="0">
                        <a:pos x="103" y="78"/>
                      </a:cxn>
                      <a:cxn ang="0">
                        <a:pos x="84" y="90"/>
                      </a:cxn>
                      <a:cxn ang="0">
                        <a:pos x="79" y="92"/>
                      </a:cxn>
                      <a:cxn ang="0">
                        <a:pos x="68" y="110"/>
                      </a:cxn>
                      <a:cxn ang="0">
                        <a:pos x="65" y="119"/>
                      </a:cxn>
                      <a:cxn ang="0">
                        <a:pos x="55" y="135"/>
                      </a:cxn>
                      <a:cxn ang="0">
                        <a:pos x="40" y="131"/>
                      </a:cxn>
                      <a:cxn ang="0">
                        <a:pos x="28" y="86"/>
                      </a:cxn>
                      <a:cxn ang="0">
                        <a:pos x="31" y="52"/>
                      </a:cxn>
                      <a:cxn ang="0">
                        <a:pos x="19" y="60"/>
                      </a:cxn>
                      <a:cxn ang="0">
                        <a:pos x="9" y="50"/>
                      </a:cxn>
                      <a:cxn ang="0">
                        <a:pos x="10" y="46"/>
                      </a:cxn>
                      <a:cxn ang="0">
                        <a:pos x="0" y="31"/>
                      </a:cxn>
                      <a:cxn ang="0">
                        <a:pos x="341" y="2"/>
                      </a:cxn>
                    </a:cxnLst>
                    <a:pathLst>
                      <a:path w="812" h="564">
                        <a:moveTo>
                          <a:pt x="798" y="6"/>
                        </a:moveTo>
                        <a:cubicBezTo>
                          <a:pt x="801" y="15"/>
                          <a:pt x="809" y="16"/>
                          <a:pt x="812" y="26"/>
                        </a:cubicBezTo>
                        <a:cubicBezTo>
                          <a:pt x="809" y="36"/>
                          <a:pt x="801" y="41"/>
                          <a:pt x="796" y="50"/>
                        </a:cubicBezTo>
                        <a:cubicBezTo>
                          <a:pt x="791" y="61"/>
                          <a:pt x="788" y="71"/>
                          <a:pt x="778" y="78"/>
                        </a:cubicBezTo>
                        <a:cubicBezTo>
                          <a:pt x="773" y="85"/>
                          <a:pt x="771" y="88"/>
                          <a:pt x="774" y="96"/>
                        </a:cubicBezTo>
                        <a:cubicBezTo>
                          <a:pt x="767" y="107"/>
                          <a:pt x="758" y="114"/>
                          <a:pt x="748" y="122"/>
                        </a:cubicBezTo>
                        <a:cubicBezTo>
                          <a:pt x="744" y="125"/>
                          <a:pt x="736" y="130"/>
                          <a:pt x="736" y="130"/>
                        </a:cubicBezTo>
                        <a:cubicBezTo>
                          <a:pt x="740" y="141"/>
                          <a:pt x="731" y="140"/>
                          <a:pt x="722" y="142"/>
                        </a:cubicBezTo>
                        <a:cubicBezTo>
                          <a:pt x="716" y="148"/>
                          <a:pt x="712" y="151"/>
                          <a:pt x="704" y="154"/>
                        </a:cubicBezTo>
                        <a:cubicBezTo>
                          <a:pt x="686" y="150"/>
                          <a:pt x="650" y="169"/>
                          <a:pt x="634" y="180"/>
                        </a:cubicBezTo>
                        <a:cubicBezTo>
                          <a:pt x="636" y="189"/>
                          <a:pt x="631" y="193"/>
                          <a:pt x="640" y="196"/>
                        </a:cubicBezTo>
                        <a:cubicBezTo>
                          <a:pt x="643" y="205"/>
                          <a:pt x="640" y="207"/>
                          <a:pt x="632" y="210"/>
                        </a:cubicBezTo>
                        <a:cubicBezTo>
                          <a:pt x="626" y="219"/>
                          <a:pt x="623" y="226"/>
                          <a:pt x="614" y="232"/>
                        </a:cubicBezTo>
                        <a:cubicBezTo>
                          <a:pt x="611" y="231"/>
                          <a:pt x="606" y="233"/>
                          <a:pt x="604" y="230"/>
                        </a:cubicBezTo>
                        <a:cubicBezTo>
                          <a:pt x="599" y="220"/>
                          <a:pt x="610" y="199"/>
                          <a:pt x="620" y="196"/>
                        </a:cubicBezTo>
                        <a:cubicBezTo>
                          <a:pt x="623" y="187"/>
                          <a:pt x="617" y="187"/>
                          <a:pt x="620" y="178"/>
                        </a:cubicBezTo>
                        <a:cubicBezTo>
                          <a:pt x="617" y="164"/>
                          <a:pt x="609" y="168"/>
                          <a:pt x="598" y="172"/>
                        </a:cubicBezTo>
                        <a:cubicBezTo>
                          <a:pt x="592" y="180"/>
                          <a:pt x="585" y="185"/>
                          <a:pt x="576" y="188"/>
                        </a:cubicBezTo>
                        <a:cubicBezTo>
                          <a:pt x="572" y="194"/>
                          <a:pt x="568" y="200"/>
                          <a:pt x="564" y="206"/>
                        </a:cubicBezTo>
                        <a:cubicBezTo>
                          <a:pt x="561" y="210"/>
                          <a:pt x="556" y="218"/>
                          <a:pt x="556" y="218"/>
                        </a:cubicBezTo>
                        <a:cubicBezTo>
                          <a:pt x="558" y="234"/>
                          <a:pt x="559" y="243"/>
                          <a:pt x="572" y="252"/>
                        </a:cubicBezTo>
                        <a:cubicBezTo>
                          <a:pt x="579" y="262"/>
                          <a:pt x="586" y="273"/>
                          <a:pt x="596" y="280"/>
                        </a:cubicBezTo>
                        <a:cubicBezTo>
                          <a:pt x="598" y="286"/>
                          <a:pt x="602" y="298"/>
                          <a:pt x="602" y="298"/>
                        </a:cubicBezTo>
                        <a:cubicBezTo>
                          <a:pt x="601" y="308"/>
                          <a:pt x="599" y="361"/>
                          <a:pt x="594" y="368"/>
                        </a:cubicBezTo>
                        <a:cubicBezTo>
                          <a:pt x="590" y="374"/>
                          <a:pt x="576" y="378"/>
                          <a:pt x="570" y="382"/>
                        </a:cubicBezTo>
                        <a:cubicBezTo>
                          <a:pt x="563" y="393"/>
                          <a:pt x="550" y="396"/>
                          <a:pt x="542" y="406"/>
                        </a:cubicBezTo>
                        <a:cubicBezTo>
                          <a:pt x="536" y="413"/>
                          <a:pt x="539" y="417"/>
                          <a:pt x="530" y="420"/>
                        </a:cubicBezTo>
                        <a:cubicBezTo>
                          <a:pt x="526" y="408"/>
                          <a:pt x="538" y="391"/>
                          <a:pt x="522" y="386"/>
                        </a:cubicBezTo>
                        <a:cubicBezTo>
                          <a:pt x="516" y="377"/>
                          <a:pt x="510" y="364"/>
                          <a:pt x="502" y="356"/>
                        </a:cubicBezTo>
                        <a:cubicBezTo>
                          <a:pt x="497" y="341"/>
                          <a:pt x="505" y="360"/>
                          <a:pt x="482" y="348"/>
                        </a:cubicBezTo>
                        <a:cubicBezTo>
                          <a:pt x="478" y="346"/>
                          <a:pt x="478" y="339"/>
                          <a:pt x="474" y="336"/>
                        </a:cubicBezTo>
                        <a:cubicBezTo>
                          <a:pt x="470" y="323"/>
                          <a:pt x="466" y="342"/>
                          <a:pt x="462" y="348"/>
                        </a:cubicBezTo>
                        <a:cubicBezTo>
                          <a:pt x="460" y="358"/>
                          <a:pt x="456" y="363"/>
                          <a:pt x="454" y="374"/>
                        </a:cubicBezTo>
                        <a:cubicBezTo>
                          <a:pt x="457" y="383"/>
                          <a:pt x="455" y="387"/>
                          <a:pt x="450" y="394"/>
                        </a:cubicBezTo>
                        <a:cubicBezTo>
                          <a:pt x="454" y="399"/>
                          <a:pt x="464" y="411"/>
                          <a:pt x="466" y="418"/>
                        </a:cubicBezTo>
                        <a:cubicBezTo>
                          <a:pt x="474" y="443"/>
                          <a:pt x="472" y="458"/>
                          <a:pt x="500" y="464"/>
                        </a:cubicBezTo>
                        <a:cubicBezTo>
                          <a:pt x="507" y="469"/>
                          <a:pt x="510" y="474"/>
                          <a:pt x="516" y="480"/>
                        </a:cubicBezTo>
                        <a:cubicBezTo>
                          <a:pt x="511" y="494"/>
                          <a:pt x="513" y="509"/>
                          <a:pt x="510" y="524"/>
                        </a:cubicBezTo>
                        <a:cubicBezTo>
                          <a:pt x="512" y="537"/>
                          <a:pt x="511" y="541"/>
                          <a:pt x="522" y="548"/>
                        </a:cubicBezTo>
                        <a:cubicBezTo>
                          <a:pt x="523" y="552"/>
                          <a:pt x="525" y="556"/>
                          <a:pt x="526" y="560"/>
                        </a:cubicBezTo>
                        <a:cubicBezTo>
                          <a:pt x="527" y="564"/>
                          <a:pt x="514" y="556"/>
                          <a:pt x="514" y="556"/>
                        </a:cubicBezTo>
                        <a:cubicBezTo>
                          <a:pt x="502" y="564"/>
                          <a:pt x="501" y="551"/>
                          <a:pt x="492" y="544"/>
                        </a:cubicBezTo>
                        <a:cubicBezTo>
                          <a:pt x="488" y="541"/>
                          <a:pt x="480" y="536"/>
                          <a:pt x="480" y="536"/>
                        </a:cubicBezTo>
                        <a:cubicBezTo>
                          <a:pt x="471" y="522"/>
                          <a:pt x="474" y="529"/>
                          <a:pt x="470" y="518"/>
                        </a:cubicBezTo>
                        <a:cubicBezTo>
                          <a:pt x="467" y="491"/>
                          <a:pt x="461" y="446"/>
                          <a:pt x="436" y="430"/>
                        </a:cubicBezTo>
                        <a:cubicBezTo>
                          <a:pt x="428" y="433"/>
                          <a:pt x="425" y="433"/>
                          <a:pt x="422" y="424"/>
                        </a:cubicBezTo>
                        <a:cubicBezTo>
                          <a:pt x="427" y="404"/>
                          <a:pt x="432" y="383"/>
                          <a:pt x="438" y="364"/>
                        </a:cubicBezTo>
                        <a:cubicBezTo>
                          <a:pt x="436" y="343"/>
                          <a:pt x="431" y="330"/>
                          <a:pt x="426" y="310"/>
                        </a:cubicBezTo>
                        <a:cubicBezTo>
                          <a:pt x="429" y="302"/>
                          <a:pt x="425" y="300"/>
                          <a:pt x="422" y="292"/>
                        </a:cubicBezTo>
                        <a:cubicBezTo>
                          <a:pt x="424" y="282"/>
                          <a:pt x="428" y="277"/>
                          <a:pt x="422" y="268"/>
                        </a:cubicBezTo>
                        <a:cubicBezTo>
                          <a:pt x="420" y="269"/>
                          <a:pt x="418" y="269"/>
                          <a:pt x="416" y="270"/>
                        </a:cubicBezTo>
                        <a:cubicBezTo>
                          <a:pt x="414" y="272"/>
                          <a:pt x="414" y="275"/>
                          <a:pt x="412" y="276"/>
                        </a:cubicBezTo>
                        <a:cubicBezTo>
                          <a:pt x="408" y="278"/>
                          <a:pt x="400" y="280"/>
                          <a:pt x="400" y="280"/>
                        </a:cubicBezTo>
                        <a:cubicBezTo>
                          <a:pt x="394" y="274"/>
                          <a:pt x="389" y="274"/>
                          <a:pt x="386" y="266"/>
                        </a:cubicBezTo>
                        <a:cubicBezTo>
                          <a:pt x="391" y="251"/>
                          <a:pt x="379" y="206"/>
                          <a:pt x="364" y="196"/>
                        </a:cubicBezTo>
                        <a:cubicBezTo>
                          <a:pt x="357" y="186"/>
                          <a:pt x="358" y="182"/>
                          <a:pt x="360" y="170"/>
                        </a:cubicBezTo>
                        <a:cubicBezTo>
                          <a:pt x="358" y="160"/>
                          <a:pt x="356" y="147"/>
                          <a:pt x="346" y="144"/>
                        </a:cubicBezTo>
                        <a:cubicBezTo>
                          <a:pt x="343" y="154"/>
                          <a:pt x="338" y="160"/>
                          <a:pt x="330" y="166"/>
                        </a:cubicBezTo>
                        <a:cubicBezTo>
                          <a:pt x="323" y="164"/>
                          <a:pt x="308" y="160"/>
                          <a:pt x="308" y="160"/>
                        </a:cubicBezTo>
                        <a:cubicBezTo>
                          <a:pt x="296" y="162"/>
                          <a:pt x="297" y="166"/>
                          <a:pt x="288" y="172"/>
                        </a:cubicBezTo>
                        <a:cubicBezTo>
                          <a:pt x="284" y="185"/>
                          <a:pt x="282" y="191"/>
                          <a:pt x="268" y="196"/>
                        </a:cubicBezTo>
                        <a:cubicBezTo>
                          <a:pt x="264" y="200"/>
                          <a:pt x="243" y="231"/>
                          <a:pt x="242" y="232"/>
                        </a:cubicBezTo>
                        <a:cubicBezTo>
                          <a:pt x="231" y="239"/>
                          <a:pt x="215" y="247"/>
                          <a:pt x="206" y="256"/>
                        </a:cubicBezTo>
                        <a:cubicBezTo>
                          <a:pt x="202" y="260"/>
                          <a:pt x="200" y="265"/>
                          <a:pt x="196" y="268"/>
                        </a:cubicBezTo>
                        <a:cubicBezTo>
                          <a:pt x="194" y="269"/>
                          <a:pt x="192" y="269"/>
                          <a:pt x="190" y="270"/>
                        </a:cubicBezTo>
                        <a:cubicBezTo>
                          <a:pt x="188" y="271"/>
                          <a:pt x="186" y="272"/>
                          <a:pt x="184" y="274"/>
                        </a:cubicBezTo>
                        <a:cubicBezTo>
                          <a:pt x="180" y="278"/>
                          <a:pt x="172" y="286"/>
                          <a:pt x="172" y="286"/>
                        </a:cubicBezTo>
                        <a:cubicBezTo>
                          <a:pt x="167" y="300"/>
                          <a:pt x="165" y="314"/>
                          <a:pt x="160" y="328"/>
                        </a:cubicBezTo>
                        <a:cubicBezTo>
                          <a:pt x="158" y="335"/>
                          <a:pt x="156" y="341"/>
                          <a:pt x="154" y="348"/>
                        </a:cubicBezTo>
                        <a:cubicBezTo>
                          <a:pt x="153" y="350"/>
                          <a:pt x="152" y="354"/>
                          <a:pt x="152" y="354"/>
                        </a:cubicBezTo>
                        <a:cubicBezTo>
                          <a:pt x="152" y="359"/>
                          <a:pt x="156" y="384"/>
                          <a:pt x="146" y="392"/>
                        </a:cubicBezTo>
                        <a:cubicBezTo>
                          <a:pt x="141" y="397"/>
                          <a:pt x="128" y="404"/>
                          <a:pt x="128" y="404"/>
                        </a:cubicBezTo>
                        <a:cubicBezTo>
                          <a:pt x="125" y="412"/>
                          <a:pt x="122" y="421"/>
                          <a:pt x="114" y="424"/>
                        </a:cubicBezTo>
                        <a:cubicBezTo>
                          <a:pt x="100" y="419"/>
                          <a:pt x="97" y="405"/>
                          <a:pt x="94" y="392"/>
                        </a:cubicBezTo>
                        <a:cubicBezTo>
                          <a:pt x="86" y="362"/>
                          <a:pt x="82" y="332"/>
                          <a:pt x="72" y="302"/>
                        </a:cubicBezTo>
                        <a:cubicBezTo>
                          <a:pt x="71" y="281"/>
                          <a:pt x="70" y="275"/>
                          <a:pt x="66" y="258"/>
                        </a:cubicBezTo>
                        <a:cubicBezTo>
                          <a:pt x="66" y="251"/>
                          <a:pt x="68" y="219"/>
                          <a:pt x="64" y="208"/>
                        </a:cubicBezTo>
                        <a:cubicBezTo>
                          <a:pt x="70" y="191"/>
                          <a:pt x="66" y="173"/>
                          <a:pt x="72" y="156"/>
                        </a:cubicBezTo>
                        <a:cubicBezTo>
                          <a:pt x="66" y="139"/>
                          <a:pt x="60" y="168"/>
                          <a:pt x="56" y="172"/>
                        </a:cubicBezTo>
                        <a:cubicBezTo>
                          <a:pt x="53" y="175"/>
                          <a:pt x="44" y="180"/>
                          <a:pt x="44" y="180"/>
                        </a:cubicBezTo>
                        <a:cubicBezTo>
                          <a:pt x="35" y="177"/>
                          <a:pt x="28" y="173"/>
                          <a:pt x="24" y="162"/>
                        </a:cubicBezTo>
                        <a:cubicBezTo>
                          <a:pt x="23" y="158"/>
                          <a:pt x="20" y="150"/>
                          <a:pt x="20" y="150"/>
                        </a:cubicBezTo>
                        <a:cubicBezTo>
                          <a:pt x="30" y="148"/>
                          <a:pt x="30" y="143"/>
                          <a:pt x="38" y="138"/>
                        </a:cubicBezTo>
                        <a:cubicBezTo>
                          <a:pt x="35" y="128"/>
                          <a:pt x="31" y="133"/>
                          <a:pt x="24" y="138"/>
                        </a:cubicBezTo>
                        <a:cubicBezTo>
                          <a:pt x="15" y="135"/>
                          <a:pt x="15" y="132"/>
                          <a:pt x="18" y="124"/>
                        </a:cubicBezTo>
                        <a:cubicBezTo>
                          <a:pt x="11" y="114"/>
                          <a:pt x="9" y="101"/>
                          <a:pt x="0" y="92"/>
                        </a:cubicBezTo>
                        <a:lnTo>
                          <a:pt x="76" y="0"/>
                        </a:lnTo>
                        <a:lnTo>
                          <a:pt x="798" y="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73" name="Freeform 53"/>
                  <p:cNvSpPr/>
                  <p:nvPr/>
                </p:nvSpPr>
                <p:spPr>
                  <a:xfrm>
                    <a:off x="1634" y="519"/>
                    <a:ext cx="19" cy="29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8" y="1"/>
                      </a:cxn>
                      <a:cxn ang="0">
                        <a:pos x="16" y="11"/>
                      </a:cxn>
                      <a:cxn ang="0">
                        <a:pos x="8" y="29"/>
                      </a:cxn>
                      <a:cxn ang="0">
                        <a:pos x="0" y="24"/>
                      </a:cxn>
                      <a:cxn ang="0">
                        <a:pos x="3" y="4"/>
                      </a:cxn>
                    </a:cxnLst>
                    <a:pathLst>
                      <a:path w="43" h="85">
                        <a:moveTo>
                          <a:pt x="7" y="11"/>
                        </a:moveTo>
                        <a:cubicBezTo>
                          <a:pt x="4" y="2"/>
                          <a:pt x="9" y="0"/>
                          <a:pt x="17" y="3"/>
                        </a:cubicBezTo>
                        <a:cubicBezTo>
                          <a:pt x="24" y="13"/>
                          <a:pt x="28" y="24"/>
                          <a:pt x="37" y="33"/>
                        </a:cubicBezTo>
                        <a:cubicBezTo>
                          <a:pt x="43" y="52"/>
                          <a:pt x="40" y="78"/>
                          <a:pt x="19" y="85"/>
                        </a:cubicBezTo>
                        <a:cubicBezTo>
                          <a:pt x="6" y="81"/>
                          <a:pt x="5" y="81"/>
                          <a:pt x="1" y="69"/>
                        </a:cubicBezTo>
                        <a:cubicBezTo>
                          <a:pt x="2" y="66"/>
                          <a:pt x="0" y="4"/>
                          <a:pt x="7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74" name="Freeform 54"/>
                  <p:cNvSpPr/>
                  <p:nvPr/>
                </p:nvSpPr>
                <p:spPr>
                  <a:xfrm>
                    <a:off x="1900" y="421"/>
                    <a:ext cx="18" cy="24"/>
                  </a:xfrm>
                  <a:custGeom>
                    <a:avLst/>
                    <a:gdLst/>
                    <a:ahLst/>
                    <a:cxnLst>
                      <a:cxn ang="0">
                        <a:pos x="5" y="9"/>
                      </a:cxn>
                      <a:cxn ang="0">
                        <a:pos x="12" y="1"/>
                      </a:cxn>
                      <a:cxn ang="0">
                        <a:pos x="18" y="1"/>
                      </a:cxn>
                      <a:cxn ang="0">
                        <a:pos x="16" y="8"/>
                      </a:cxn>
                      <a:cxn ang="0">
                        <a:pos x="5" y="24"/>
                      </a:cxn>
                      <a:cxn ang="0">
                        <a:pos x="3" y="19"/>
                      </a:cxn>
                      <a:cxn ang="0">
                        <a:pos x="1" y="12"/>
                      </a:cxn>
                      <a:cxn ang="0">
                        <a:pos x="5" y="9"/>
                      </a:cxn>
                    </a:cxnLst>
                    <a:pathLst>
                      <a:path w="44" h="74">
                        <a:moveTo>
                          <a:pt x="13" y="28"/>
                        </a:moveTo>
                        <a:cubicBezTo>
                          <a:pt x="15" y="13"/>
                          <a:pt x="14" y="7"/>
                          <a:pt x="29" y="2"/>
                        </a:cubicBezTo>
                        <a:cubicBezTo>
                          <a:pt x="34" y="3"/>
                          <a:pt x="40" y="0"/>
                          <a:pt x="43" y="4"/>
                        </a:cubicBezTo>
                        <a:cubicBezTo>
                          <a:pt x="44" y="6"/>
                          <a:pt x="41" y="21"/>
                          <a:pt x="39" y="26"/>
                        </a:cubicBezTo>
                        <a:cubicBezTo>
                          <a:pt x="31" y="43"/>
                          <a:pt x="30" y="63"/>
                          <a:pt x="13" y="74"/>
                        </a:cubicBezTo>
                        <a:cubicBezTo>
                          <a:pt x="4" y="71"/>
                          <a:pt x="4" y="68"/>
                          <a:pt x="7" y="60"/>
                        </a:cubicBezTo>
                        <a:cubicBezTo>
                          <a:pt x="5" y="50"/>
                          <a:pt x="0" y="46"/>
                          <a:pt x="3" y="36"/>
                        </a:cubicBezTo>
                        <a:cubicBezTo>
                          <a:pt x="4" y="32"/>
                          <a:pt x="8" y="23"/>
                          <a:pt x="1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75" name="Freeform 55"/>
                  <p:cNvSpPr/>
                  <p:nvPr/>
                </p:nvSpPr>
                <p:spPr>
                  <a:xfrm>
                    <a:off x="1951" y="409"/>
                    <a:ext cx="9" cy="10"/>
                  </a:xfrm>
                  <a:custGeom>
                    <a:avLst/>
                    <a:gdLst/>
                    <a:ahLst/>
                    <a:cxnLst>
                      <a:cxn ang="0">
                        <a:pos x="3" y="5"/>
                      </a:cxn>
                      <a:cxn ang="0">
                        <a:pos x="2" y="10"/>
                      </a:cxn>
                      <a:cxn ang="0">
                        <a:pos x="3" y="5"/>
                      </a:cxn>
                    </a:cxnLst>
                    <a:pathLst>
                      <a:path w="20" h="30">
                        <a:moveTo>
                          <a:pt x="7" y="16"/>
                        </a:moveTo>
                        <a:cubicBezTo>
                          <a:pt x="18" y="0"/>
                          <a:pt x="20" y="20"/>
                          <a:pt x="5" y="30"/>
                        </a:cubicBezTo>
                        <a:cubicBezTo>
                          <a:pt x="0" y="23"/>
                          <a:pt x="1" y="22"/>
                          <a:pt x="7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76" name="Freeform 56"/>
                  <p:cNvSpPr/>
                  <p:nvPr/>
                </p:nvSpPr>
                <p:spPr>
                  <a:xfrm>
                    <a:off x="1021" y="314"/>
                    <a:ext cx="433" cy="354"/>
                  </a:xfrm>
                  <a:custGeom>
                    <a:avLst/>
                    <a:gdLst/>
                    <a:ahLst/>
                    <a:cxnLst>
                      <a:cxn ang="0">
                        <a:pos x="305" y="295"/>
                      </a:cxn>
                      <a:cxn ang="0">
                        <a:pos x="309" y="287"/>
                      </a:cxn>
                      <a:cxn ang="0">
                        <a:pos x="317" y="262"/>
                      </a:cxn>
                      <a:cxn ang="0">
                        <a:pos x="196" y="182"/>
                      </a:cxn>
                      <a:cxn ang="0">
                        <a:pos x="179" y="220"/>
                      </a:cxn>
                      <a:cxn ang="0">
                        <a:pos x="192" y="353"/>
                      </a:cxn>
                      <a:cxn ang="0">
                        <a:pos x="179" y="314"/>
                      </a:cxn>
                      <a:cxn ang="0">
                        <a:pos x="154" y="279"/>
                      </a:cxn>
                      <a:cxn ang="0">
                        <a:pos x="156" y="262"/>
                      </a:cxn>
                      <a:cxn ang="0">
                        <a:pos x="157" y="250"/>
                      </a:cxn>
                      <a:cxn ang="0">
                        <a:pos x="140" y="238"/>
                      </a:cxn>
                      <a:cxn ang="0">
                        <a:pos x="123" y="220"/>
                      </a:cxn>
                      <a:cxn ang="0">
                        <a:pos x="94" y="225"/>
                      </a:cxn>
                      <a:cxn ang="0">
                        <a:pos x="80" y="232"/>
                      </a:cxn>
                      <a:cxn ang="0">
                        <a:pos x="50" y="232"/>
                      </a:cxn>
                      <a:cxn ang="0">
                        <a:pos x="14" y="198"/>
                      </a:cxn>
                      <a:cxn ang="0">
                        <a:pos x="7" y="187"/>
                      </a:cxn>
                      <a:cxn ang="0">
                        <a:pos x="0" y="168"/>
                      </a:cxn>
                      <a:cxn ang="0">
                        <a:pos x="15" y="135"/>
                      </a:cxn>
                      <a:cxn ang="0">
                        <a:pos x="20" y="115"/>
                      </a:cxn>
                      <a:cxn ang="0">
                        <a:pos x="32" y="91"/>
                      </a:cxn>
                      <a:cxn ang="0">
                        <a:pos x="51" y="74"/>
                      </a:cxn>
                      <a:cxn ang="0">
                        <a:pos x="106" y="43"/>
                      </a:cxn>
                      <a:cxn ang="0">
                        <a:pos x="140" y="19"/>
                      </a:cxn>
                      <a:cxn ang="0">
                        <a:pos x="164" y="4"/>
                      </a:cxn>
                      <a:cxn ang="0">
                        <a:pos x="230" y="1"/>
                      </a:cxn>
                      <a:cxn ang="0">
                        <a:pos x="253" y="0"/>
                      </a:cxn>
                      <a:cxn ang="0">
                        <a:pos x="244" y="22"/>
                      </a:cxn>
                      <a:cxn ang="0">
                        <a:pos x="281" y="53"/>
                      </a:cxn>
                      <a:cxn ang="0">
                        <a:pos x="316" y="47"/>
                      </a:cxn>
                      <a:cxn ang="0">
                        <a:pos x="336" y="52"/>
                      </a:cxn>
                      <a:cxn ang="0">
                        <a:pos x="355" y="62"/>
                      </a:cxn>
                      <a:cxn ang="0">
                        <a:pos x="363" y="119"/>
                      </a:cxn>
                      <a:cxn ang="0">
                        <a:pos x="363" y="153"/>
                      </a:cxn>
                      <a:cxn ang="0">
                        <a:pos x="380" y="180"/>
                      </a:cxn>
                      <a:cxn ang="0">
                        <a:pos x="410" y="191"/>
                      </a:cxn>
                      <a:cxn ang="0">
                        <a:pos x="432" y="187"/>
                      </a:cxn>
                      <a:cxn ang="0">
                        <a:pos x="422" y="216"/>
                      </a:cxn>
                      <a:cxn ang="0">
                        <a:pos x="380" y="259"/>
                      </a:cxn>
                      <a:cxn ang="0">
                        <a:pos x="348" y="308"/>
                      </a:cxn>
                      <a:cxn ang="0">
                        <a:pos x="353" y="323"/>
                      </a:cxn>
                      <a:cxn ang="0">
                        <a:pos x="276" y="353"/>
                      </a:cxn>
                    </a:cxnLst>
                    <a:pathLst>
                      <a:path w="682" h="557">
                        <a:moveTo>
                          <a:pt x="435" y="556"/>
                        </a:moveTo>
                        <a:lnTo>
                          <a:pt x="481" y="464"/>
                        </a:lnTo>
                        <a:lnTo>
                          <a:pt x="473" y="449"/>
                        </a:lnTo>
                        <a:lnTo>
                          <a:pt x="486" y="451"/>
                        </a:lnTo>
                        <a:lnTo>
                          <a:pt x="495" y="441"/>
                        </a:lnTo>
                        <a:lnTo>
                          <a:pt x="500" y="413"/>
                        </a:lnTo>
                        <a:lnTo>
                          <a:pt x="500" y="371"/>
                        </a:lnTo>
                        <a:lnTo>
                          <a:pt x="309" y="287"/>
                        </a:lnTo>
                        <a:lnTo>
                          <a:pt x="296" y="308"/>
                        </a:lnTo>
                        <a:lnTo>
                          <a:pt x="282" y="346"/>
                        </a:lnTo>
                        <a:lnTo>
                          <a:pt x="396" y="557"/>
                        </a:lnTo>
                        <a:lnTo>
                          <a:pt x="303" y="556"/>
                        </a:lnTo>
                        <a:lnTo>
                          <a:pt x="304" y="536"/>
                        </a:lnTo>
                        <a:cubicBezTo>
                          <a:pt x="284" y="520"/>
                          <a:pt x="296" y="510"/>
                          <a:pt x="282" y="494"/>
                        </a:cubicBezTo>
                        <a:cubicBezTo>
                          <a:pt x="276" y="475"/>
                          <a:pt x="267" y="468"/>
                          <a:pt x="253" y="451"/>
                        </a:cubicBezTo>
                        <a:cubicBezTo>
                          <a:pt x="249" y="447"/>
                          <a:pt x="245" y="443"/>
                          <a:pt x="242" y="439"/>
                        </a:cubicBezTo>
                        <a:lnTo>
                          <a:pt x="237" y="432"/>
                        </a:lnTo>
                        <a:cubicBezTo>
                          <a:pt x="237" y="432"/>
                          <a:pt x="245" y="413"/>
                          <a:pt x="245" y="413"/>
                        </a:cubicBezTo>
                        <a:cubicBezTo>
                          <a:pt x="247" y="409"/>
                          <a:pt x="250" y="401"/>
                          <a:pt x="250" y="401"/>
                        </a:cubicBezTo>
                        <a:cubicBezTo>
                          <a:pt x="249" y="399"/>
                          <a:pt x="247" y="397"/>
                          <a:pt x="247" y="394"/>
                        </a:cubicBezTo>
                        <a:cubicBezTo>
                          <a:pt x="248" y="390"/>
                          <a:pt x="253" y="382"/>
                          <a:pt x="253" y="382"/>
                        </a:cubicBezTo>
                        <a:cubicBezTo>
                          <a:pt x="243" y="370"/>
                          <a:pt x="237" y="371"/>
                          <a:pt x="220" y="375"/>
                        </a:cubicBezTo>
                        <a:cubicBezTo>
                          <a:pt x="217" y="371"/>
                          <a:pt x="210" y="369"/>
                          <a:pt x="207" y="365"/>
                        </a:cubicBezTo>
                        <a:cubicBezTo>
                          <a:pt x="185" y="337"/>
                          <a:pt x="216" y="363"/>
                          <a:pt x="194" y="346"/>
                        </a:cubicBezTo>
                        <a:cubicBezTo>
                          <a:pt x="167" y="349"/>
                          <a:pt x="179" y="346"/>
                          <a:pt x="156" y="352"/>
                        </a:cubicBezTo>
                        <a:cubicBezTo>
                          <a:pt x="153" y="353"/>
                          <a:pt x="148" y="354"/>
                          <a:pt x="148" y="354"/>
                        </a:cubicBezTo>
                        <a:cubicBezTo>
                          <a:pt x="146" y="356"/>
                          <a:pt x="145" y="359"/>
                          <a:pt x="142" y="361"/>
                        </a:cubicBezTo>
                        <a:cubicBezTo>
                          <a:pt x="138" y="363"/>
                          <a:pt x="126" y="365"/>
                          <a:pt x="126" y="365"/>
                        </a:cubicBezTo>
                        <a:cubicBezTo>
                          <a:pt x="105" y="354"/>
                          <a:pt x="116" y="355"/>
                          <a:pt x="94" y="361"/>
                        </a:cubicBezTo>
                        <a:cubicBezTo>
                          <a:pt x="89" y="362"/>
                          <a:pt x="78" y="365"/>
                          <a:pt x="78" y="365"/>
                        </a:cubicBezTo>
                        <a:cubicBezTo>
                          <a:pt x="62" y="383"/>
                          <a:pt x="46" y="346"/>
                          <a:pt x="35" y="337"/>
                        </a:cubicBezTo>
                        <a:cubicBezTo>
                          <a:pt x="32" y="330"/>
                          <a:pt x="24" y="320"/>
                          <a:pt x="22" y="312"/>
                        </a:cubicBezTo>
                        <a:cubicBezTo>
                          <a:pt x="20" y="308"/>
                          <a:pt x="22" y="303"/>
                          <a:pt x="19" y="300"/>
                        </a:cubicBezTo>
                        <a:cubicBezTo>
                          <a:pt x="17" y="297"/>
                          <a:pt x="13" y="297"/>
                          <a:pt x="11" y="295"/>
                        </a:cubicBezTo>
                        <a:cubicBezTo>
                          <a:pt x="3" y="277"/>
                          <a:pt x="15" y="306"/>
                          <a:pt x="5" y="276"/>
                        </a:cubicBezTo>
                        <a:cubicBezTo>
                          <a:pt x="4" y="272"/>
                          <a:pt x="0" y="264"/>
                          <a:pt x="0" y="264"/>
                        </a:cubicBezTo>
                        <a:cubicBezTo>
                          <a:pt x="3" y="253"/>
                          <a:pt x="2" y="248"/>
                          <a:pt x="13" y="243"/>
                        </a:cubicBezTo>
                        <a:cubicBezTo>
                          <a:pt x="20" y="221"/>
                          <a:pt x="17" y="231"/>
                          <a:pt x="24" y="213"/>
                        </a:cubicBezTo>
                        <a:cubicBezTo>
                          <a:pt x="26" y="209"/>
                          <a:pt x="30" y="200"/>
                          <a:pt x="30" y="200"/>
                        </a:cubicBezTo>
                        <a:cubicBezTo>
                          <a:pt x="26" y="192"/>
                          <a:pt x="24" y="191"/>
                          <a:pt x="32" y="181"/>
                        </a:cubicBezTo>
                        <a:cubicBezTo>
                          <a:pt x="36" y="177"/>
                          <a:pt x="43" y="169"/>
                          <a:pt x="43" y="169"/>
                        </a:cubicBezTo>
                        <a:cubicBezTo>
                          <a:pt x="37" y="155"/>
                          <a:pt x="36" y="153"/>
                          <a:pt x="51" y="143"/>
                        </a:cubicBezTo>
                        <a:cubicBezTo>
                          <a:pt x="56" y="140"/>
                          <a:pt x="67" y="135"/>
                          <a:pt x="67" y="135"/>
                        </a:cubicBezTo>
                        <a:cubicBezTo>
                          <a:pt x="73" y="129"/>
                          <a:pt x="75" y="122"/>
                          <a:pt x="81" y="116"/>
                        </a:cubicBezTo>
                        <a:cubicBezTo>
                          <a:pt x="89" y="107"/>
                          <a:pt x="102" y="105"/>
                          <a:pt x="113" y="99"/>
                        </a:cubicBezTo>
                        <a:cubicBezTo>
                          <a:pt x="125" y="85"/>
                          <a:pt x="149" y="76"/>
                          <a:pt x="167" y="67"/>
                        </a:cubicBezTo>
                        <a:cubicBezTo>
                          <a:pt x="174" y="59"/>
                          <a:pt x="175" y="50"/>
                          <a:pt x="188" y="46"/>
                        </a:cubicBezTo>
                        <a:cubicBezTo>
                          <a:pt x="198" y="39"/>
                          <a:pt x="208" y="36"/>
                          <a:pt x="220" y="30"/>
                        </a:cubicBezTo>
                        <a:cubicBezTo>
                          <a:pt x="223" y="28"/>
                          <a:pt x="228" y="25"/>
                          <a:pt x="228" y="25"/>
                        </a:cubicBezTo>
                        <a:cubicBezTo>
                          <a:pt x="237" y="16"/>
                          <a:pt x="245" y="10"/>
                          <a:pt x="258" y="6"/>
                        </a:cubicBezTo>
                        <a:cubicBezTo>
                          <a:pt x="269" y="31"/>
                          <a:pt x="301" y="6"/>
                          <a:pt x="320" y="4"/>
                        </a:cubicBezTo>
                        <a:cubicBezTo>
                          <a:pt x="334" y="3"/>
                          <a:pt x="349" y="3"/>
                          <a:pt x="363" y="2"/>
                        </a:cubicBezTo>
                        <a:cubicBezTo>
                          <a:pt x="369" y="3"/>
                          <a:pt x="376" y="5"/>
                          <a:pt x="382" y="4"/>
                        </a:cubicBezTo>
                        <a:cubicBezTo>
                          <a:pt x="387" y="4"/>
                          <a:pt x="398" y="0"/>
                          <a:pt x="398" y="0"/>
                        </a:cubicBezTo>
                        <a:cubicBezTo>
                          <a:pt x="415" y="8"/>
                          <a:pt x="406" y="16"/>
                          <a:pt x="400" y="30"/>
                        </a:cubicBezTo>
                        <a:cubicBezTo>
                          <a:pt x="398" y="34"/>
                          <a:pt x="384" y="34"/>
                          <a:pt x="384" y="34"/>
                        </a:cubicBezTo>
                        <a:cubicBezTo>
                          <a:pt x="379" y="47"/>
                          <a:pt x="398" y="51"/>
                          <a:pt x="411" y="55"/>
                        </a:cubicBezTo>
                        <a:cubicBezTo>
                          <a:pt x="419" y="72"/>
                          <a:pt x="421" y="79"/>
                          <a:pt x="443" y="84"/>
                        </a:cubicBezTo>
                        <a:cubicBezTo>
                          <a:pt x="461" y="71"/>
                          <a:pt x="435" y="65"/>
                          <a:pt x="468" y="57"/>
                        </a:cubicBezTo>
                        <a:cubicBezTo>
                          <a:pt x="482" y="61"/>
                          <a:pt x="485" y="70"/>
                          <a:pt x="497" y="74"/>
                        </a:cubicBezTo>
                        <a:cubicBezTo>
                          <a:pt x="505" y="76"/>
                          <a:pt x="513" y="78"/>
                          <a:pt x="521" y="80"/>
                        </a:cubicBezTo>
                        <a:cubicBezTo>
                          <a:pt x="524" y="81"/>
                          <a:pt x="529" y="82"/>
                          <a:pt x="529" y="82"/>
                        </a:cubicBezTo>
                        <a:cubicBezTo>
                          <a:pt x="547" y="78"/>
                          <a:pt x="547" y="76"/>
                          <a:pt x="562" y="84"/>
                        </a:cubicBezTo>
                        <a:cubicBezTo>
                          <a:pt x="566" y="95"/>
                          <a:pt x="565" y="86"/>
                          <a:pt x="559" y="97"/>
                        </a:cubicBezTo>
                        <a:cubicBezTo>
                          <a:pt x="557" y="101"/>
                          <a:pt x="554" y="110"/>
                          <a:pt x="554" y="110"/>
                        </a:cubicBezTo>
                        <a:cubicBezTo>
                          <a:pt x="556" y="132"/>
                          <a:pt x="556" y="168"/>
                          <a:pt x="572" y="188"/>
                        </a:cubicBezTo>
                        <a:cubicBezTo>
                          <a:pt x="568" y="198"/>
                          <a:pt x="564" y="208"/>
                          <a:pt x="562" y="219"/>
                        </a:cubicBezTo>
                        <a:cubicBezTo>
                          <a:pt x="564" y="227"/>
                          <a:pt x="569" y="233"/>
                          <a:pt x="572" y="240"/>
                        </a:cubicBezTo>
                        <a:cubicBezTo>
                          <a:pt x="573" y="247"/>
                          <a:pt x="572" y="254"/>
                          <a:pt x="575" y="259"/>
                        </a:cubicBezTo>
                        <a:cubicBezTo>
                          <a:pt x="577" y="263"/>
                          <a:pt x="595" y="272"/>
                          <a:pt x="599" y="283"/>
                        </a:cubicBezTo>
                        <a:cubicBezTo>
                          <a:pt x="594" y="295"/>
                          <a:pt x="603" y="306"/>
                          <a:pt x="618" y="310"/>
                        </a:cubicBezTo>
                        <a:cubicBezTo>
                          <a:pt x="630" y="307"/>
                          <a:pt x="638" y="308"/>
                          <a:pt x="645" y="300"/>
                        </a:cubicBezTo>
                        <a:cubicBezTo>
                          <a:pt x="660" y="302"/>
                          <a:pt x="663" y="303"/>
                          <a:pt x="672" y="293"/>
                        </a:cubicBezTo>
                        <a:cubicBezTo>
                          <a:pt x="675" y="294"/>
                          <a:pt x="679" y="293"/>
                          <a:pt x="680" y="295"/>
                        </a:cubicBezTo>
                        <a:cubicBezTo>
                          <a:pt x="682" y="301"/>
                          <a:pt x="674" y="321"/>
                          <a:pt x="672" y="327"/>
                        </a:cubicBezTo>
                        <a:cubicBezTo>
                          <a:pt x="668" y="340"/>
                          <a:pt x="671" y="326"/>
                          <a:pt x="664" y="340"/>
                        </a:cubicBezTo>
                        <a:cubicBezTo>
                          <a:pt x="652" y="360"/>
                          <a:pt x="646" y="381"/>
                          <a:pt x="621" y="394"/>
                        </a:cubicBezTo>
                        <a:cubicBezTo>
                          <a:pt x="614" y="402"/>
                          <a:pt x="609" y="402"/>
                          <a:pt x="599" y="407"/>
                        </a:cubicBezTo>
                        <a:cubicBezTo>
                          <a:pt x="590" y="418"/>
                          <a:pt x="579" y="429"/>
                          <a:pt x="567" y="439"/>
                        </a:cubicBezTo>
                        <a:cubicBezTo>
                          <a:pt x="560" y="454"/>
                          <a:pt x="555" y="470"/>
                          <a:pt x="548" y="485"/>
                        </a:cubicBezTo>
                        <a:cubicBezTo>
                          <a:pt x="549" y="489"/>
                          <a:pt x="550" y="492"/>
                          <a:pt x="551" y="496"/>
                        </a:cubicBezTo>
                        <a:cubicBezTo>
                          <a:pt x="552" y="500"/>
                          <a:pt x="556" y="508"/>
                          <a:pt x="556" y="508"/>
                        </a:cubicBezTo>
                        <a:cubicBezTo>
                          <a:pt x="559" y="524"/>
                          <a:pt x="562" y="546"/>
                          <a:pt x="576" y="557"/>
                        </a:cubicBezTo>
                        <a:lnTo>
                          <a:pt x="435" y="55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77" name="Freeform 57"/>
                  <p:cNvSpPr/>
                  <p:nvPr/>
                </p:nvSpPr>
                <p:spPr>
                  <a:xfrm>
                    <a:off x="1189" y="447"/>
                    <a:ext cx="163" cy="221"/>
                  </a:xfrm>
                  <a:custGeom>
                    <a:avLst/>
                    <a:gdLst/>
                    <a:ahLst/>
                    <a:cxnLst>
                      <a:cxn ang="0">
                        <a:pos x="154" y="221"/>
                      </a:cxn>
                      <a:cxn ang="0">
                        <a:pos x="148" y="192"/>
                      </a:cxn>
                      <a:cxn ang="0">
                        <a:pos x="138" y="183"/>
                      </a:cxn>
                      <a:cxn ang="0">
                        <a:pos x="136" y="171"/>
                      </a:cxn>
                      <a:cxn ang="0">
                        <a:pos x="133" y="162"/>
                      </a:cxn>
                      <a:cxn ang="0">
                        <a:pos x="133" y="146"/>
                      </a:cxn>
                      <a:cxn ang="0">
                        <a:pos x="131" y="136"/>
                      </a:cxn>
                      <a:cxn ang="0">
                        <a:pos x="145" y="129"/>
                      </a:cxn>
                      <a:cxn ang="0">
                        <a:pos x="163" y="125"/>
                      </a:cxn>
                      <a:cxn ang="0">
                        <a:pos x="163" y="87"/>
                      </a:cxn>
                      <a:cxn ang="0">
                        <a:pos x="34" y="61"/>
                      </a:cxn>
                      <a:cxn ang="0">
                        <a:pos x="20" y="62"/>
                      </a:cxn>
                      <a:cxn ang="0">
                        <a:pos x="10" y="65"/>
                      </a:cxn>
                      <a:cxn ang="0">
                        <a:pos x="0" y="95"/>
                      </a:cxn>
                      <a:cxn ang="0">
                        <a:pos x="59" y="220"/>
                      </a:cxn>
                      <a:cxn ang="0">
                        <a:pos x="154" y="221"/>
                      </a:cxn>
                    </a:cxnLst>
                    <a:pathLst>
                      <a:path w="257" h="347">
                        <a:moveTo>
                          <a:pt x="243" y="347"/>
                        </a:moveTo>
                        <a:lnTo>
                          <a:pt x="233" y="301"/>
                        </a:lnTo>
                        <a:lnTo>
                          <a:pt x="217" y="288"/>
                        </a:lnTo>
                        <a:lnTo>
                          <a:pt x="215" y="269"/>
                        </a:lnTo>
                        <a:lnTo>
                          <a:pt x="209" y="254"/>
                        </a:lnTo>
                        <a:lnTo>
                          <a:pt x="209" y="229"/>
                        </a:lnTo>
                        <a:lnTo>
                          <a:pt x="207" y="214"/>
                        </a:lnTo>
                        <a:lnTo>
                          <a:pt x="228" y="202"/>
                        </a:lnTo>
                        <a:lnTo>
                          <a:pt x="257" y="197"/>
                        </a:lnTo>
                        <a:lnTo>
                          <a:pt x="257" y="136"/>
                        </a:lnTo>
                        <a:cubicBezTo>
                          <a:pt x="209" y="119"/>
                          <a:pt x="13" y="0"/>
                          <a:pt x="54" y="96"/>
                        </a:cubicBezTo>
                        <a:cubicBezTo>
                          <a:pt x="36" y="106"/>
                          <a:pt x="57" y="97"/>
                          <a:pt x="32" y="98"/>
                        </a:cubicBezTo>
                        <a:cubicBezTo>
                          <a:pt x="27" y="99"/>
                          <a:pt x="16" y="102"/>
                          <a:pt x="16" y="102"/>
                        </a:cubicBezTo>
                        <a:lnTo>
                          <a:pt x="0" y="149"/>
                        </a:lnTo>
                        <a:lnTo>
                          <a:pt x="93" y="346"/>
                        </a:lnTo>
                        <a:lnTo>
                          <a:pt x="243" y="34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78" name="Freeform 58"/>
                  <p:cNvSpPr/>
                  <p:nvPr/>
                </p:nvSpPr>
                <p:spPr>
                  <a:xfrm>
                    <a:off x="1476" y="611"/>
                    <a:ext cx="7" cy="12"/>
                  </a:xfrm>
                  <a:custGeom>
                    <a:avLst/>
                    <a:gdLst/>
                    <a:ahLst/>
                    <a:cxnLst>
                      <a:cxn ang="0">
                        <a:pos x="3" y="8"/>
                      </a:cxn>
                      <a:cxn ang="0">
                        <a:pos x="7" y="7"/>
                      </a:cxn>
                      <a:cxn ang="0">
                        <a:pos x="3" y="8"/>
                      </a:cxn>
                    </a:cxnLst>
                    <a:pathLst>
                      <a:path w="19" h="37">
                        <a:moveTo>
                          <a:pt x="7" y="25"/>
                        </a:moveTo>
                        <a:cubicBezTo>
                          <a:pt x="0" y="4"/>
                          <a:pt x="12" y="0"/>
                          <a:pt x="19" y="21"/>
                        </a:cubicBezTo>
                        <a:cubicBezTo>
                          <a:pt x="14" y="37"/>
                          <a:pt x="18" y="36"/>
                          <a:pt x="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79" name="Freeform 59"/>
                  <p:cNvSpPr/>
                  <p:nvPr/>
                </p:nvSpPr>
                <p:spPr>
                  <a:xfrm>
                    <a:off x="1467" y="497"/>
                    <a:ext cx="9" cy="7"/>
                  </a:xfrm>
                  <a:custGeom>
                    <a:avLst/>
                    <a:gdLst/>
                    <a:ahLst/>
                    <a:cxnLst>
                      <a:cxn ang="0">
                        <a:pos x="5" y="4"/>
                      </a:cxn>
                      <a:cxn ang="0">
                        <a:pos x="7" y="0"/>
                      </a:cxn>
                      <a:cxn ang="0">
                        <a:pos x="8" y="4"/>
                      </a:cxn>
                      <a:cxn ang="0">
                        <a:pos x="3" y="7"/>
                      </a:cxn>
                      <a:cxn ang="0">
                        <a:pos x="5" y="4"/>
                      </a:cxn>
                    </a:cxnLst>
                    <a:pathLst>
                      <a:path w="22" h="20">
                        <a:moveTo>
                          <a:pt x="12" y="12"/>
                        </a:moveTo>
                        <a:cubicBezTo>
                          <a:pt x="13" y="8"/>
                          <a:pt x="12" y="0"/>
                          <a:pt x="16" y="0"/>
                        </a:cubicBezTo>
                        <a:cubicBezTo>
                          <a:pt x="20" y="0"/>
                          <a:pt x="22" y="8"/>
                          <a:pt x="20" y="12"/>
                        </a:cubicBezTo>
                        <a:cubicBezTo>
                          <a:pt x="18" y="16"/>
                          <a:pt x="12" y="17"/>
                          <a:pt x="8" y="20"/>
                        </a:cubicBezTo>
                        <a:cubicBezTo>
                          <a:pt x="3" y="5"/>
                          <a:pt x="0" y="6"/>
                          <a:pt x="12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80" name="Freeform 60"/>
                  <p:cNvSpPr/>
                  <p:nvPr/>
                </p:nvSpPr>
                <p:spPr>
                  <a:xfrm>
                    <a:off x="1072" y="357"/>
                    <a:ext cx="25" cy="10"/>
                  </a:xfrm>
                  <a:custGeom>
                    <a:avLst/>
                    <a:gdLst/>
                    <a:ahLst/>
                    <a:cxnLst>
                      <a:cxn ang="0">
                        <a:pos x="11" y="6"/>
                      </a:cxn>
                      <a:cxn ang="0">
                        <a:pos x="14" y="2"/>
                      </a:cxn>
                      <a:cxn ang="0">
                        <a:pos x="16" y="10"/>
                      </a:cxn>
                      <a:cxn ang="0">
                        <a:pos x="11" y="6"/>
                      </a:cxn>
                    </a:cxnLst>
                    <a:pathLst>
                      <a:path w="57" h="30">
                        <a:moveTo>
                          <a:pt x="24" y="18"/>
                        </a:moveTo>
                        <a:cubicBezTo>
                          <a:pt x="0" y="10"/>
                          <a:pt x="9" y="0"/>
                          <a:pt x="32" y="6"/>
                        </a:cubicBezTo>
                        <a:cubicBezTo>
                          <a:pt x="46" y="15"/>
                          <a:pt x="57" y="23"/>
                          <a:pt x="36" y="30"/>
                        </a:cubicBezTo>
                        <a:cubicBezTo>
                          <a:pt x="21" y="25"/>
                          <a:pt x="24" y="30"/>
                          <a:pt x="24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81" name="Freeform 61"/>
                  <p:cNvSpPr/>
                  <p:nvPr/>
                </p:nvSpPr>
                <p:spPr>
                  <a:xfrm>
                    <a:off x="1374" y="265"/>
                    <a:ext cx="295" cy="233"/>
                  </a:xfrm>
                  <a:custGeom>
                    <a:avLst/>
                    <a:gdLst/>
                    <a:ahLst/>
                    <a:cxnLst>
                      <a:cxn ang="0">
                        <a:pos x="201" y="155"/>
                      </a:cxn>
                      <a:cxn ang="0">
                        <a:pos x="167" y="151"/>
                      </a:cxn>
                      <a:cxn ang="0">
                        <a:pos x="138" y="138"/>
                      </a:cxn>
                      <a:cxn ang="0">
                        <a:pos x="113" y="134"/>
                      </a:cxn>
                      <a:cxn ang="0">
                        <a:pos x="101" y="139"/>
                      </a:cxn>
                      <a:cxn ang="0">
                        <a:pos x="111" y="143"/>
                      </a:cxn>
                      <a:cxn ang="0">
                        <a:pos x="125" y="157"/>
                      </a:cxn>
                      <a:cxn ang="0">
                        <a:pos x="137" y="159"/>
                      </a:cxn>
                      <a:cxn ang="0">
                        <a:pos x="142" y="179"/>
                      </a:cxn>
                      <a:cxn ang="0">
                        <a:pos x="133" y="185"/>
                      </a:cxn>
                      <a:cxn ang="0">
                        <a:pos x="111" y="206"/>
                      </a:cxn>
                      <a:cxn ang="0">
                        <a:pos x="96" y="210"/>
                      </a:cxn>
                      <a:cxn ang="0">
                        <a:pos x="41" y="233"/>
                      </a:cxn>
                      <a:cxn ang="0">
                        <a:pos x="33" y="206"/>
                      </a:cxn>
                      <a:cxn ang="0">
                        <a:pos x="19" y="175"/>
                      </a:cxn>
                      <a:cxn ang="0">
                        <a:pos x="14" y="150"/>
                      </a:cxn>
                      <a:cxn ang="0">
                        <a:pos x="23" y="115"/>
                      </a:cxn>
                      <a:cxn ang="0">
                        <a:pos x="7" y="131"/>
                      </a:cxn>
                      <a:cxn ang="0">
                        <a:pos x="34" y="94"/>
                      </a:cxn>
                      <a:cxn ang="0">
                        <a:pos x="48" y="68"/>
                      </a:cxn>
                      <a:cxn ang="0">
                        <a:pos x="16" y="68"/>
                      </a:cxn>
                      <a:cxn ang="0">
                        <a:pos x="0" y="66"/>
                      </a:cxn>
                      <a:cxn ang="0">
                        <a:pos x="11" y="47"/>
                      </a:cxn>
                      <a:cxn ang="0">
                        <a:pos x="41" y="37"/>
                      </a:cxn>
                      <a:cxn ang="0">
                        <a:pos x="94" y="42"/>
                      </a:cxn>
                      <a:cxn ang="0">
                        <a:pos x="97" y="21"/>
                      </a:cxn>
                      <a:cxn ang="0">
                        <a:pos x="111" y="0"/>
                      </a:cxn>
                      <a:cxn ang="0">
                        <a:pos x="152" y="15"/>
                      </a:cxn>
                      <a:cxn ang="0">
                        <a:pos x="140" y="29"/>
                      </a:cxn>
                      <a:cxn ang="0">
                        <a:pos x="128" y="59"/>
                      </a:cxn>
                      <a:cxn ang="0">
                        <a:pos x="154" y="64"/>
                      </a:cxn>
                      <a:cxn ang="0">
                        <a:pos x="159" y="46"/>
                      </a:cxn>
                      <a:cxn ang="0">
                        <a:pos x="178" y="31"/>
                      </a:cxn>
                      <a:cxn ang="0">
                        <a:pos x="212" y="29"/>
                      </a:cxn>
                      <a:cxn ang="0">
                        <a:pos x="225" y="17"/>
                      </a:cxn>
                      <a:cxn ang="0">
                        <a:pos x="230" y="154"/>
                      </a:cxn>
                    </a:cxnLst>
                    <a:pathLst>
                      <a:path w="693" h="696">
                        <a:moveTo>
                          <a:pt x="541" y="460"/>
                        </a:moveTo>
                        <a:lnTo>
                          <a:pt x="473" y="464"/>
                        </a:lnTo>
                        <a:lnTo>
                          <a:pt x="441" y="452"/>
                        </a:lnTo>
                        <a:lnTo>
                          <a:pt x="393" y="452"/>
                        </a:lnTo>
                        <a:cubicBezTo>
                          <a:pt x="365" y="448"/>
                          <a:pt x="360" y="444"/>
                          <a:pt x="337" y="436"/>
                        </a:cubicBezTo>
                        <a:cubicBezTo>
                          <a:pt x="336" y="432"/>
                          <a:pt x="330" y="413"/>
                          <a:pt x="325" y="412"/>
                        </a:cubicBezTo>
                        <a:cubicBezTo>
                          <a:pt x="317" y="411"/>
                          <a:pt x="301" y="420"/>
                          <a:pt x="301" y="420"/>
                        </a:cubicBezTo>
                        <a:cubicBezTo>
                          <a:pt x="289" y="412"/>
                          <a:pt x="277" y="408"/>
                          <a:pt x="265" y="400"/>
                        </a:cubicBezTo>
                        <a:cubicBezTo>
                          <a:pt x="252" y="380"/>
                          <a:pt x="256" y="356"/>
                          <a:pt x="233" y="348"/>
                        </a:cubicBezTo>
                        <a:cubicBezTo>
                          <a:pt x="217" y="372"/>
                          <a:pt x="221" y="392"/>
                          <a:pt x="237" y="416"/>
                        </a:cubicBezTo>
                        <a:cubicBezTo>
                          <a:pt x="234" y="428"/>
                          <a:pt x="228" y="445"/>
                          <a:pt x="237" y="444"/>
                        </a:cubicBezTo>
                        <a:cubicBezTo>
                          <a:pt x="247" y="443"/>
                          <a:pt x="261" y="428"/>
                          <a:pt x="261" y="428"/>
                        </a:cubicBezTo>
                        <a:cubicBezTo>
                          <a:pt x="258" y="450"/>
                          <a:pt x="243" y="475"/>
                          <a:pt x="269" y="484"/>
                        </a:cubicBezTo>
                        <a:cubicBezTo>
                          <a:pt x="277" y="479"/>
                          <a:pt x="288" y="476"/>
                          <a:pt x="293" y="468"/>
                        </a:cubicBezTo>
                        <a:cubicBezTo>
                          <a:pt x="302" y="454"/>
                          <a:pt x="303" y="446"/>
                          <a:pt x="317" y="436"/>
                        </a:cubicBezTo>
                        <a:cubicBezTo>
                          <a:pt x="315" y="448"/>
                          <a:pt x="306" y="467"/>
                          <a:pt x="321" y="476"/>
                        </a:cubicBezTo>
                        <a:cubicBezTo>
                          <a:pt x="328" y="480"/>
                          <a:pt x="345" y="484"/>
                          <a:pt x="345" y="484"/>
                        </a:cubicBezTo>
                        <a:cubicBezTo>
                          <a:pt x="382" y="472"/>
                          <a:pt x="347" y="527"/>
                          <a:pt x="333" y="536"/>
                        </a:cubicBezTo>
                        <a:cubicBezTo>
                          <a:pt x="330" y="540"/>
                          <a:pt x="329" y="545"/>
                          <a:pt x="325" y="548"/>
                        </a:cubicBezTo>
                        <a:cubicBezTo>
                          <a:pt x="322" y="551"/>
                          <a:pt x="316" y="549"/>
                          <a:pt x="313" y="552"/>
                        </a:cubicBezTo>
                        <a:cubicBezTo>
                          <a:pt x="300" y="565"/>
                          <a:pt x="320" y="575"/>
                          <a:pt x="293" y="584"/>
                        </a:cubicBezTo>
                        <a:cubicBezTo>
                          <a:pt x="286" y="595"/>
                          <a:pt x="272" y="610"/>
                          <a:pt x="261" y="616"/>
                        </a:cubicBezTo>
                        <a:cubicBezTo>
                          <a:pt x="254" y="620"/>
                          <a:pt x="245" y="621"/>
                          <a:pt x="237" y="624"/>
                        </a:cubicBezTo>
                        <a:cubicBezTo>
                          <a:pt x="233" y="625"/>
                          <a:pt x="225" y="628"/>
                          <a:pt x="225" y="628"/>
                        </a:cubicBezTo>
                        <a:cubicBezTo>
                          <a:pt x="215" y="659"/>
                          <a:pt x="212" y="652"/>
                          <a:pt x="173" y="656"/>
                        </a:cubicBezTo>
                        <a:cubicBezTo>
                          <a:pt x="140" y="667"/>
                          <a:pt x="132" y="687"/>
                          <a:pt x="97" y="696"/>
                        </a:cubicBezTo>
                        <a:cubicBezTo>
                          <a:pt x="77" y="691"/>
                          <a:pt x="75" y="687"/>
                          <a:pt x="81" y="668"/>
                        </a:cubicBezTo>
                        <a:cubicBezTo>
                          <a:pt x="77" y="646"/>
                          <a:pt x="72" y="639"/>
                          <a:pt x="77" y="616"/>
                        </a:cubicBezTo>
                        <a:cubicBezTo>
                          <a:pt x="73" y="598"/>
                          <a:pt x="71" y="587"/>
                          <a:pt x="61" y="572"/>
                        </a:cubicBezTo>
                        <a:cubicBezTo>
                          <a:pt x="58" y="551"/>
                          <a:pt x="51" y="543"/>
                          <a:pt x="45" y="524"/>
                        </a:cubicBezTo>
                        <a:cubicBezTo>
                          <a:pt x="52" y="502"/>
                          <a:pt x="58" y="496"/>
                          <a:pt x="49" y="472"/>
                        </a:cubicBezTo>
                        <a:cubicBezTo>
                          <a:pt x="46" y="463"/>
                          <a:pt x="33" y="448"/>
                          <a:pt x="33" y="448"/>
                        </a:cubicBezTo>
                        <a:cubicBezTo>
                          <a:pt x="42" y="422"/>
                          <a:pt x="42" y="408"/>
                          <a:pt x="33" y="380"/>
                        </a:cubicBezTo>
                        <a:cubicBezTo>
                          <a:pt x="49" y="369"/>
                          <a:pt x="48" y="362"/>
                          <a:pt x="53" y="344"/>
                        </a:cubicBezTo>
                        <a:cubicBezTo>
                          <a:pt x="47" y="327"/>
                          <a:pt x="49" y="308"/>
                          <a:pt x="33" y="332"/>
                        </a:cubicBezTo>
                        <a:cubicBezTo>
                          <a:pt x="40" y="353"/>
                          <a:pt x="29" y="374"/>
                          <a:pt x="17" y="392"/>
                        </a:cubicBezTo>
                        <a:cubicBezTo>
                          <a:pt x="6" y="360"/>
                          <a:pt x="10" y="340"/>
                          <a:pt x="13" y="304"/>
                        </a:cubicBezTo>
                        <a:cubicBezTo>
                          <a:pt x="44" y="314"/>
                          <a:pt x="54" y="289"/>
                          <a:pt x="81" y="280"/>
                        </a:cubicBezTo>
                        <a:cubicBezTo>
                          <a:pt x="94" y="261"/>
                          <a:pt x="85" y="242"/>
                          <a:pt x="105" y="228"/>
                        </a:cubicBezTo>
                        <a:cubicBezTo>
                          <a:pt x="108" y="220"/>
                          <a:pt x="110" y="212"/>
                          <a:pt x="113" y="204"/>
                        </a:cubicBezTo>
                        <a:cubicBezTo>
                          <a:pt x="116" y="196"/>
                          <a:pt x="89" y="196"/>
                          <a:pt x="89" y="196"/>
                        </a:cubicBezTo>
                        <a:cubicBezTo>
                          <a:pt x="81" y="221"/>
                          <a:pt x="58" y="211"/>
                          <a:pt x="37" y="204"/>
                        </a:cubicBezTo>
                        <a:cubicBezTo>
                          <a:pt x="33" y="207"/>
                          <a:pt x="30" y="213"/>
                          <a:pt x="25" y="212"/>
                        </a:cubicBezTo>
                        <a:cubicBezTo>
                          <a:pt x="16" y="210"/>
                          <a:pt x="1" y="196"/>
                          <a:pt x="1" y="196"/>
                        </a:cubicBezTo>
                        <a:cubicBezTo>
                          <a:pt x="4" y="186"/>
                          <a:pt x="4" y="174"/>
                          <a:pt x="9" y="164"/>
                        </a:cubicBezTo>
                        <a:cubicBezTo>
                          <a:pt x="13" y="155"/>
                          <a:pt x="25" y="140"/>
                          <a:pt x="25" y="140"/>
                        </a:cubicBezTo>
                        <a:cubicBezTo>
                          <a:pt x="0" y="132"/>
                          <a:pt x="25" y="128"/>
                          <a:pt x="37" y="124"/>
                        </a:cubicBezTo>
                        <a:cubicBezTo>
                          <a:pt x="58" y="131"/>
                          <a:pt x="75" y="116"/>
                          <a:pt x="97" y="112"/>
                        </a:cubicBezTo>
                        <a:cubicBezTo>
                          <a:pt x="135" y="87"/>
                          <a:pt x="159" y="122"/>
                          <a:pt x="197" y="132"/>
                        </a:cubicBezTo>
                        <a:cubicBezTo>
                          <a:pt x="205" y="129"/>
                          <a:pt x="213" y="127"/>
                          <a:pt x="221" y="124"/>
                        </a:cubicBezTo>
                        <a:cubicBezTo>
                          <a:pt x="225" y="123"/>
                          <a:pt x="226" y="147"/>
                          <a:pt x="233" y="120"/>
                        </a:cubicBezTo>
                        <a:lnTo>
                          <a:pt x="229" y="64"/>
                        </a:lnTo>
                        <a:lnTo>
                          <a:pt x="209" y="40"/>
                        </a:lnTo>
                        <a:cubicBezTo>
                          <a:pt x="243" y="21"/>
                          <a:pt x="240" y="21"/>
                          <a:pt x="261" y="0"/>
                        </a:cubicBezTo>
                        <a:cubicBezTo>
                          <a:pt x="297" y="16"/>
                          <a:pt x="333" y="32"/>
                          <a:pt x="369" y="48"/>
                        </a:cubicBezTo>
                        <a:cubicBezTo>
                          <a:pt x="373" y="50"/>
                          <a:pt x="361" y="44"/>
                          <a:pt x="357" y="44"/>
                        </a:cubicBezTo>
                        <a:cubicBezTo>
                          <a:pt x="349" y="45"/>
                          <a:pt x="333" y="52"/>
                          <a:pt x="333" y="52"/>
                        </a:cubicBezTo>
                        <a:cubicBezTo>
                          <a:pt x="322" y="68"/>
                          <a:pt x="318" y="71"/>
                          <a:pt x="329" y="88"/>
                        </a:cubicBezTo>
                        <a:cubicBezTo>
                          <a:pt x="308" y="119"/>
                          <a:pt x="323" y="118"/>
                          <a:pt x="333" y="148"/>
                        </a:cubicBezTo>
                        <a:cubicBezTo>
                          <a:pt x="320" y="157"/>
                          <a:pt x="314" y="167"/>
                          <a:pt x="301" y="176"/>
                        </a:cubicBezTo>
                        <a:cubicBezTo>
                          <a:pt x="306" y="213"/>
                          <a:pt x="303" y="213"/>
                          <a:pt x="337" y="220"/>
                        </a:cubicBezTo>
                        <a:cubicBezTo>
                          <a:pt x="358" y="216"/>
                          <a:pt x="368" y="214"/>
                          <a:pt x="361" y="192"/>
                        </a:cubicBezTo>
                        <a:cubicBezTo>
                          <a:pt x="362" y="177"/>
                          <a:pt x="362" y="162"/>
                          <a:pt x="365" y="148"/>
                        </a:cubicBezTo>
                        <a:cubicBezTo>
                          <a:pt x="366" y="143"/>
                          <a:pt x="369" y="133"/>
                          <a:pt x="373" y="136"/>
                        </a:cubicBezTo>
                        <a:cubicBezTo>
                          <a:pt x="379" y="140"/>
                          <a:pt x="376" y="149"/>
                          <a:pt x="377" y="156"/>
                        </a:cubicBezTo>
                        <a:cubicBezTo>
                          <a:pt x="404" y="147"/>
                          <a:pt x="409" y="116"/>
                          <a:pt x="417" y="92"/>
                        </a:cubicBezTo>
                        <a:cubicBezTo>
                          <a:pt x="422" y="76"/>
                          <a:pt x="453" y="74"/>
                          <a:pt x="465" y="72"/>
                        </a:cubicBezTo>
                        <a:cubicBezTo>
                          <a:pt x="472" y="92"/>
                          <a:pt x="477" y="93"/>
                          <a:pt x="497" y="88"/>
                        </a:cubicBezTo>
                        <a:cubicBezTo>
                          <a:pt x="512" y="78"/>
                          <a:pt x="515" y="74"/>
                          <a:pt x="509" y="56"/>
                        </a:cubicBezTo>
                        <a:cubicBezTo>
                          <a:pt x="523" y="46"/>
                          <a:pt x="517" y="46"/>
                          <a:pt x="529" y="52"/>
                        </a:cubicBezTo>
                        <a:lnTo>
                          <a:pt x="693" y="72"/>
                        </a:lnTo>
                        <a:lnTo>
                          <a:pt x="541" y="460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82" name="Freeform 62"/>
                  <p:cNvSpPr/>
                  <p:nvPr/>
                </p:nvSpPr>
                <p:spPr>
                  <a:xfrm>
                    <a:off x="1173" y="247"/>
                    <a:ext cx="591" cy="95"/>
                  </a:xfrm>
                  <a:custGeom>
                    <a:avLst/>
                    <a:gdLst/>
                    <a:ahLst/>
                    <a:cxnLst>
                      <a:cxn ang="0">
                        <a:pos x="524" y="0"/>
                      </a:cxn>
                      <a:cxn ang="0">
                        <a:pos x="91" y="18"/>
                      </a:cxn>
                      <a:cxn ang="0">
                        <a:pos x="58" y="27"/>
                      </a:cxn>
                      <a:cxn ang="0">
                        <a:pos x="39" y="27"/>
                      </a:cxn>
                      <a:cxn ang="0">
                        <a:pos x="14" y="49"/>
                      </a:cxn>
                      <a:cxn ang="0">
                        <a:pos x="0" y="67"/>
                      </a:cxn>
                      <a:cxn ang="0">
                        <a:pos x="37" y="73"/>
                      </a:cxn>
                      <a:cxn ang="0">
                        <a:pos x="62" y="61"/>
                      </a:cxn>
                      <a:cxn ang="0">
                        <a:pos x="69" y="54"/>
                      </a:cxn>
                      <a:cxn ang="0">
                        <a:pos x="106" y="33"/>
                      </a:cxn>
                      <a:cxn ang="0">
                        <a:pos x="136" y="29"/>
                      </a:cxn>
                      <a:cxn ang="0">
                        <a:pos x="150" y="60"/>
                      </a:cxn>
                      <a:cxn ang="0">
                        <a:pos x="119" y="69"/>
                      </a:cxn>
                      <a:cxn ang="0">
                        <a:pos x="147" y="72"/>
                      </a:cxn>
                      <a:cxn ang="0">
                        <a:pos x="159" y="57"/>
                      </a:cxn>
                      <a:cxn ang="0">
                        <a:pos x="169" y="59"/>
                      </a:cxn>
                      <a:cxn ang="0">
                        <a:pos x="161" y="34"/>
                      </a:cxn>
                      <a:cxn ang="0">
                        <a:pos x="169" y="28"/>
                      </a:cxn>
                      <a:cxn ang="0">
                        <a:pos x="176" y="56"/>
                      </a:cxn>
                      <a:cxn ang="0">
                        <a:pos x="169" y="72"/>
                      </a:cxn>
                      <a:cxn ang="0">
                        <a:pos x="188" y="83"/>
                      </a:cxn>
                      <a:cxn ang="0">
                        <a:pos x="190" y="59"/>
                      </a:cxn>
                      <a:cxn ang="0">
                        <a:pos x="210" y="66"/>
                      </a:cxn>
                      <a:cxn ang="0">
                        <a:pos x="242" y="47"/>
                      </a:cxn>
                      <a:cxn ang="0">
                        <a:pos x="260" y="32"/>
                      </a:cxn>
                      <a:cxn ang="0">
                        <a:pos x="279" y="36"/>
                      </a:cxn>
                      <a:cxn ang="0">
                        <a:pos x="289" y="32"/>
                      </a:cxn>
                      <a:cxn ang="0">
                        <a:pos x="274" y="28"/>
                      </a:cxn>
                      <a:cxn ang="0">
                        <a:pos x="301" y="22"/>
                      </a:cxn>
                      <a:cxn ang="0">
                        <a:pos x="345" y="34"/>
                      </a:cxn>
                      <a:cxn ang="0">
                        <a:pos x="369" y="27"/>
                      </a:cxn>
                      <a:cxn ang="0">
                        <a:pos x="371" y="40"/>
                      </a:cxn>
                      <a:cxn ang="0">
                        <a:pos x="361" y="64"/>
                      </a:cxn>
                      <a:cxn ang="0">
                        <a:pos x="388" y="56"/>
                      </a:cxn>
                      <a:cxn ang="0">
                        <a:pos x="396" y="51"/>
                      </a:cxn>
                      <a:cxn ang="0">
                        <a:pos x="411" y="39"/>
                      </a:cxn>
                      <a:cxn ang="0">
                        <a:pos x="504" y="54"/>
                      </a:cxn>
                    </a:cxnLst>
                    <a:pathLst>
                      <a:path w="931" h="149">
                        <a:moveTo>
                          <a:pt x="794" y="84"/>
                        </a:moveTo>
                        <a:cubicBezTo>
                          <a:pt x="813" y="72"/>
                          <a:pt x="931" y="14"/>
                          <a:pt x="825" y="0"/>
                        </a:cubicBezTo>
                        <a:lnTo>
                          <a:pt x="159" y="0"/>
                        </a:lnTo>
                        <a:cubicBezTo>
                          <a:pt x="149" y="12"/>
                          <a:pt x="162" y="18"/>
                          <a:pt x="143" y="29"/>
                        </a:cubicBezTo>
                        <a:cubicBezTo>
                          <a:pt x="130" y="44"/>
                          <a:pt x="133" y="39"/>
                          <a:pt x="116" y="48"/>
                        </a:cubicBezTo>
                        <a:cubicBezTo>
                          <a:pt x="108" y="46"/>
                          <a:pt x="100" y="44"/>
                          <a:pt x="91" y="42"/>
                        </a:cubicBezTo>
                        <a:cubicBezTo>
                          <a:pt x="89" y="41"/>
                          <a:pt x="83" y="40"/>
                          <a:pt x="83" y="40"/>
                        </a:cubicBezTo>
                        <a:cubicBezTo>
                          <a:pt x="76" y="40"/>
                          <a:pt x="68" y="39"/>
                          <a:pt x="62" y="42"/>
                        </a:cubicBezTo>
                        <a:cubicBezTo>
                          <a:pt x="54" y="45"/>
                          <a:pt x="46" y="61"/>
                          <a:pt x="38" y="67"/>
                        </a:cubicBezTo>
                        <a:cubicBezTo>
                          <a:pt x="32" y="71"/>
                          <a:pt x="27" y="74"/>
                          <a:pt x="22" y="77"/>
                        </a:cubicBezTo>
                        <a:cubicBezTo>
                          <a:pt x="16" y="81"/>
                          <a:pt x="5" y="86"/>
                          <a:pt x="5" y="86"/>
                        </a:cubicBezTo>
                        <a:cubicBezTo>
                          <a:pt x="9" y="95"/>
                          <a:pt x="7" y="97"/>
                          <a:pt x="0" y="105"/>
                        </a:cubicBezTo>
                        <a:cubicBezTo>
                          <a:pt x="17" y="107"/>
                          <a:pt x="22" y="107"/>
                          <a:pt x="16" y="120"/>
                        </a:cubicBezTo>
                        <a:cubicBezTo>
                          <a:pt x="27" y="122"/>
                          <a:pt x="48" y="116"/>
                          <a:pt x="59" y="115"/>
                        </a:cubicBezTo>
                        <a:cubicBezTo>
                          <a:pt x="71" y="112"/>
                          <a:pt x="73" y="117"/>
                          <a:pt x="83" y="111"/>
                        </a:cubicBezTo>
                        <a:cubicBezTo>
                          <a:pt x="89" y="96"/>
                          <a:pt x="83" y="100"/>
                          <a:pt x="97" y="96"/>
                        </a:cubicBezTo>
                        <a:cubicBezTo>
                          <a:pt x="100" y="94"/>
                          <a:pt x="103" y="93"/>
                          <a:pt x="105" y="90"/>
                        </a:cubicBezTo>
                        <a:cubicBezTo>
                          <a:pt x="106" y="88"/>
                          <a:pt x="106" y="85"/>
                          <a:pt x="108" y="84"/>
                        </a:cubicBezTo>
                        <a:cubicBezTo>
                          <a:pt x="112" y="80"/>
                          <a:pt x="140" y="69"/>
                          <a:pt x="148" y="67"/>
                        </a:cubicBezTo>
                        <a:cubicBezTo>
                          <a:pt x="160" y="52"/>
                          <a:pt x="153" y="56"/>
                          <a:pt x="167" y="52"/>
                        </a:cubicBezTo>
                        <a:cubicBezTo>
                          <a:pt x="178" y="55"/>
                          <a:pt x="179" y="62"/>
                          <a:pt x="191" y="58"/>
                        </a:cubicBezTo>
                        <a:cubicBezTo>
                          <a:pt x="199" y="52"/>
                          <a:pt x="206" y="51"/>
                          <a:pt x="215" y="46"/>
                        </a:cubicBezTo>
                        <a:cubicBezTo>
                          <a:pt x="226" y="58"/>
                          <a:pt x="217" y="46"/>
                          <a:pt x="223" y="69"/>
                        </a:cubicBezTo>
                        <a:cubicBezTo>
                          <a:pt x="226" y="79"/>
                          <a:pt x="233" y="85"/>
                          <a:pt x="237" y="94"/>
                        </a:cubicBezTo>
                        <a:cubicBezTo>
                          <a:pt x="227" y="100"/>
                          <a:pt x="229" y="104"/>
                          <a:pt x="218" y="107"/>
                        </a:cubicBezTo>
                        <a:cubicBezTo>
                          <a:pt x="207" y="120"/>
                          <a:pt x="203" y="113"/>
                          <a:pt x="188" y="109"/>
                        </a:cubicBezTo>
                        <a:cubicBezTo>
                          <a:pt x="191" y="117"/>
                          <a:pt x="200" y="127"/>
                          <a:pt x="210" y="132"/>
                        </a:cubicBezTo>
                        <a:cubicBezTo>
                          <a:pt x="218" y="114"/>
                          <a:pt x="211" y="122"/>
                          <a:pt x="231" y="113"/>
                        </a:cubicBezTo>
                        <a:cubicBezTo>
                          <a:pt x="237" y="111"/>
                          <a:pt x="248" y="105"/>
                          <a:pt x="248" y="105"/>
                        </a:cubicBezTo>
                        <a:cubicBezTo>
                          <a:pt x="248" y="100"/>
                          <a:pt x="246" y="94"/>
                          <a:pt x="250" y="90"/>
                        </a:cubicBezTo>
                        <a:cubicBezTo>
                          <a:pt x="253" y="88"/>
                          <a:pt x="254" y="96"/>
                          <a:pt x="258" y="96"/>
                        </a:cubicBezTo>
                        <a:cubicBezTo>
                          <a:pt x="262" y="97"/>
                          <a:pt x="264" y="94"/>
                          <a:pt x="266" y="92"/>
                        </a:cubicBezTo>
                        <a:cubicBezTo>
                          <a:pt x="262" y="82"/>
                          <a:pt x="252" y="77"/>
                          <a:pt x="248" y="67"/>
                        </a:cubicBezTo>
                        <a:cubicBezTo>
                          <a:pt x="250" y="63"/>
                          <a:pt x="255" y="58"/>
                          <a:pt x="253" y="54"/>
                        </a:cubicBezTo>
                        <a:cubicBezTo>
                          <a:pt x="251" y="50"/>
                          <a:pt x="248" y="42"/>
                          <a:pt x="248" y="42"/>
                        </a:cubicBezTo>
                        <a:cubicBezTo>
                          <a:pt x="256" y="32"/>
                          <a:pt x="259" y="35"/>
                          <a:pt x="266" y="44"/>
                        </a:cubicBezTo>
                        <a:cubicBezTo>
                          <a:pt x="270" y="56"/>
                          <a:pt x="276" y="61"/>
                          <a:pt x="285" y="71"/>
                        </a:cubicBezTo>
                        <a:cubicBezTo>
                          <a:pt x="281" y="81"/>
                          <a:pt x="289" y="82"/>
                          <a:pt x="277" y="88"/>
                        </a:cubicBezTo>
                        <a:cubicBezTo>
                          <a:pt x="262" y="106"/>
                          <a:pt x="278" y="83"/>
                          <a:pt x="274" y="101"/>
                        </a:cubicBezTo>
                        <a:cubicBezTo>
                          <a:pt x="274" y="105"/>
                          <a:pt x="268" y="109"/>
                          <a:pt x="266" y="113"/>
                        </a:cubicBezTo>
                        <a:cubicBezTo>
                          <a:pt x="270" y="122"/>
                          <a:pt x="268" y="125"/>
                          <a:pt x="261" y="132"/>
                        </a:cubicBezTo>
                        <a:cubicBezTo>
                          <a:pt x="268" y="149"/>
                          <a:pt x="282" y="134"/>
                          <a:pt x="296" y="130"/>
                        </a:cubicBezTo>
                        <a:cubicBezTo>
                          <a:pt x="299" y="122"/>
                          <a:pt x="295" y="119"/>
                          <a:pt x="299" y="111"/>
                        </a:cubicBezTo>
                        <a:cubicBezTo>
                          <a:pt x="296" y="105"/>
                          <a:pt x="288" y="97"/>
                          <a:pt x="299" y="92"/>
                        </a:cubicBezTo>
                        <a:cubicBezTo>
                          <a:pt x="303" y="90"/>
                          <a:pt x="315" y="88"/>
                          <a:pt x="315" y="88"/>
                        </a:cubicBezTo>
                        <a:cubicBezTo>
                          <a:pt x="326" y="91"/>
                          <a:pt x="325" y="95"/>
                          <a:pt x="331" y="103"/>
                        </a:cubicBezTo>
                        <a:cubicBezTo>
                          <a:pt x="339" y="84"/>
                          <a:pt x="331" y="90"/>
                          <a:pt x="361" y="92"/>
                        </a:cubicBezTo>
                        <a:cubicBezTo>
                          <a:pt x="355" y="76"/>
                          <a:pt x="365" y="76"/>
                          <a:pt x="382" y="73"/>
                        </a:cubicBezTo>
                        <a:cubicBezTo>
                          <a:pt x="383" y="71"/>
                          <a:pt x="387" y="57"/>
                          <a:pt x="393" y="54"/>
                        </a:cubicBezTo>
                        <a:cubicBezTo>
                          <a:pt x="398" y="52"/>
                          <a:pt x="409" y="50"/>
                          <a:pt x="409" y="50"/>
                        </a:cubicBezTo>
                        <a:cubicBezTo>
                          <a:pt x="430" y="54"/>
                          <a:pt x="413" y="58"/>
                          <a:pt x="431" y="63"/>
                        </a:cubicBezTo>
                        <a:cubicBezTo>
                          <a:pt x="433" y="61"/>
                          <a:pt x="435" y="57"/>
                          <a:pt x="439" y="56"/>
                        </a:cubicBezTo>
                        <a:cubicBezTo>
                          <a:pt x="445" y="55"/>
                          <a:pt x="452" y="61"/>
                          <a:pt x="457" y="58"/>
                        </a:cubicBezTo>
                        <a:cubicBezTo>
                          <a:pt x="461" y="57"/>
                          <a:pt x="457" y="52"/>
                          <a:pt x="455" y="50"/>
                        </a:cubicBezTo>
                        <a:cubicBezTo>
                          <a:pt x="451" y="47"/>
                          <a:pt x="444" y="47"/>
                          <a:pt x="439" y="46"/>
                        </a:cubicBezTo>
                        <a:cubicBezTo>
                          <a:pt x="436" y="45"/>
                          <a:pt x="431" y="44"/>
                          <a:pt x="431" y="44"/>
                        </a:cubicBezTo>
                        <a:cubicBezTo>
                          <a:pt x="440" y="38"/>
                          <a:pt x="443" y="36"/>
                          <a:pt x="455" y="40"/>
                        </a:cubicBezTo>
                        <a:cubicBezTo>
                          <a:pt x="461" y="38"/>
                          <a:pt x="467" y="35"/>
                          <a:pt x="474" y="35"/>
                        </a:cubicBezTo>
                        <a:cubicBezTo>
                          <a:pt x="483" y="36"/>
                          <a:pt x="511" y="43"/>
                          <a:pt x="519" y="46"/>
                        </a:cubicBezTo>
                        <a:cubicBezTo>
                          <a:pt x="527" y="49"/>
                          <a:pt x="544" y="54"/>
                          <a:pt x="544" y="54"/>
                        </a:cubicBezTo>
                        <a:cubicBezTo>
                          <a:pt x="548" y="54"/>
                          <a:pt x="560" y="52"/>
                          <a:pt x="565" y="50"/>
                        </a:cubicBezTo>
                        <a:cubicBezTo>
                          <a:pt x="570" y="47"/>
                          <a:pt x="581" y="42"/>
                          <a:pt x="581" y="42"/>
                        </a:cubicBezTo>
                        <a:cubicBezTo>
                          <a:pt x="585" y="42"/>
                          <a:pt x="598" y="44"/>
                          <a:pt x="600" y="48"/>
                        </a:cubicBezTo>
                        <a:cubicBezTo>
                          <a:pt x="603" y="55"/>
                          <a:pt x="589" y="61"/>
                          <a:pt x="584" y="63"/>
                        </a:cubicBezTo>
                        <a:cubicBezTo>
                          <a:pt x="576" y="69"/>
                          <a:pt x="568" y="69"/>
                          <a:pt x="565" y="77"/>
                        </a:cubicBezTo>
                        <a:cubicBezTo>
                          <a:pt x="568" y="86"/>
                          <a:pt x="564" y="92"/>
                          <a:pt x="568" y="101"/>
                        </a:cubicBezTo>
                        <a:cubicBezTo>
                          <a:pt x="574" y="93"/>
                          <a:pt x="577" y="91"/>
                          <a:pt x="589" y="94"/>
                        </a:cubicBezTo>
                        <a:cubicBezTo>
                          <a:pt x="595" y="108"/>
                          <a:pt x="602" y="93"/>
                          <a:pt x="611" y="88"/>
                        </a:cubicBezTo>
                        <a:cubicBezTo>
                          <a:pt x="613" y="86"/>
                          <a:pt x="613" y="83"/>
                          <a:pt x="616" y="82"/>
                        </a:cubicBezTo>
                        <a:cubicBezTo>
                          <a:pt x="618" y="80"/>
                          <a:pt x="622" y="81"/>
                          <a:pt x="624" y="80"/>
                        </a:cubicBezTo>
                        <a:cubicBezTo>
                          <a:pt x="626" y="78"/>
                          <a:pt x="626" y="75"/>
                          <a:pt x="627" y="73"/>
                        </a:cubicBezTo>
                        <a:cubicBezTo>
                          <a:pt x="632" y="65"/>
                          <a:pt x="638" y="63"/>
                          <a:pt x="648" y="61"/>
                        </a:cubicBezTo>
                        <a:cubicBezTo>
                          <a:pt x="664" y="62"/>
                          <a:pt x="684" y="69"/>
                          <a:pt x="700" y="69"/>
                        </a:cubicBezTo>
                        <a:lnTo>
                          <a:pt x="794" y="8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83" name="Freeform 63"/>
                  <p:cNvSpPr/>
                  <p:nvPr/>
                </p:nvSpPr>
                <p:spPr>
                  <a:xfrm>
                    <a:off x="1293" y="282"/>
                    <a:ext cx="13" cy="10"/>
                  </a:xfrm>
                  <a:custGeom>
                    <a:avLst/>
                    <a:gdLst/>
                    <a:ahLst/>
                    <a:cxnLst>
                      <a:cxn ang="0">
                        <a:pos x="1" y="9"/>
                      </a:cxn>
                      <a:cxn ang="0">
                        <a:pos x="13" y="0"/>
                      </a:cxn>
                      <a:cxn ang="0">
                        <a:pos x="8" y="8"/>
                      </a:cxn>
                      <a:cxn ang="0">
                        <a:pos x="1" y="9"/>
                      </a:cxn>
                    </a:cxnLst>
                    <a:pathLst>
                      <a:path w="31" h="30">
                        <a:moveTo>
                          <a:pt x="3" y="28"/>
                        </a:moveTo>
                        <a:cubicBezTo>
                          <a:pt x="8" y="8"/>
                          <a:pt x="12" y="6"/>
                          <a:pt x="31" y="0"/>
                        </a:cubicBezTo>
                        <a:cubicBezTo>
                          <a:pt x="29" y="5"/>
                          <a:pt x="25" y="22"/>
                          <a:pt x="19" y="24"/>
                        </a:cubicBezTo>
                        <a:cubicBezTo>
                          <a:pt x="0" y="30"/>
                          <a:pt x="3" y="9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84" name="Freeform 64"/>
                  <p:cNvSpPr/>
                  <p:nvPr/>
                </p:nvSpPr>
                <p:spPr>
                  <a:xfrm>
                    <a:off x="1278" y="296"/>
                    <a:ext cx="19" cy="11"/>
                  </a:xfrm>
                  <a:custGeom>
                    <a:avLst/>
                    <a:gdLst/>
                    <a:ahLst/>
                    <a:cxnLst>
                      <a:cxn ang="0">
                        <a:pos x="3" y="11"/>
                      </a:cxn>
                      <a:cxn ang="0">
                        <a:pos x="10" y="0"/>
                      </a:cxn>
                      <a:cxn ang="0">
                        <a:pos x="16" y="1"/>
                      </a:cxn>
                      <a:cxn ang="0">
                        <a:pos x="3" y="11"/>
                      </a:cxn>
                    </a:cxnLst>
                    <a:pathLst>
                      <a:path w="44" h="32">
                        <a:moveTo>
                          <a:pt x="6" y="32"/>
                        </a:moveTo>
                        <a:cubicBezTo>
                          <a:pt x="0" y="14"/>
                          <a:pt x="7" y="10"/>
                          <a:pt x="22" y="0"/>
                        </a:cubicBezTo>
                        <a:cubicBezTo>
                          <a:pt x="27" y="1"/>
                          <a:pt x="35" y="0"/>
                          <a:pt x="38" y="4"/>
                        </a:cubicBezTo>
                        <a:cubicBezTo>
                          <a:pt x="44" y="13"/>
                          <a:pt x="16" y="32"/>
                          <a:pt x="6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85" name="Freeform 65"/>
                  <p:cNvSpPr/>
                  <p:nvPr/>
                </p:nvSpPr>
                <p:spPr>
                  <a:xfrm>
                    <a:off x="1340" y="337"/>
                    <a:ext cx="32" cy="6"/>
                  </a:xfrm>
                  <a:custGeom>
                    <a:avLst/>
                    <a:gdLst/>
                    <a:ahLst/>
                    <a:cxnLst>
                      <a:cxn ang="0">
                        <a:pos x="16" y="6"/>
                      </a:cxn>
                      <a:cxn ang="0">
                        <a:pos x="11" y="1"/>
                      </a:cxn>
                      <a:cxn ang="0">
                        <a:pos x="16" y="6"/>
                      </a:cxn>
                    </a:cxnLst>
                    <a:pathLst>
                      <a:path w="76" h="18">
                        <a:moveTo>
                          <a:pt x="37" y="18"/>
                        </a:moveTo>
                        <a:cubicBezTo>
                          <a:pt x="25" y="14"/>
                          <a:pt x="0" y="10"/>
                          <a:pt x="25" y="2"/>
                        </a:cubicBezTo>
                        <a:cubicBezTo>
                          <a:pt x="76" y="9"/>
                          <a:pt x="46" y="0"/>
                          <a:pt x="37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86" name="Freeform 66"/>
                  <p:cNvSpPr/>
                  <p:nvPr/>
                </p:nvSpPr>
                <p:spPr>
                  <a:xfrm>
                    <a:off x="1395" y="336"/>
                    <a:ext cx="18" cy="15"/>
                  </a:xfrm>
                  <a:custGeom>
                    <a:avLst/>
                    <a:gdLst/>
                    <a:ahLst/>
                    <a:cxnLst>
                      <a:cxn ang="0">
                        <a:pos x="0" y="7"/>
                      </a:cxn>
                      <a:cxn ang="0">
                        <a:pos x="5" y="3"/>
                      </a:cxn>
                      <a:cxn ang="0">
                        <a:pos x="0" y="7"/>
                      </a:cxn>
                    </a:cxnLst>
                    <a:pathLst>
                      <a:path w="42" h="44">
                        <a:moveTo>
                          <a:pt x="0" y="21"/>
                        </a:moveTo>
                        <a:cubicBezTo>
                          <a:pt x="4" y="17"/>
                          <a:pt x="7" y="11"/>
                          <a:pt x="12" y="9"/>
                        </a:cubicBezTo>
                        <a:cubicBezTo>
                          <a:pt x="42" y="0"/>
                          <a:pt x="23" y="44"/>
                          <a:pt x="0" y="2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87" name="Freeform 67"/>
                  <p:cNvSpPr/>
                  <p:nvPr/>
                </p:nvSpPr>
                <p:spPr>
                  <a:xfrm>
                    <a:off x="1248" y="295"/>
                    <a:ext cx="14" cy="10"/>
                  </a:xfrm>
                  <a:custGeom>
                    <a:avLst/>
                    <a:gdLst/>
                    <a:ahLst/>
                    <a:cxnLst>
                      <a:cxn ang="0">
                        <a:pos x="3" y="7"/>
                      </a:cxn>
                      <a:cxn ang="0">
                        <a:pos x="14" y="3"/>
                      </a:cxn>
                      <a:cxn ang="0">
                        <a:pos x="3" y="7"/>
                      </a:cxn>
                    </a:cxnLst>
                    <a:pathLst>
                      <a:path w="31" h="30">
                        <a:moveTo>
                          <a:pt x="7" y="22"/>
                        </a:moveTo>
                        <a:cubicBezTo>
                          <a:pt x="0" y="0"/>
                          <a:pt x="15" y="6"/>
                          <a:pt x="31" y="10"/>
                        </a:cubicBezTo>
                        <a:cubicBezTo>
                          <a:pt x="14" y="16"/>
                          <a:pt x="15" y="30"/>
                          <a:pt x="7" y="2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</p:grpSp>
            <p:grpSp>
              <p:nvGrpSpPr>
                <p:cNvPr id="5188" name="Group 68"/>
                <p:cNvGrpSpPr/>
                <p:nvPr/>
              </p:nvGrpSpPr>
              <p:grpSpPr>
                <a:xfrm>
                  <a:off x="3709" y="240"/>
                  <a:ext cx="1139" cy="429"/>
                  <a:chOff x="3709" y="240"/>
                  <a:chExt cx="1139" cy="429"/>
                </a:xfrm>
              </p:grpSpPr>
              <p:sp>
                <p:nvSpPr>
                  <p:cNvPr id="5189" name="Freeform 69"/>
                  <p:cNvSpPr/>
                  <p:nvPr/>
                </p:nvSpPr>
                <p:spPr>
                  <a:xfrm>
                    <a:off x="4808" y="616"/>
                    <a:ext cx="13" cy="14"/>
                  </a:xfrm>
                  <a:custGeom>
                    <a:avLst/>
                    <a:gdLst/>
                    <a:ahLst/>
                    <a:cxnLst>
                      <a:cxn ang="0">
                        <a:pos x="7" y="11"/>
                      </a:cxn>
                      <a:cxn ang="0">
                        <a:pos x="3" y="7"/>
                      </a:cxn>
                      <a:cxn ang="0">
                        <a:pos x="0" y="3"/>
                      </a:cxn>
                      <a:cxn ang="0">
                        <a:pos x="7" y="1"/>
                      </a:cxn>
                      <a:cxn ang="0">
                        <a:pos x="13" y="8"/>
                      </a:cxn>
                      <a:cxn ang="0">
                        <a:pos x="12" y="10"/>
                      </a:cxn>
                      <a:cxn ang="0">
                        <a:pos x="7" y="11"/>
                      </a:cxn>
                    </a:cxnLst>
                    <a:pathLst>
                      <a:path w="30" h="42">
                        <a:moveTo>
                          <a:pt x="16" y="33"/>
                        </a:moveTo>
                        <a:cubicBezTo>
                          <a:pt x="3" y="20"/>
                          <a:pt x="15" y="34"/>
                          <a:pt x="8" y="21"/>
                        </a:cubicBezTo>
                        <a:cubicBezTo>
                          <a:pt x="6" y="17"/>
                          <a:pt x="0" y="9"/>
                          <a:pt x="0" y="9"/>
                        </a:cubicBezTo>
                        <a:cubicBezTo>
                          <a:pt x="5" y="1"/>
                          <a:pt x="7" y="0"/>
                          <a:pt x="16" y="3"/>
                        </a:cubicBezTo>
                        <a:cubicBezTo>
                          <a:pt x="25" y="16"/>
                          <a:pt x="10" y="16"/>
                          <a:pt x="30" y="23"/>
                        </a:cubicBezTo>
                        <a:cubicBezTo>
                          <a:pt x="29" y="26"/>
                          <a:pt x="30" y="29"/>
                          <a:pt x="28" y="31"/>
                        </a:cubicBezTo>
                        <a:cubicBezTo>
                          <a:pt x="15" y="42"/>
                          <a:pt x="16" y="38"/>
                          <a:pt x="16" y="3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90" name="Freeform 70"/>
                  <p:cNvSpPr/>
                  <p:nvPr/>
                </p:nvSpPr>
                <p:spPr>
                  <a:xfrm>
                    <a:off x="4655" y="629"/>
                    <a:ext cx="11" cy="5"/>
                  </a:xfrm>
                  <a:custGeom>
                    <a:avLst/>
                    <a:gdLst/>
                    <a:ahLst/>
                    <a:cxnLst>
                      <a:cxn ang="0">
                        <a:pos x="7" y="5"/>
                      </a:cxn>
                      <a:cxn ang="0">
                        <a:pos x="1" y="3"/>
                      </a:cxn>
                      <a:cxn ang="0">
                        <a:pos x="7" y="0"/>
                      </a:cxn>
                      <a:cxn ang="0">
                        <a:pos x="7" y="5"/>
                      </a:cxn>
                    </a:cxnLst>
                    <a:pathLst>
                      <a:path w="25" h="16">
                        <a:moveTo>
                          <a:pt x="15" y="16"/>
                        </a:moveTo>
                        <a:cubicBezTo>
                          <a:pt x="10" y="15"/>
                          <a:pt x="0" y="12"/>
                          <a:pt x="3" y="8"/>
                        </a:cubicBezTo>
                        <a:cubicBezTo>
                          <a:pt x="6" y="4"/>
                          <a:pt x="15" y="0"/>
                          <a:pt x="15" y="0"/>
                        </a:cubicBezTo>
                        <a:cubicBezTo>
                          <a:pt x="17" y="3"/>
                          <a:pt x="25" y="16"/>
                          <a:pt x="15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91" name="Freeform 71"/>
                  <p:cNvSpPr/>
                  <p:nvPr/>
                </p:nvSpPr>
                <p:spPr>
                  <a:xfrm>
                    <a:off x="4609" y="635"/>
                    <a:ext cx="28" cy="16"/>
                  </a:xfrm>
                  <a:custGeom>
                    <a:avLst/>
                    <a:gdLst/>
                    <a:ahLst/>
                    <a:cxnLst>
                      <a:cxn ang="0">
                        <a:pos x="6" y="8"/>
                      </a:cxn>
                      <a:cxn ang="0">
                        <a:pos x="13" y="1"/>
                      </a:cxn>
                      <a:cxn ang="0">
                        <a:pos x="18" y="0"/>
                      </a:cxn>
                      <a:cxn ang="0">
                        <a:pos x="25" y="4"/>
                      </a:cxn>
                      <a:cxn ang="0">
                        <a:pos x="14" y="9"/>
                      </a:cxn>
                      <a:cxn ang="0">
                        <a:pos x="5" y="16"/>
                      </a:cxn>
                      <a:cxn ang="0">
                        <a:pos x="3" y="7"/>
                      </a:cxn>
                      <a:cxn ang="0">
                        <a:pos x="5" y="5"/>
                      </a:cxn>
                      <a:cxn ang="0">
                        <a:pos x="6" y="8"/>
                      </a:cxn>
                    </a:cxnLst>
                    <a:pathLst>
                      <a:path w="65" h="46">
                        <a:moveTo>
                          <a:pt x="14" y="24"/>
                        </a:moveTo>
                        <a:cubicBezTo>
                          <a:pt x="18" y="13"/>
                          <a:pt x="16" y="9"/>
                          <a:pt x="30" y="4"/>
                        </a:cubicBezTo>
                        <a:cubicBezTo>
                          <a:pt x="34" y="3"/>
                          <a:pt x="42" y="0"/>
                          <a:pt x="42" y="0"/>
                        </a:cubicBezTo>
                        <a:cubicBezTo>
                          <a:pt x="50" y="1"/>
                          <a:pt x="65" y="0"/>
                          <a:pt x="58" y="12"/>
                        </a:cubicBezTo>
                        <a:cubicBezTo>
                          <a:pt x="53" y="21"/>
                          <a:pt x="40" y="21"/>
                          <a:pt x="32" y="26"/>
                        </a:cubicBezTo>
                        <a:cubicBezTo>
                          <a:pt x="26" y="35"/>
                          <a:pt x="23" y="42"/>
                          <a:pt x="12" y="46"/>
                        </a:cubicBezTo>
                        <a:cubicBezTo>
                          <a:pt x="0" y="42"/>
                          <a:pt x="5" y="30"/>
                          <a:pt x="8" y="20"/>
                        </a:cubicBezTo>
                        <a:cubicBezTo>
                          <a:pt x="9" y="18"/>
                          <a:pt x="10" y="13"/>
                          <a:pt x="12" y="14"/>
                        </a:cubicBezTo>
                        <a:cubicBezTo>
                          <a:pt x="15" y="16"/>
                          <a:pt x="13" y="21"/>
                          <a:pt x="14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92" name="Freeform 72"/>
                  <p:cNvSpPr/>
                  <p:nvPr/>
                </p:nvSpPr>
                <p:spPr>
                  <a:xfrm>
                    <a:off x="4580" y="634"/>
                    <a:ext cx="29" cy="16"/>
                  </a:xfrm>
                  <a:custGeom>
                    <a:avLst/>
                    <a:gdLst/>
                    <a:ahLst/>
                    <a:cxnLst>
                      <a:cxn ang="0">
                        <a:pos x="0" y="11"/>
                      </a:cxn>
                      <a:cxn ang="0">
                        <a:pos x="8" y="9"/>
                      </a:cxn>
                      <a:cxn ang="0">
                        <a:pos x="22" y="0"/>
                      </a:cxn>
                      <a:cxn ang="0">
                        <a:pos x="27" y="1"/>
                      </a:cxn>
                      <a:cxn ang="0">
                        <a:pos x="21" y="6"/>
                      </a:cxn>
                      <a:cxn ang="0">
                        <a:pos x="12" y="11"/>
                      </a:cxn>
                      <a:cxn ang="0">
                        <a:pos x="9" y="16"/>
                      </a:cxn>
                      <a:cxn ang="0">
                        <a:pos x="7" y="15"/>
                      </a:cxn>
                      <a:cxn ang="0">
                        <a:pos x="5" y="13"/>
                      </a:cxn>
                      <a:cxn ang="0">
                        <a:pos x="0" y="12"/>
                      </a:cxn>
                      <a:cxn ang="0">
                        <a:pos x="0" y="11"/>
                      </a:cxn>
                    </a:cxnLst>
                    <a:pathLst>
                      <a:path w="69" h="47">
                        <a:moveTo>
                          <a:pt x="0" y="31"/>
                        </a:moveTo>
                        <a:cubicBezTo>
                          <a:pt x="7" y="24"/>
                          <a:pt x="9" y="22"/>
                          <a:pt x="18" y="25"/>
                        </a:cubicBezTo>
                        <a:cubicBezTo>
                          <a:pt x="25" y="4"/>
                          <a:pt x="36" y="12"/>
                          <a:pt x="52" y="1"/>
                        </a:cubicBezTo>
                        <a:cubicBezTo>
                          <a:pt x="56" y="2"/>
                          <a:pt x="61" y="0"/>
                          <a:pt x="64" y="3"/>
                        </a:cubicBezTo>
                        <a:cubicBezTo>
                          <a:pt x="69" y="8"/>
                          <a:pt x="50" y="19"/>
                          <a:pt x="50" y="19"/>
                        </a:cubicBezTo>
                        <a:cubicBezTo>
                          <a:pt x="46" y="31"/>
                          <a:pt x="35" y="22"/>
                          <a:pt x="28" y="33"/>
                        </a:cubicBezTo>
                        <a:cubicBezTo>
                          <a:pt x="31" y="41"/>
                          <a:pt x="31" y="44"/>
                          <a:pt x="22" y="47"/>
                        </a:cubicBezTo>
                        <a:cubicBezTo>
                          <a:pt x="20" y="46"/>
                          <a:pt x="18" y="46"/>
                          <a:pt x="16" y="45"/>
                        </a:cubicBezTo>
                        <a:cubicBezTo>
                          <a:pt x="14" y="43"/>
                          <a:pt x="14" y="40"/>
                          <a:pt x="12" y="39"/>
                        </a:cubicBezTo>
                        <a:cubicBezTo>
                          <a:pt x="8" y="37"/>
                          <a:pt x="0" y="35"/>
                          <a:pt x="0" y="35"/>
                        </a:cubicBezTo>
                        <a:cubicBezTo>
                          <a:pt x="2" y="26"/>
                          <a:pt x="3" y="25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93" name="Freeform 73"/>
                  <p:cNvSpPr/>
                  <p:nvPr/>
                </p:nvSpPr>
                <p:spPr>
                  <a:xfrm>
                    <a:off x="4423" y="547"/>
                    <a:ext cx="151" cy="93"/>
                  </a:xfrm>
                  <a:custGeom>
                    <a:avLst/>
                    <a:gdLst/>
                    <a:ahLst/>
                    <a:cxnLst>
                      <a:cxn ang="0">
                        <a:pos x="4" y="1"/>
                      </a:cxn>
                      <a:cxn ang="0">
                        <a:pos x="15" y="6"/>
                      </a:cxn>
                      <a:cxn ang="0">
                        <a:pos x="20" y="10"/>
                      </a:cxn>
                      <a:cxn ang="0">
                        <a:pos x="32" y="17"/>
                      </a:cxn>
                      <a:cxn ang="0">
                        <a:pos x="39" y="22"/>
                      </a:cxn>
                      <a:cxn ang="0">
                        <a:pos x="52" y="33"/>
                      </a:cxn>
                      <a:cxn ang="0">
                        <a:pos x="58" y="43"/>
                      </a:cxn>
                      <a:cxn ang="0">
                        <a:pos x="63" y="44"/>
                      </a:cxn>
                      <a:cxn ang="0">
                        <a:pos x="66" y="50"/>
                      </a:cxn>
                      <a:cxn ang="0">
                        <a:pos x="75" y="51"/>
                      </a:cxn>
                      <a:cxn ang="0">
                        <a:pos x="72" y="66"/>
                      </a:cxn>
                      <a:cxn ang="0">
                        <a:pos x="77" y="75"/>
                      </a:cxn>
                      <a:cxn ang="0">
                        <a:pos x="84" y="78"/>
                      </a:cxn>
                      <a:cxn ang="0">
                        <a:pos x="92" y="79"/>
                      </a:cxn>
                      <a:cxn ang="0">
                        <a:pos x="100" y="81"/>
                      </a:cxn>
                      <a:cxn ang="0">
                        <a:pos x="108" y="79"/>
                      </a:cxn>
                      <a:cxn ang="0">
                        <a:pos x="116" y="83"/>
                      </a:cxn>
                      <a:cxn ang="0">
                        <a:pos x="126" y="86"/>
                      </a:cxn>
                      <a:cxn ang="0">
                        <a:pos x="134" y="89"/>
                      </a:cxn>
                      <a:cxn ang="0">
                        <a:pos x="150" y="89"/>
                      </a:cxn>
                      <a:cxn ang="0">
                        <a:pos x="145" y="92"/>
                      </a:cxn>
                      <a:cxn ang="0">
                        <a:pos x="137" y="91"/>
                      </a:cxn>
                      <a:cxn ang="0">
                        <a:pos x="128" y="91"/>
                      </a:cxn>
                      <a:cxn ang="0">
                        <a:pos x="123" y="89"/>
                      </a:cxn>
                      <a:cxn ang="0">
                        <a:pos x="107" y="89"/>
                      </a:cxn>
                      <a:cxn ang="0">
                        <a:pos x="100" y="87"/>
                      </a:cxn>
                      <a:cxn ang="0">
                        <a:pos x="73" y="81"/>
                      </a:cxn>
                      <a:cxn ang="0">
                        <a:pos x="68" y="73"/>
                      </a:cxn>
                      <a:cxn ang="0">
                        <a:pos x="54" y="67"/>
                      </a:cxn>
                      <a:cxn ang="0">
                        <a:pos x="46" y="62"/>
                      </a:cxn>
                      <a:cxn ang="0">
                        <a:pos x="40" y="53"/>
                      </a:cxn>
                      <a:cxn ang="0">
                        <a:pos x="29" y="36"/>
                      </a:cxn>
                      <a:cxn ang="0">
                        <a:pos x="27" y="34"/>
                      </a:cxn>
                      <a:cxn ang="0">
                        <a:pos x="25" y="34"/>
                      </a:cxn>
                      <a:cxn ang="0">
                        <a:pos x="23" y="30"/>
                      </a:cxn>
                      <a:cxn ang="0">
                        <a:pos x="16" y="19"/>
                      </a:cxn>
                      <a:cxn ang="0">
                        <a:pos x="9" y="13"/>
                      </a:cxn>
                      <a:cxn ang="0">
                        <a:pos x="2" y="7"/>
                      </a:cxn>
                      <a:cxn ang="0">
                        <a:pos x="4" y="1"/>
                      </a:cxn>
                      <a:cxn ang="0">
                        <a:pos x="4" y="1"/>
                      </a:cxn>
                    </a:cxnLst>
                    <a:pathLst>
                      <a:path w="355" h="277">
                        <a:moveTo>
                          <a:pt x="10" y="4"/>
                        </a:moveTo>
                        <a:cubicBezTo>
                          <a:pt x="22" y="0"/>
                          <a:pt x="24" y="14"/>
                          <a:pt x="36" y="18"/>
                        </a:cubicBezTo>
                        <a:cubicBezTo>
                          <a:pt x="37" y="19"/>
                          <a:pt x="45" y="29"/>
                          <a:pt x="46" y="30"/>
                        </a:cubicBezTo>
                        <a:cubicBezTo>
                          <a:pt x="56" y="40"/>
                          <a:pt x="67" y="38"/>
                          <a:pt x="76" y="52"/>
                        </a:cubicBezTo>
                        <a:cubicBezTo>
                          <a:pt x="80" y="58"/>
                          <a:pt x="92" y="66"/>
                          <a:pt x="92" y="66"/>
                        </a:cubicBezTo>
                        <a:cubicBezTo>
                          <a:pt x="96" y="79"/>
                          <a:pt x="112" y="88"/>
                          <a:pt x="122" y="98"/>
                        </a:cubicBezTo>
                        <a:cubicBezTo>
                          <a:pt x="124" y="105"/>
                          <a:pt x="130" y="124"/>
                          <a:pt x="136" y="128"/>
                        </a:cubicBezTo>
                        <a:cubicBezTo>
                          <a:pt x="140" y="130"/>
                          <a:pt x="148" y="132"/>
                          <a:pt x="148" y="132"/>
                        </a:cubicBezTo>
                        <a:cubicBezTo>
                          <a:pt x="150" y="138"/>
                          <a:pt x="154" y="150"/>
                          <a:pt x="154" y="150"/>
                        </a:cubicBezTo>
                        <a:cubicBezTo>
                          <a:pt x="161" y="139"/>
                          <a:pt x="168" y="144"/>
                          <a:pt x="176" y="152"/>
                        </a:cubicBezTo>
                        <a:cubicBezTo>
                          <a:pt x="174" y="167"/>
                          <a:pt x="173" y="181"/>
                          <a:pt x="170" y="196"/>
                        </a:cubicBezTo>
                        <a:cubicBezTo>
                          <a:pt x="171" y="202"/>
                          <a:pt x="174" y="220"/>
                          <a:pt x="180" y="224"/>
                        </a:cubicBezTo>
                        <a:cubicBezTo>
                          <a:pt x="185" y="228"/>
                          <a:pt x="193" y="228"/>
                          <a:pt x="198" y="232"/>
                        </a:cubicBezTo>
                        <a:cubicBezTo>
                          <a:pt x="204" y="230"/>
                          <a:pt x="216" y="234"/>
                          <a:pt x="216" y="234"/>
                        </a:cubicBezTo>
                        <a:cubicBezTo>
                          <a:pt x="223" y="241"/>
                          <a:pt x="225" y="245"/>
                          <a:pt x="236" y="242"/>
                        </a:cubicBezTo>
                        <a:cubicBezTo>
                          <a:pt x="242" y="240"/>
                          <a:pt x="254" y="236"/>
                          <a:pt x="254" y="236"/>
                        </a:cubicBezTo>
                        <a:cubicBezTo>
                          <a:pt x="260" y="240"/>
                          <a:pt x="265" y="246"/>
                          <a:pt x="272" y="248"/>
                        </a:cubicBezTo>
                        <a:cubicBezTo>
                          <a:pt x="277" y="250"/>
                          <a:pt x="291" y="252"/>
                          <a:pt x="296" y="256"/>
                        </a:cubicBezTo>
                        <a:cubicBezTo>
                          <a:pt x="301" y="260"/>
                          <a:pt x="314" y="264"/>
                          <a:pt x="314" y="264"/>
                        </a:cubicBezTo>
                        <a:cubicBezTo>
                          <a:pt x="330" y="263"/>
                          <a:pt x="338" y="261"/>
                          <a:pt x="352" y="266"/>
                        </a:cubicBezTo>
                        <a:cubicBezTo>
                          <a:pt x="355" y="275"/>
                          <a:pt x="350" y="277"/>
                          <a:pt x="342" y="274"/>
                        </a:cubicBezTo>
                        <a:cubicBezTo>
                          <a:pt x="336" y="276"/>
                          <a:pt x="322" y="272"/>
                          <a:pt x="322" y="272"/>
                        </a:cubicBezTo>
                        <a:cubicBezTo>
                          <a:pt x="314" y="275"/>
                          <a:pt x="308" y="272"/>
                          <a:pt x="300" y="270"/>
                        </a:cubicBezTo>
                        <a:cubicBezTo>
                          <a:pt x="296" y="269"/>
                          <a:pt x="288" y="266"/>
                          <a:pt x="288" y="266"/>
                        </a:cubicBezTo>
                        <a:cubicBezTo>
                          <a:pt x="276" y="270"/>
                          <a:pt x="264" y="266"/>
                          <a:pt x="252" y="264"/>
                        </a:cubicBezTo>
                        <a:cubicBezTo>
                          <a:pt x="245" y="259"/>
                          <a:pt x="242" y="257"/>
                          <a:pt x="234" y="260"/>
                        </a:cubicBezTo>
                        <a:cubicBezTo>
                          <a:pt x="211" y="252"/>
                          <a:pt x="192" y="256"/>
                          <a:pt x="172" y="242"/>
                        </a:cubicBezTo>
                        <a:cubicBezTo>
                          <a:pt x="165" y="231"/>
                          <a:pt x="176" y="221"/>
                          <a:pt x="160" y="216"/>
                        </a:cubicBezTo>
                        <a:cubicBezTo>
                          <a:pt x="154" y="233"/>
                          <a:pt x="136" y="203"/>
                          <a:pt x="126" y="200"/>
                        </a:cubicBezTo>
                        <a:cubicBezTo>
                          <a:pt x="120" y="196"/>
                          <a:pt x="114" y="190"/>
                          <a:pt x="108" y="186"/>
                        </a:cubicBezTo>
                        <a:cubicBezTo>
                          <a:pt x="104" y="175"/>
                          <a:pt x="104" y="165"/>
                          <a:pt x="94" y="158"/>
                        </a:cubicBezTo>
                        <a:cubicBezTo>
                          <a:pt x="83" y="142"/>
                          <a:pt x="85" y="119"/>
                          <a:pt x="68" y="108"/>
                        </a:cubicBezTo>
                        <a:cubicBezTo>
                          <a:pt x="67" y="106"/>
                          <a:pt x="66" y="104"/>
                          <a:pt x="64" y="102"/>
                        </a:cubicBezTo>
                        <a:cubicBezTo>
                          <a:pt x="62" y="101"/>
                          <a:pt x="59" y="102"/>
                          <a:pt x="58" y="100"/>
                        </a:cubicBezTo>
                        <a:cubicBezTo>
                          <a:pt x="56" y="97"/>
                          <a:pt x="54" y="88"/>
                          <a:pt x="54" y="88"/>
                        </a:cubicBezTo>
                        <a:cubicBezTo>
                          <a:pt x="59" y="73"/>
                          <a:pt x="52" y="61"/>
                          <a:pt x="38" y="58"/>
                        </a:cubicBezTo>
                        <a:cubicBezTo>
                          <a:pt x="32" y="49"/>
                          <a:pt x="31" y="44"/>
                          <a:pt x="20" y="40"/>
                        </a:cubicBezTo>
                        <a:cubicBezTo>
                          <a:pt x="16" y="27"/>
                          <a:pt x="16" y="26"/>
                          <a:pt x="4" y="22"/>
                        </a:cubicBezTo>
                        <a:cubicBezTo>
                          <a:pt x="1" y="13"/>
                          <a:pt x="0" y="5"/>
                          <a:pt x="10" y="2"/>
                        </a:cubicBezTo>
                        <a:cubicBezTo>
                          <a:pt x="18" y="5"/>
                          <a:pt x="18" y="4"/>
                          <a:pt x="10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94" name="Freeform 74"/>
                  <p:cNvSpPr/>
                  <p:nvPr/>
                </p:nvSpPr>
                <p:spPr>
                  <a:xfrm>
                    <a:off x="4515" y="541"/>
                    <a:ext cx="67" cy="68"/>
                  </a:xfrm>
                  <a:custGeom>
                    <a:avLst/>
                    <a:gdLst/>
                    <a:ahLst/>
                    <a:cxnLst>
                      <a:cxn ang="0">
                        <a:pos x="23" y="22"/>
                      </a:cxn>
                      <a:cxn ang="0">
                        <a:pos x="28" y="19"/>
                      </a:cxn>
                      <a:cxn ang="0">
                        <a:pos x="29" y="17"/>
                      </a:cxn>
                      <a:cxn ang="0">
                        <a:pos x="34" y="15"/>
                      </a:cxn>
                      <a:cxn ang="0">
                        <a:pos x="46" y="7"/>
                      </a:cxn>
                      <a:cxn ang="0">
                        <a:pos x="48" y="1"/>
                      </a:cxn>
                      <a:cxn ang="0">
                        <a:pos x="53" y="0"/>
                      </a:cxn>
                      <a:cxn ang="0">
                        <a:pos x="64" y="9"/>
                      </a:cxn>
                      <a:cxn ang="0">
                        <a:pos x="63" y="15"/>
                      </a:cxn>
                      <a:cxn ang="0">
                        <a:pos x="54" y="21"/>
                      </a:cxn>
                      <a:cxn ang="0">
                        <a:pos x="57" y="31"/>
                      </a:cxn>
                      <a:cxn ang="0">
                        <a:pos x="61" y="36"/>
                      </a:cxn>
                      <a:cxn ang="0">
                        <a:pos x="63" y="42"/>
                      </a:cxn>
                      <a:cxn ang="0">
                        <a:pos x="55" y="42"/>
                      </a:cxn>
                      <a:cxn ang="0">
                        <a:pos x="50" y="48"/>
                      </a:cxn>
                      <a:cxn ang="0">
                        <a:pos x="45" y="51"/>
                      </a:cxn>
                      <a:cxn ang="0">
                        <a:pos x="43" y="65"/>
                      </a:cxn>
                      <a:cxn ang="0">
                        <a:pos x="38" y="67"/>
                      </a:cxn>
                      <a:cxn ang="0">
                        <a:pos x="35" y="68"/>
                      </a:cxn>
                      <a:cxn ang="0">
                        <a:pos x="33" y="67"/>
                      </a:cxn>
                      <a:cxn ang="0">
                        <a:pos x="31" y="63"/>
                      </a:cxn>
                      <a:cxn ang="0">
                        <a:pos x="26" y="61"/>
                      </a:cxn>
                      <a:cxn ang="0">
                        <a:pos x="18" y="64"/>
                      </a:cxn>
                      <a:cxn ang="0">
                        <a:pos x="12" y="61"/>
                      </a:cxn>
                      <a:cxn ang="0">
                        <a:pos x="4" y="49"/>
                      </a:cxn>
                      <a:cxn ang="0">
                        <a:pos x="2" y="43"/>
                      </a:cxn>
                      <a:cxn ang="0">
                        <a:pos x="0" y="39"/>
                      </a:cxn>
                      <a:cxn ang="0">
                        <a:pos x="9" y="32"/>
                      </a:cxn>
                      <a:cxn ang="0">
                        <a:pos x="14" y="34"/>
                      </a:cxn>
                      <a:cxn ang="0">
                        <a:pos x="15" y="26"/>
                      </a:cxn>
                      <a:cxn ang="0">
                        <a:pos x="22" y="23"/>
                      </a:cxn>
                      <a:cxn ang="0">
                        <a:pos x="23" y="22"/>
                      </a:cxn>
                    </a:cxnLst>
                    <a:pathLst>
                      <a:path w="156" h="206">
                        <a:moveTo>
                          <a:pt x="54" y="66"/>
                        </a:moveTo>
                        <a:cubicBezTo>
                          <a:pt x="58" y="63"/>
                          <a:pt x="64" y="63"/>
                          <a:pt x="66" y="58"/>
                        </a:cubicBezTo>
                        <a:cubicBezTo>
                          <a:pt x="67" y="56"/>
                          <a:pt x="67" y="53"/>
                          <a:pt x="68" y="52"/>
                        </a:cubicBezTo>
                        <a:cubicBezTo>
                          <a:pt x="71" y="49"/>
                          <a:pt x="80" y="44"/>
                          <a:pt x="80" y="44"/>
                        </a:cubicBezTo>
                        <a:cubicBezTo>
                          <a:pt x="113" y="55"/>
                          <a:pt x="85" y="29"/>
                          <a:pt x="106" y="22"/>
                        </a:cubicBezTo>
                        <a:cubicBezTo>
                          <a:pt x="110" y="17"/>
                          <a:pt x="108" y="9"/>
                          <a:pt x="112" y="4"/>
                        </a:cubicBezTo>
                        <a:cubicBezTo>
                          <a:pt x="115" y="1"/>
                          <a:pt x="124" y="0"/>
                          <a:pt x="124" y="0"/>
                        </a:cubicBezTo>
                        <a:cubicBezTo>
                          <a:pt x="138" y="14"/>
                          <a:pt x="126" y="23"/>
                          <a:pt x="150" y="28"/>
                        </a:cubicBezTo>
                        <a:cubicBezTo>
                          <a:pt x="156" y="36"/>
                          <a:pt x="154" y="39"/>
                          <a:pt x="146" y="44"/>
                        </a:cubicBezTo>
                        <a:cubicBezTo>
                          <a:pt x="141" y="52"/>
                          <a:pt x="135" y="61"/>
                          <a:pt x="126" y="64"/>
                        </a:cubicBezTo>
                        <a:cubicBezTo>
                          <a:pt x="118" y="75"/>
                          <a:pt x="128" y="83"/>
                          <a:pt x="132" y="94"/>
                        </a:cubicBezTo>
                        <a:cubicBezTo>
                          <a:pt x="129" y="103"/>
                          <a:pt x="135" y="105"/>
                          <a:pt x="142" y="110"/>
                        </a:cubicBezTo>
                        <a:cubicBezTo>
                          <a:pt x="145" y="119"/>
                          <a:pt x="141" y="120"/>
                          <a:pt x="146" y="128"/>
                        </a:cubicBezTo>
                        <a:cubicBezTo>
                          <a:pt x="142" y="139"/>
                          <a:pt x="135" y="133"/>
                          <a:pt x="128" y="128"/>
                        </a:cubicBezTo>
                        <a:cubicBezTo>
                          <a:pt x="116" y="132"/>
                          <a:pt x="122" y="136"/>
                          <a:pt x="116" y="146"/>
                        </a:cubicBezTo>
                        <a:cubicBezTo>
                          <a:pt x="113" y="151"/>
                          <a:pt x="108" y="152"/>
                          <a:pt x="104" y="156"/>
                        </a:cubicBezTo>
                        <a:cubicBezTo>
                          <a:pt x="107" y="167"/>
                          <a:pt x="112" y="191"/>
                          <a:pt x="100" y="198"/>
                        </a:cubicBezTo>
                        <a:cubicBezTo>
                          <a:pt x="96" y="200"/>
                          <a:pt x="92" y="200"/>
                          <a:pt x="88" y="202"/>
                        </a:cubicBezTo>
                        <a:cubicBezTo>
                          <a:pt x="86" y="203"/>
                          <a:pt x="84" y="205"/>
                          <a:pt x="82" y="206"/>
                        </a:cubicBezTo>
                        <a:cubicBezTo>
                          <a:pt x="80" y="205"/>
                          <a:pt x="77" y="204"/>
                          <a:pt x="76" y="202"/>
                        </a:cubicBezTo>
                        <a:cubicBezTo>
                          <a:pt x="74" y="198"/>
                          <a:pt x="76" y="191"/>
                          <a:pt x="72" y="190"/>
                        </a:cubicBezTo>
                        <a:cubicBezTo>
                          <a:pt x="68" y="189"/>
                          <a:pt x="60" y="186"/>
                          <a:pt x="60" y="186"/>
                        </a:cubicBezTo>
                        <a:cubicBezTo>
                          <a:pt x="53" y="188"/>
                          <a:pt x="49" y="192"/>
                          <a:pt x="42" y="194"/>
                        </a:cubicBezTo>
                        <a:cubicBezTo>
                          <a:pt x="34" y="189"/>
                          <a:pt x="37" y="183"/>
                          <a:pt x="28" y="186"/>
                        </a:cubicBezTo>
                        <a:cubicBezTo>
                          <a:pt x="12" y="181"/>
                          <a:pt x="19" y="161"/>
                          <a:pt x="10" y="148"/>
                        </a:cubicBezTo>
                        <a:cubicBezTo>
                          <a:pt x="5" y="121"/>
                          <a:pt x="11" y="147"/>
                          <a:pt x="4" y="130"/>
                        </a:cubicBezTo>
                        <a:cubicBezTo>
                          <a:pt x="2" y="126"/>
                          <a:pt x="0" y="118"/>
                          <a:pt x="0" y="118"/>
                        </a:cubicBezTo>
                        <a:cubicBezTo>
                          <a:pt x="2" y="95"/>
                          <a:pt x="0" y="83"/>
                          <a:pt x="20" y="96"/>
                        </a:cubicBezTo>
                        <a:cubicBezTo>
                          <a:pt x="23" y="105"/>
                          <a:pt x="23" y="110"/>
                          <a:pt x="32" y="104"/>
                        </a:cubicBezTo>
                        <a:cubicBezTo>
                          <a:pt x="35" y="95"/>
                          <a:pt x="29" y="88"/>
                          <a:pt x="34" y="80"/>
                        </a:cubicBezTo>
                        <a:cubicBezTo>
                          <a:pt x="36" y="76"/>
                          <a:pt x="48" y="73"/>
                          <a:pt x="52" y="70"/>
                        </a:cubicBezTo>
                        <a:cubicBezTo>
                          <a:pt x="57" y="63"/>
                          <a:pt x="58" y="62"/>
                          <a:pt x="54" y="6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95" name="Freeform 75"/>
                  <p:cNvSpPr/>
                  <p:nvPr/>
                </p:nvSpPr>
                <p:spPr>
                  <a:xfrm>
                    <a:off x="4580" y="572"/>
                    <a:ext cx="47" cy="13"/>
                  </a:xfrm>
                  <a:custGeom>
                    <a:avLst/>
                    <a:gdLst/>
                    <a:ahLst/>
                    <a:cxnLst>
                      <a:cxn ang="0">
                        <a:pos x="2" y="11"/>
                      </a:cxn>
                      <a:cxn ang="0">
                        <a:pos x="8" y="3"/>
                      </a:cxn>
                      <a:cxn ang="0">
                        <a:pos x="20" y="7"/>
                      </a:cxn>
                      <a:cxn ang="0">
                        <a:pos x="31" y="5"/>
                      </a:cxn>
                      <a:cxn ang="0">
                        <a:pos x="39" y="0"/>
                      </a:cxn>
                      <a:cxn ang="0">
                        <a:pos x="33" y="9"/>
                      </a:cxn>
                      <a:cxn ang="0">
                        <a:pos x="26" y="13"/>
                      </a:cxn>
                      <a:cxn ang="0">
                        <a:pos x="18" y="11"/>
                      </a:cxn>
                      <a:cxn ang="0">
                        <a:pos x="6" y="10"/>
                      </a:cxn>
                      <a:cxn ang="0">
                        <a:pos x="2" y="11"/>
                      </a:cxn>
                    </a:cxnLst>
                    <a:pathLst>
                      <a:path w="109" h="38">
                        <a:moveTo>
                          <a:pt x="4" y="32"/>
                        </a:moveTo>
                        <a:cubicBezTo>
                          <a:pt x="7" y="22"/>
                          <a:pt x="7" y="14"/>
                          <a:pt x="18" y="10"/>
                        </a:cubicBezTo>
                        <a:cubicBezTo>
                          <a:pt x="28" y="12"/>
                          <a:pt x="37" y="14"/>
                          <a:pt x="46" y="20"/>
                        </a:cubicBezTo>
                        <a:cubicBezTo>
                          <a:pt x="62" y="15"/>
                          <a:pt x="54" y="17"/>
                          <a:pt x="72" y="14"/>
                        </a:cubicBezTo>
                        <a:cubicBezTo>
                          <a:pt x="77" y="9"/>
                          <a:pt x="90" y="0"/>
                          <a:pt x="90" y="0"/>
                        </a:cubicBezTo>
                        <a:cubicBezTo>
                          <a:pt x="109" y="6"/>
                          <a:pt x="85" y="23"/>
                          <a:pt x="76" y="26"/>
                        </a:cubicBezTo>
                        <a:cubicBezTo>
                          <a:pt x="71" y="33"/>
                          <a:pt x="68" y="35"/>
                          <a:pt x="60" y="38"/>
                        </a:cubicBezTo>
                        <a:cubicBezTo>
                          <a:pt x="54" y="36"/>
                          <a:pt x="42" y="32"/>
                          <a:pt x="42" y="32"/>
                        </a:cubicBezTo>
                        <a:cubicBezTo>
                          <a:pt x="33" y="23"/>
                          <a:pt x="26" y="26"/>
                          <a:pt x="14" y="30"/>
                        </a:cubicBezTo>
                        <a:cubicBezTo>
                          <a:pt x="1" y="28"/>
                          <a:pt x="0" y="24"/>
                          <a:pt x="4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96" name="Freeform 76"/>
                  <p:cNvSpPr/>
                  <p:nvPr/>
                </p:nvSpPr>
                <p:spPr>
                  <a:xfrm>
                    <a:off x="4578" y="588"/>
                    <a:ext cx="32" cy="34"/>
                  </a:xfrm>
                  <a:custGeom>
                    <a:avLst/>
                    <a:gdLst/>
                    <a:ahLst/>
                    <a:cxnLst>
                      <a:cxn ang="0">
                        <a:pos x="3" y="6"/>
                      </a:cxn>
                      <a:cxn ang="0">
                        <a:pos x="8" y="0"/>
                      </a:cxn>
                      <a:cxn ang="0">
                        <a:pos x="14" y="6"/>
                      </a:cxn>
                      <a:cxn ang="0">
                        <a:pos x="26" y="1"/>
                      </a:cxn>
                      <a:cxn ang="0">
                        <a:pos x="19" y="11"/>
                      </a:cxn>
                      <a:cxn ang="0">
                        <a:pos x="23" y="16"/>
                      </a:cxn>
                      <a:cxn ang="0">
                        <a:pos x="24" y="20"/>
                      </a:cxn>
                      <a:cxn ang="0">
                        <a:pos x="19" y="24"/>
                      </a:cxn>
                      <a:cxn ang="0">
                        <a:pos x="14" y="20"/>
                      </a:cxn>
                      <a:cxn ang="0">
                        <a:pos x="9" y="16"/>
                      </a:cxn>
                      <a:cxn ang="0">
                        <a:pos x="12" y="22"/>
                      </a:cxn>
                      <a:cxn ang="0">
                        <a:pos x="13" y="24"/>
                      </a:cxn>
                      <a:cxn ang="0">
                        <a:pos x="8" y="34"/>
                      </a:cxn>
                      <a:cxn ang="0">
                        <a:pos x="5" y="33"/>
                      </a:cxn>
                      <a:cxn ang="0">
                        <a:pos x="3" y="29"/>
                      </a:cxn>
                      <a:cxn ang="0">
                        <a:pos x="0" y="18"/>
                      </a:cxn>
                      <a:cxn ang="0">
                        <a:pos x="1" y="10"/>
                      </a:cxn>
                      <a:cxn ang="0">
                        <a:pos x="3" y="6"/>
                      </a:cxn>
                    </a:cxnLst>
                    <a:pathLst>
                      <a:path w="76" h="104">
                        <a:moveTo>
                          <a:pt x="8" y="18"/>
                        </a:moveTo>
                        <a:cubicBezTo>
                          <a:pt x="10" y="8"/>
                          <a:pt x="9" y="3"/>
                          <a:pt x="18" y="0"/>
                        </a:cubicBezTo>
                        <a:cubicBezTo>
                          <a:pt x="28" y="3"/>
                          <a:pt x="25" y="12"/>
                          <a:pt x="34" y="18"/>
                        </a:cubicBezTo>
                        <a:cubicBezTo>
                          <a:pt x="46" y="16"/>
                          <a:pt x="51" y="8"/>
                          <a:pt x="62" y="4"/>
                        </a:cubicBezTo>
                        <a:cubicBezTo>
                          <a:pt x="76" y="9"/>
                          <a:pt x="56" y="31"/>
                          <a:pt x="46" y="34"/>
                        </a:cubicBezTo>
                        <a:cubicBezTo>
                          <a:pt x="51" y="56"/>
                          <a:pt x="43" y="29"/>
                          <a:pt x="54" y="48"/>
                        </a:cubicBezTo>
                        <a:cubicBezTo>
                          <a:pt x="56" y="52"/>
                          <a:pt x="58" y="60"/>
                          <a:pt x="58" y="60"/>
                        </a:cubicBezTo>
                        <a:cubicBezTo>
                          <a:pt x="55" y="68"/>
                          <a:pt x="54" y="71"/>
                          <a:pt x="46" y="74"/>
                        </a:cubicBezTo>
                        <a:cubicBezTo>
                          <a:pt x="38" y="71"/>
                          <a:pt x="37" y="68"/>
                          <a:pt x="34" y="60"/>
                        </a:cubicBezTo>
                        <a:cubicBezTo>
                          <a:pt x="33" y="50"/>
                          <a:pt x="32" y="33"/>
                          <a:pt x="22" y="48"/>
                        </a:cubicBezTo>
                        <a:cubicBezTo>
                          <a:pt x="25" y="60"/>
                          <a:pt x="23" y="53"/>
                          <a:pt x="28" y="68"/>
                        </a:cubicBezTo>
                        <a:cubicBezTo>
                          <a:pt x="29" y="70"/>
                          <a:pt x="30" y="74"/>
                          <a:pt x="30" y="74"/>
                        </a:cubicBezTo>
                        <a:cubicBezTo>
                          <a:pt x="24" y="84"/>
                          <a:pt x="22" y="93"/>
                          <a:pt x="20" y="104"/>
                        </a:cubicBezTo>
                        <a:cubicBezTo>
                          <a:pt x="17" y="103"/>
                          <a:pt x="14" y="104"/>
                          <a:pt x="12" y="102"/>
                        </a:cubicBezTo>
                        <a:cubicBezTo>
                          <a:pt x="9" y="99"/>
                          <a:pt x="8" y="90"/>
                          <a:pt x="8" y="90"/>
                        </a:cubicBezTo>
                        <a:cubicBezTo>
                          <a:pt x="13" y="75"/>
                          <a:pt x="14" y="64"/>
                          <a:pt x="0" y="54"/>
                        </a:cubicBezTo>
                        <a:cubicBezTo>
                          <a:pt x="1" y="46"/>
                          <a:pt x="1" y="38"/>
                          <a:pt x="2" y="30"/>
                        </a:cubicBezTo>
                        <a:cubicBezTo>
                          <a:pt x="2" y="27"/>
                          <a:pt x="13" y="2"/>
                          <a:pt x="8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97" name="Freeform 77"/>
                  <p:cNvSpPr/>
                  <p:nvPr/>
                </p:nvSpPr>
                <p:spPr>
                  <a:xfrm>
                    <a:off x="4632" y="569"/>
                    <a:ext cx="16" cy="20"/>
                  </a:xfrm>
                  <a:custGeom>
                    <a:avLst/>
                    <a:gdLst/>
                    <a:ahLst/>
                    <a:cxnLst>
                      <a:cxn ang="0">
                        <a:pos x="1" y="9"/>
                      </a:cxn>
                      <a:cxn ang="0">
                        <a:pos x="6" y="0"/>
                      </a:cxn>
                      <a:cxn ang="0">
                        <a:pos x="6" y="9"/>
                      </a:cxn>
                      <a:cxn ang="0">
                        <a:pos x="16" y="12"/>
                      </a:cxn>
                      <a:cxn ang="0">
                        <a:pos x="8" y="14"/>
                      </a:cxn>
                      <a:cxn ang="0">
                        <a:pos x="2" y="19"/>
                      </a:cxn>
                      <a:cxn ang="0">
                        <a:pos x="0" y="11"/>
                      </a:cxn>
                      <a:cxn ang="0">
                        <a:pos x="1" y="9"/>
                      </a:cxn>
                    </a:cxnLst>
                    <a:pathLst>
                      <a:path w="37" h="61">
                        <a:moveTo>
                          <a:pt x="3" y="28"/>
                        </a:moveTo>
                        <a:cubicBezTo>
                          <a:pt x="5" y="14"/>
                          <a:pt x="2" y="7"/>
                          <a:pt x="13" y="0"/>
                        </a:cubicBezTo>
                        <a:cubicBezTo>
                          <a:pt x="26" y="9"/>
                          <a:pt x="23" y="17"/>
                          <a:pt x="15" y="28"/>
                        </a:cubicBezTo>
                        <a:cubicBezTo>
                          <a:pt x="25" y="31"/>
                          <a:pt x="33" y="27"/>
                          <a:pt x="37" y="38"/>
                        </a:cubicBezTo>
                        <a:cubicBezTo>
                          <a:pt x="30" y="45"/>
                          <a:pt x="28" y="47"/>
                          <a:pt x="19" y="44"/>
                        </a:cubicBezTo>
                        <a:cubicBezTo>
                          <a:pt x="13" y="54"/>
                          <a:pt x="18" y="61"/>
                          <a:pt x="5" y="58"/>
                        </a:cubicBezTo>
                        <a:cubicBezTo>
                          <a:pt x="0" y="50"/>
                          <a:pt x="3" y="44"/>
                          <a:pt x="1" y="34"/>
                        </a:cubicBezTo>
                        <a:cubicBezTo>
                          <a:pt x="2" y="32"/>
                          <a:pt x="3" y="28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98" name="Freeform 78"/>
                  <p:cNvSpPr/>
                  <p:nvPr/>
                </p:nvSpPr>
                <p:spPr>
                  <a:xfrm>
                    <a:off x="4636" y="600"/>
                    <a:ext cx="20" cy="10"/>
                  </a:xfrm>
                  <a:custGeom>
                    <a:avLst/>
                    <a:gdLst/>
                    <a:ahLst/>
                    <a:cxnLst>
                      <a:cxn ang="0">
                        <a:pos x="3" y="0"/>
                      </a:cxn>
                      <a:cxn ang="0">
                        <a:pos x="12" y="0"/>
                      </a:cxn>
                      <a:cxn ang="0">
                        <a:pos x="20" y="6"/>
                      </a:cxn>
                      <a:cxn ang="0">
                        <a:pos x="14" y="5"/>
                      </a:cxn>
                      <a:cxn ang="0">
                        <a:pos x="1" y="6"/>
                      </a:cxn>
                      <a:cxn ang="0">
                        <a:pos x="3" y="0"/>
                      </a:cxn>
                    </a:cxnLst>
                    <a:pathLst>
                      <a:path w="49" h="29">
                        <a:moveTo>
                          <a:pt x="7" y="0"/>
                        </a:moveTo>
                        <a:cubicBezTo>
                          <a:pt x="15" y="6"/>
                          <a:pt x="19" y="2"/>
                          <a:pt x="29" y="0"/>
                        </a:cubicBezTo>
                        <a:cubicBezTo>
                          <a:pt x="45" y="5"/>
                          <a:pt x="40" y="3"/>
                          <a:pt x="49" y="16"/>
                        </a:cubicBezTo>
                        <a:cubicBezTo>
                          <a:pt x="46" y="29"/>
                          <a:pt x="42" y="21"/>
                          <a:pt x="35" y="14"/>
                        </a:cubicBezTo>
                        <a:cubicBezTo>
                          <a:pt x="26" y="15"/>
                          <a:pt x="12" y="19"/>
                          <a:pt x="3" y="16"/>
                        </a:cubicBezTo>
                        <a:cubicBezTo>
                          <a:pt x="0" y="6"/>
                          <a:pt x="7" y="10"/>
                          <a:pt x="7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199" name="Freeform 79"/>
                  <p:cNvSpPr/>
                  <p:nvPr/>
                </p:nvSpPr>
                <p:spPr>
                  <a:xfrm>
                    <a:off x="4657" y="585"/>
                    <a:ext cx="26" cy="17"/>
                  </a:xfrm>
                  <a:custGeom>
                    <a:avLst/>
                    <a:gdLst/>
                    <a:ahLst/>
                    <a:cxnLst>
                      <a:cxn ang="0">
                        <a:pos x="9" y="13"/>
                      </a:cxn>
                      <a:cxn ang="0">
                        <a:pos x="6" y="9"/>
                      </a:cxn>
                      <a:cxn ang="0">
                        <a:pos x="1" y="8"/>
                      </a:cxn>
                      <a:cxn ang="0">
                        <a:pos x="6" y="3"/>
                      </a:cxn>
                      <a:cxn ang="0">
                        <a:pos x="11" y="0"/>
                      </a:cxn>
                      <a:cxn ang="0">
                        <a:pos x="21" y="4"/>
                      </a:cxn>
                      <a:cxn ang="0">
                        <a:pos x="23" y="7"/>
                      </a:cxn>
                      <a:cxn ang="0">
                        <a:pos x="26" y="11"/>
                      </a:cxn>
                      <a:cxn ang="0">
                        <a:pos x="17" y="13"/>
                      </a:cxn>
                      <a:cxn ang="0">
                        <a:pos x="10" y="16"/>
                      </a:cxn>
                      <a:cxn ang="0">
                        <a:pos x="9" y="13"/>
                      </a:cxn>
                    </a:cxnLst>
                    <a:pathLst>
                      <a:path w="61" h="48">
                        <a:moveTo>
                          <a:pt x="21" y="38"/>
                        </a:moveTo>
                        <a:cubicBezTo>
                          <a:pt x="19" y="34"/>
                          <a:pt x="19" y="29"/>
                          <a:pt x="15" y="26"/>
                        </a:cubicBezTo>
                        <a:cubicBezTo>
                          <a:pt x="12" y="24"/>
                          <a:pt x="3" y="22"/>
                          <a:pt x="3" y="22"/>
                        </a:cubicBezTo>
                        <a:cubicBezTo>
                          <a:pt x="0" y="12"/>
                          <a:pt x="5" y="12"/>
                          <a:pt x="13" y="8"/>
                        </a:cubicBezTo>
                        <a:cubicBezTo>
                          <a:pt x="17" y="6"/>
                          <a:pt x="25" y="0"/>
                          <a:pt x="25" y="0"/>
                        </a:cubicBezTo>
                        <a:cubicBezTo>
                          <a:pt x="37" y="2"/>
                          <a:pt x="41" y="2"/>
                          <a:pt x="49" y="10"/>
                        </a:cubicBezTo>
                        <a:cubicBezTo>
                          <a:pt x="45" y="21"/>
                          <a:pt x="46" y="12"/>
                          <a:pt x="53" y="20"/>
                        </a:cubicBezTo>
                        <a:cubicBezTo>
                          <a:pt x="56" y="24"/>
                          <a:pt x="61" y="32"/>
                          <a:pt x="61" y="32"/>
                        </a:cubicBezTo>
                        <a:cubicBezTo>
                          <a:pt x="56" y="47"/>
                          <a:pt x="53" y="42"/>
                          <a:pt x="41" y="38"/>
                        </a:cubicBezTo>
                        <a:cubicBezTo>
                          <a:pt x="27" y="47"/>
                          <a:pt x="34" y="48"/>
                          <a:pt x="23" y="44"/>
                        </a:cubicBezTo>
                        <a:cubicBezTo>
                          <a:pt x="22" y="42"/>
                          <a:pt x="21" y="38"/>
                          <a:pt x="21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200" name="Freeform 80"/>
                  <p:cNvSpPr/>
                  <p:nvPr/>
                </p:nvSpPr>
                <p:spPr>
                  <a:xfrm>
                    <a:off x="4664" y="593"/>
                    <a:ext cx="122" cy="61"/>
                  </a:xfrm>
                  <a:custGeom>
                    <a:avLst/>
                    <a:gdLst/>
                    <a:ahLst/>
                    <a:cxnLst>
                      <a:cxn ang="0">
                        <a:pos x="20" y="9"/>
                      </a:cxn>
                      <a:cxn ang="0">
                        <a:pos x="15" y="5"/>
                      </a:cxn>
                      <a:cxn ang="0">
                        <a:pos x="11" y="10"/>
                      </a:cxn>
                      <a:cxn ang="0">
                        <a:pos x="0" y="8"/>
                      </a:cxn>
                      <a:cxn ang="0">
                        <a:pos x="4" y="14"/>
                      </a:cxn>
                      <a:cxn ang="0">
                        <a:pos x="7" y="21"/>
                      </a:cxn>
                      <a:cxn ang="0">
                        <a:pos x="10" y="16"/>
                      </a:cxn>
                      <a:cxn ang="0">
                        <a:pos x="13" y="15"/>
                      </a:cxn>
                      <a:cxn ang="0">
                        <a:pos x="20" y="19"/>
                      </a:cxn>
                      <a:cxn ang="0">
                        <a:pos x="30" y="21"/>
                      </a:cxn>
                      <a:cxn ang="0">
                        <a:pos x="38" y="24"/>
                      </a:cxn>
                      <a:cxn ang="0">
                        <a:pos x="45" y="34"/>
                      </a:cxn>
                      <a:cxn ang="0">
                        <a:pos x="44" y="41"/>
                      </a:cxn>
                      <a:cxn ang="0">
                        <a:pos x="42" y="45"/>
                      </a:cxn>
                      <a:cxn ang="0">
                        <a:pos x="52" y="43"/>
                      </a:cxn>
                      <a:cxn ang="0">
                        <a:pos x="60" y="47"/>
                      </a:cxn>
                      <a:cxn ang="0">
                        <a:pos x="72" y="50"/>
                      </a:cxn>
                      <a:cxn ang="0">
                        <a:pos x="74" y="49"/>
                      </a:cxn>
                      <a:cxn ang="0">
                        <a:pos x="72" y="45"/>
                      </a:cxn>
                      <a:cxn ang="0">
                        <a:pos x="76" y="46"/>
                      </a:cxn>
                      <a:cxn ang="0">
                        <a:pos x="79" y="40"/>
                      </a:cxn>
                      <a:cxn ang="0">
                        <a:pos x="86" y="41"/>
                      </a:cxn>
                      <a:cxn ang="0">
                        <a:pos x="91" y="44"/>
                      </a:cxn>
                      <a:cxn ang="0">
                        <a:pos x="104" y="56"/>
                      </a:cxn>
                      <a:cxn ang="0">
                        <a:pos x="112" y="60"/>
                      </a:cxn>
                      <a:cxn ang="0">
                        <a:pos x="121" y="57"/>
                      </a:cxn>
                      <a:cxn ang="0">
                        <a:pos x="114" y="54"/>
                      </a:cxn>
                      <a:cxn ang="0">
                        <a:pos x="109" y="46"/>
                      </a:cxn>
                      <a:cxn ang="0">
                        <a:pos x="107" y="44"/>
                      </a:cxn>
                      <a:cxn ang="0">
                        <a:pos x="106" y="41"/>
                      </a:cxn>
                      <a:cxn ang="0">
                        <a:pos x="101" y="39"/>
                      </a:cxn>
                      <a:cxn ang="0">
                        <a:pos x="102" y="32"/>
                      </a:cxn>
                      <a:cxn ang="0">
                        <a:pos x="94" y="29"/>
                      </a:cxn>
                      <a:cxn ang="0">
                        <a:pos x="90" y="23"/>
                      </a:cxn>
                      <a:cxn ang="0">
                        <a:pos x="81" y="18"/>
                      </a:cxn>
                      <a:cxn ang="0">
                        <a:pos x="72" y="13"/>
                      </a:cxn>
                      <a:cxn ang="0">
                        <a:pos x="67" y="11"/>
                      </a:cxn>
                      <a:cxn ang="0">
                        <a:pos x="51" y="5"/>
                      </a:cxn>
                      <a:cxn ang="0">
                        <a:pos x="44" y="1"/>
                      </a:cxn>
                      <a:cxn ang="0">
                        <a:pos x="41" y="0"/>
                      </a:cxn>
                      <a:cxn ang="0">
                        <a:pos x="30" y="3"/>
                      </a:cxn>
                      <a:cxn ang="0">
                        <a:pos x="24" y="11"/>
                      </a:cxn>
                      <a:cxn ang="0">
                        <a:pos x="20" y="9"/>
                      </a:cxn>
                    </a:cxnLst>
                    <a:pathLst>
                      <a:path w="286" h="182">
                        <a:moveTo>
                          <a:pt x="46" y="28"/>
                        </a:moveTo>
                        <a:cubicBezTo>
                          <a:pt x="41" y="14"/>
                          <a:pt x="46" y="17"/>
                          <a:pt x="36" y="14"/>
                        </a:cubicBezTo>
                        <a:cubicBezTo>
                          <a:pt x="31" y="17"/>
                          <a:pt x="26" y="30"/>
                          <a:pt x="26" y="30"/>
                        </a:cubicBezTo>
                        <a:cubicBezTo>
                          <a:pt x="12" y="25"/>
                          <a:pt x="19" y="21"/>
                          <a:pt x="0" y="24"/>
                        </a:cubicBezTo>
                        <a:cubicBezTo>
                          <a:pt x="2" y="33"/>
                          <a:pt x="2" y="37"/>
                          <a:pt x="10" y="42"/>
                        </a:cubicBezTo>
                        <a:cubicBezTo>
                          <a:pt x="12" y="49"/>
                          <a:pt x="14" y="55"/>
                          <a:pt x="16" y="62"/>
                        </a:cubicBezTo>
                        <a:cubicBezTo>
                          <a:pt x="24" y="59"/>
                          <a:pt x="27" y="57"/>
                          <a:pt x="24" y="48"/>
                        </a:cubicBezTo>
                        <a:cubicBezTo>
                          <a:pt x="26" y="47"/>
                          <a:pt x="28" y="43"/>
                          <a:pt x="30" y="44"/>
                        </a:cubicBezTo>
                        <a:cubicBezTo>
                          <a:pt x="48" y="48"/>
                          <a:pt x="36" y="52"/>
                          <a:pt x="48" y="56"/>
                        </a:cubicBezTo>
                        <a:cubicBezTo>
                          <a:pt x="74" y="65"/>
                          <a:pt x="47" y="56"/>
                          <a:pt x="70" y="62"/>
                        </a:cubicBezTo>
                        <a:cubicBezTo>
                          <a:pt x="77" y="64"/>
                          <a:pt x="88" y="72"/>
                          <a:pt x="88" y="72"/>
                        </a:cubicBezTo>
                        <a:cubicBezTo>
                          <a:pt x="96" y="84"/>
                          <a:pt x="102" y="87"/>
                          <a:pt x="106" y="102"/>
                        </a:cubicBezTo>
                        <a:cubicBezTo>
                          <a:pt x="105" y="109"/>
                          <a:pt x="106" y="115"/>
                          <a:pt x="104" y="122"/>
                        </a:cubicBezTo>
                        <a:cubicBezTo>
                          <a:pt x="103" y="126"/>
                          <a:pt x="94" y="132"/>
                          <a:pt x="98" y="134"/>
                        </a:cubicBezTo>
                        <a:cubicBezTo>
                          <a:pt x="106" y="137"/>
                          <a:pt x="122" y="128"/>
                          <a:pt x="122" y="128"/>
                        </a:cubicBezTo>
                        <a:cubicBezTo>
                          <a:pt x="130" y="131"/>
                          <a:pt x="133" y="135"/>
                          <a:pt x="140" y="140"/>
                        </a:cubicBezTo>
                        <a:cubicBezTo>
                          <a:pt x="148" y="145"/>
                          <a:pt x="159" y="145"/>
                          <a:pt x="168" y="148"/>
                        </a:cubicBezTo>
                        <a:cubicBezTo>
                          <a:pt x="170" y="147"/>
                          <a:pt x="173" y="148"/>
                          <a:pt x="174" y="146"/>
                        </a:cubicBezTo>
                        <a:cubicBezTo>
                          <a:pt x="176" y="142"/>
                          <a:pt x="164" y="136"/>
                          <a:pt x="168" y="134"/>
                        </a:cubicBezTo>
                        <a:cubicBezTo>
                          <a:pt x="171" y="132"/>
                          <a:pt x="175" y="135"/>
                          <a:pt x="178" y="136"/>
                        </a:cubicBezTo>
                        <a:cubicBezTo>
                          <a:pt x="182" y="131"/>
                          <a:pt x="186" y="118"/>
                          <a:pt x="186" y="118"/>
                        </a:cubicBezTo>
                        <a:cubicBezTo>
                          <a:pt x="189" y="119"/>
                          <a:pt x="199" y="120"/>
                          <a:pt x="202" y="122"/>
                        </a:cubicBezTo>
                        <a:cubicBezTo>
                          <a:pt x="206" y="124"/>
                          <a:pt x="214" y="130"/>
                          <a:pt x="214" y="130"/>
                        </a:cubicBezTo>
                        <a:cubicBezTo>
                          <a:pt x="224" y="145"/>
                          <a:pt x="228" y="158"/>
                          <a:pt x="244" y="168"/>
                        </a:cubicBezTo>
                        <a:cubicBezTo>
                          <a:pt x="250" y="172"/>
                          <a:pt x="262" y="178"/>
                          <a:pt x="262" y="178"/>
                        </a:cubicBezTo>
                        <a:cubicBezTo>
                          <a:pt x="265" y="178"/>
                          <a:pt x="286" y="182"/>
                          <a:pt x="284" y="170"/>
                        </a:cubicBezTo>
                        <a:cubicBezTo>
                          <a:pt x="283" y="164"/>
                          <a:pt x="268" y="160"/>
                          <a:pt x="268" y="160"/>
                        </a:cubicBezTo>
                        <a:cubicBezTo>
                          <a:pt x="261" y="150"/>
                          <a:pt x="270" y="143"/>
                          <a:pt x="256" y="138"/>
                        </a:cubicBezTo>
                        <a:cubicBezTo>
                          <a:pt x="254" y="136"/>
                          <a:pt x="251" y="135"/>
                          <a:pt x="250" y="132"/>
                        </a:cubicBezTo>
                        <a:cubicBezTo>
                          <a:pt x="248" y="129"/>
                          <a:pt x="250" y="125"/>
                          <a:pt x="248" y="122"/>
                        </a:cubicBezTo>
                        <a:cubicBezTo>
                          <a:pt x="246" y="118"/>
                          <a:pt x="240" y="118"/>
                          <a:pt x="236" y="116"/>
                        </a:cubicBezTo>
                        <a:cubicBezTo>
                          <a:pt x="230" y="107"/>
                          <a:pt x="227" y="100"/>
                          <a:pt x="240" y="96"/>
                        </a:cubicBezTo>
                        <a:cubicBezTo>
                          <a:pt x="236" y="83"/>
                          <a:pt x="236" y="84"/>
                          <a:pt x="220" y="86"/>
                        </a:cubicBezTo>
                        <a:cubicBezTo>
                          <a:pt x="209" y="82"/>
                          <a:pt x="208" y="82"/>
                          <a:pt x="210" y="70"/>
                        </a:cubicBezTo>
                        <a:cubicBezTo>
                          <a:pt x="207" y="60"/>
                          <a:pt x="199" y="57"/>
                          <a:pt x="190" y="54"/>
                        </a:cubicBezTo>
                        <a:cubicBezTo>
                          <a:pt x="181" y="45"/>
                          <a:pt x="181" y="42"/>
                          <a:pt x="168" y="38"/>
                        </a:cubicBezTo>
                        <a:cubicBezTo>
                          <a:pt x="164" y="37"/>
                          <a:pt x="156" y="34"/>
                          <a:pt x="156" y="34"/>
                        </a:cubicBezTo>
                        <a:cubicBezTo>
                          <a:pt x="146" y="24"/>
                          <a:pt x="134" y="21"/>
                          <a:pt x="120" y="16"/>
                        </a:cubicBezTo>
                        <a:cubicBezTo>
                          <a:pt x="113" y="14"/>
                          <a:pt x="108" y="8"/>
                          <a:pt x="102" y="4"/>
                        </a:cubicBezTo>
                        <a:cubicBezTo>
                          <a:pt x="100" y="3"/>
                          <a:pt x="96" y="0"/>
                          <a:pt x="96" y="0"/>
                        </a:cubicBezTo>
                        <a:cubicBezTo>
                          <a:pt x="83" y="2"/>
                          <a:pt x="79" y="1"/>
                          <a:pt x="70" y="10"/>
                        </a:cubicBezTo>
                        <a:cubicBezTo>
                          <a:pt x="67" y="19"/>
                          <a:pt x="63" y="27"/>
                          <a:pt x="56" y="32"/>
                        </a:cubicBezTo>
                        <a:cubicBezTo>
                          <a:pt x="49" y="30"/>
                          <a:pt x="52" y="31"/>
                          <a:pt x="4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201" name="Freeform 81"/>
                  <p:cNvSpPr/>
                  <p:nvPr/>
                </p:nvSpPr>
                <p:spPr>
                  <a:xfrm>
                    <a:off x="4770" y="599"/>
                    <a:ext cx="33" cy="26"/>
                  </a:xfrm>
                  <a:custGeom>
                    <a:avLst/>
                    <a:gdLst/>
                    <a:ahLst/>
                    <a:cxnLst>
                      <a:cxn ang="0">
                        <a:pos x="0" y="19"/>
                      </a:cxn>
                      <a:cxn ang="0">
                        <a:pos x="11" y="20"/>
                      </a:cxn>
                      <a:cxn ang="0">
                        <a:pos x="19" y="16"/>
                      </a:cxn>
                      <a:cxn ang="0">
                        <a:pos x="24" y="10"/>
                      </a:cxn>
                      <a:cxn ang="0">
                        <a:pos x="18" y="5"/>
                      </a:cxn>
                      <a:cxn ang="0">
                        <a:pos x="18" y="1"/>
                      </a:cxn>
                      <a:cxn ang="0">
                        <a:pos x="30" y="9"/>
                      </a:cxn>
                      <a:cxn ang="0">
                        <a:pos x="28" y="18"/>
                      </a:cxn>
                      <a:cxn ang="0">
                        <a:pos x="14" y="26"/>
                      </a:cxn>
                      <a:cxn ang="0">
                        <a:pos x="4" y="22"/>
                      </a:cxn>
                      <a:cxn ang="0">
                        <a:pos x="1" y="21"/>
                      </a:cxn>
                      <a:cxn ang="0">
                        <a:pos x="0" y="19"/>
                      </a:cxn>
                    </a:cxnLst>
                    <a:pathLst>
                      <a:path w="78" h="78">
                        <a:moveTo>
                          <a:pt x="1" y="58"/>
                        </a:moveTo>
                        <a:cubicBezTo>
                          <a:pt x="6" y="44"/>
                          <a:pt x="18" y="57"/>
                          <a:pt x="27" y="60"/>
                        </a:cubicBezTo>
                        <a:cubicBezTo>
                          <a:pt x="35" y="57"/>
                          <a:pt x="38" y="52"/>
                          <a:pt x="45" y="48"/>
                        </a:cubicBezTo>
                        <a:cubicBezTo>
                          <a:pt x="48" y="40"/>
                          <a:pt x="51" y="36"/>
                          <a:pt x="57" y="30"/>
                        </a:cubicBezTo>
                        <a:cubicBezTo>
                          <a:pt x="55" y="23"/>
                          <a:pt x="43" y="14"/>
                          <a:pt x="43" y="14"/>
                        </a:cubicBezTo>
                        <a:cubicBezTo>
                          <a:pt x="33" y="0"/>
                          <a:pt x="30" y="1"/>
                          <a:pt x="43" y="4"/>
                        </a:cubicBezTo>
                        <a:cubicBezTo>
                          <a:pt x="54" y="11"/>
                          <a:pt x="58" y="22"/>
                          <a:pt x="71" y="26"/>
                        </a:cubicBezTo>
                        <a:cubicBezTo>
                          <a:pt x="78" y="37"/>
                          <a:pt x="78" y="46"/>
                          <a:pt x="67" y="54"/>
                        </a:cubicBezTo>
                        <a:cubicBezTo>
                          <a:pt x="51" y="49"/>
                          <a:pt x="53" y="71"/>
                          <a:pt x="33" y="78"/>
                        </a:cubicBezTo>
                        <a:cubicBezTo>
                          <a:pt x="16" y="72"/>
                          <a:pt x="25" y="76"/>
                          <a:pt x="9" y="66"/>
                        </a:cubicBezTo>
                        <a:cubicBezTo>
                          <a:pt x="7" y="65"/>
                          <a:pt x="3" y="62"/>
                          <a:pt x="3" y="62"/>
                        </a:cubicBezTo>
                        <a:cubicBezTo>
                          <a:pt x="0" y="54"/>
                          <a:pt x="13" y="42"/>
                          <a:pt x="1" y="5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202" name="Freeform 82"/>
                  <p:cNvSpPr/>
                  <p:nvPr/>
                </p:nvSpPr>
                <p:spPr>
                  <a:xfrm>
                    <a:off x="4840" y="544"/>
                    <a:ext cx="8" cy="6"/>
                  </a:xfrm>
                  <a:custGeom>
                    <a:avLst/>
                    <a:gdLst/>
                    <a:ahLst/>
                    <a:cxnLst>
                      <a:cxn ang="0">
                        <a:pos x="1" y="1"/>
                      </a:cxn>
                      <a:cxn ang="0">
                        <a:pos x="1" y="5"/>
                      </a:cxn>
                      <a:cxn ang="0">
                        <a:pos x="1" y="1"/>
                      </a:cxn>
                    </a:cxnLst>
                    <a:pathLst>
                      <a:path w="17" h="18">
                        <a:moveTo>
                          <a:pt x="3" y="4"/>
                        </a:moveTo>
                        <a:cubicBezTo>
                          <a:pt x="17" y="7"/>
                          <a:pt x="16" y="18"/>
                          <a:pt x="3" y="14"/>
                        </a:cubicBezTo>
                        <a:cubicBezTo>
                          <a:pt x="0" y="6"/>
                          <a:pt x="7" y="0"/>
                          <a:pt x="3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203" name="Freeform 83"/>
                  <p:cNvSpPr/>
                  <p:nvPr/>
                </p:nvSpPr>
                <p:spPr>
                  <a:xfrm>
                    <a:off x="4747" y="494"/>
                    <a:ext cx="8" cy="5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7" y="1"/>
                      </a:cxn>
                      <a:cxn ang="0">
                        <a:pos x="4" y="4"/>
                      </a:cxn>
                      <a:cxn ang="0">
                        <a:pos x="3" y="4"/>
                      </a:cxn>
                    </a:cxnLst>
                    <a:pathLst>
                      <a:path w="20" h="15">
                        <a:moveTo>
                          <a:pt x="7" y="12"/>
                        </a:moveTo>
                        <a:cubicBezTo>
                          <a:pt x="0" y="1"/>
                          <a:pt x="6" y="0"/>
                          <a:pt x="17" y="2"/>
                        </a:cubicBezTo>
                        <a:cubicBezTo>
                          <a:pt x="20" y="10"/>
                          <a:pt x="18" y="15"/>
                          <a:pt x="9" y="12"/>
                        </a:cubicBezTo>
                        <a:cubicBezTo>
                          <a:pt x="4" y="4"/>
                          <a:pt x="4" y="4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204" name="Freeform 84"/>
                  <p:cNvSpPr/>
                  <p:nvPr/>
                </p:nvSpPr>
                <p:spPr>
                  <a:xfrm>
                    <a:off x="4676" y="536"/>
                    <a:ext cx="8" cy="5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6" y="1"/>
                      </a:cxn>
                      <a:cxn ang="0">
                        <a:pos x="6" y="5"/>
                      </a:cxn>
                      <a:cxn ang="0">
                        <a:pos x="3" y="4"/>
                      </a:cxn>
                    </a:cxnLst>
                    <a:pathLst>
                      <a:path w="20" h="15">
                        <a:moveTo>
                          <a:pt x="7" y="12"/>
                        </a:moveTo>
                        <a:cubicBezTo>
                          <a:pt x="0" y="2"/>
                          <a:pt x="3" y="0"/>
                          <a:pt x="15" y="2"/>
                        </a:cubicBezTo>
                        <a:cubicBezTo>
                          <a:pt x="16" y="4"/>
                          <a:pt x="20" y="12"/>
                          <a:pt x="15" y="14"/>
                        </a:cubicBezTo>
                        <a:cubicBezTo>
                          <a:pt x="12" y="15"/>
                          <a:pt x="7" y="12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205" name="Freeform 85"/>
                  <p:cNvSpPr/>
                  <p:nvPr/>
                </p:nvSpPr>
                <p:spPr>
                  <a:xfrm>
                    <a:off x="4598" y="523"/>
                    <a:ext cx="34" cy="27"/>
                  </a:xfrm>
                  <a:custGeom>
                    <a:avLst/>
                    <a:gdLst/>
                    <a:ahLst/>
                    <a:cxnLst>
                      <a:cxn ang="0">
                        <a:pos x="0" y="17"/>
                      </a:cxn>
                      <a:cxn ang="0">
                        <a:pos x="6" y="8"/>
                      </a:cxn>
                      <a:cxn ang="0">
                        <a:pos x="11" y="7"/>
                      </a:cxn>
                      <a:cxn ang="0">
                        <a:pos x="20" y="6"/>
                      </a:cxn>
                      <a:cxn ang="0">
                        <a:pos x="25" y="0"/>
                      </a:cxn>
                      <a:cxn ang="0">
                        <a:pos x="34" y="14"/>
                      </a:cxn>
                      <a:cxn ang="0">
                        <a:pos x="30" y="19"/>
                      </a:cxn>
                      <a:cxn ang="0">
                        <a:pos x="23" y="21"/>
                      </a:cxn>
                      <a:cxn ang="0">
                        <a:pos x="20" y="27"/>
                      </a:cxn>
                      <a:cxn ang="0">
                        <a:pos x="14" y="23"/>
                      </a:cxn>
                      <a:cxn ang="0">
                        <a:pos x="16" y="18"/>
                      </a:cxn>
                      <a:cxn ang="0">
                        <a:pos x="13" y="9"/>
                      </a:cxn>
                      <a:cxn ang="0">
                        <a:pos x="9" y="16"/>
                      </a:cxn>
                      <a:cxn ang="0">
                        <a:pos x="3" y="19"/>
                      </a:cxn>
                      <a:cxn ang="0">
                        <a:pos x="0" y="17"/>
                      </a:cxn>
                    </a:cxnLst>
                    <a:pathLst>
                      <a:path w="80" h="80">
                        <a:moveTo>
                          <a:pt x="0" y="50"/>
                        </a:moveTo>
                        <a:cubicBezTo>
                          <a:pt x="1" y="47"/>
                          <a:pt x="12" y="25"/>
                          <a:pt x="14" y="24"/>
                        </a:cubicBezTo>
                        <a:cubicBezTo>
                          <a:pt x="17" y="22"/>
                          <a:pt x="26" y="20"/>
                          <a:pt x="26" y="20"/>
                        </a:cubicBezTo>
                        <a:cubicBezTo>
                          <a:pt x="34" y="23"/>
                          <a:pt x="40" y="21"/>
                          <a:pt x="48" y="18"/>
                        </a:cubicBezTo>
                        <a:cubicBezTo>
                          <a:pt x="52" y="12"/>
                          <a:pt x="54" y="6"/>
                          <a:pt x="58" y="0"/>
                        </a:cubicBezTo>
                        <a:cubicBezTo>
                          <a:pt x="70" y="4"/>
                          <a:pt x="76" y="28"/>
                          <a:pt x="80" y="40"/>
                        </a:cubicBezTo>
                        <a:cubicBezTo>
                          <a:pt x="75" y="54"/>
                          <a:pt x="80" y="50"/>
                          <a:pt x="70" y="56"/>
                        </a:cubicBezTo>
                        <a:cubicBezTo>
                          <a:pt x="61" y="53"/>
                          <a:pt x="59" y="54"/>
                          <a:pt x="54" y="62"/>
                        </a:cubicBezTo>
                        <a:cubicBezTo>
                          <a:pt x="57" y="71"/>
                          <a:pt x="56" y="75"/>
                          <a:pt x="48" y="80"/>
                        </a:cubicBezTo>
                        <a:cubicBezTo>
                          <a:pt x="40" y="77"/>
                          <a:pt x="39" y="72"/>
                          <a:pt x="32" y="68"/>
                        </a:cubicBezTo>
                        <a:cubicBezTo>
                          <a:pt x="26" y="59"/>
                          <a:pt x="30" y="57"/>
                          <a:pt x="38" y="52"/>
                        </a:cubicBezTo>
                        <a:cubicBezTo>
                          <a:pt x="41" y="42"/>
                          <a:pt x="39" y="34"/>
                          <a:pt x="30" y="28"/>
                        </a:cubicBezTo>
                        <a:cubicBezTo>
                          <a:pt x="20" y="31"/>
                          <a:pt x="30" y="40"/>
                          <a:pt x="20" y="48"/>
                        </a:cubicBezTo>
                        <a:cubicBezTo>
                          <a:pt x="16" y="51"/>
                          <a:pt x="8" y="56"/>
                          <a:pt x="8" y="56"/>
                        </a:cubicBezTo>
                        <a:cubicBezTo>
                          <a:pt x="2" y="50"/>
                          <a:pt x="5" y="50"/>
                          <a:pt x="0" y="5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206" name="Freeform 86"/>
                  <p:cNvSpPr/>
                  <p:nvPr/>
                </p:nvSpPr>
                <p:spPr>
                  <a:xfrm>
                    <a:off x="4587" y="466"/>
                    <a:ext cx="40" cy="58"/>
                  </a:xfrm>
                  <a:custGeom>
                    <a:avLst/>
                    <a:gdLst/>
                    <a:ahLst/>
                    <a:cxnLst>
                      <a:cxn ang="0">
                        <a:pos x="6" y="32"/>
                      </a:cxn>
                      <a:cxn ang="0">
                        <a:pos x="11" y="43"/>
                      </a:cxn>
                      <a:cxn ang="0">
                        <a:pos x="14" y="36"/>
                      </a:cxn>
                      <a:cxn ang="0">
                        <a:pos x="22" y="33"/>
                      </a:cxn>
                      <a:cxn ang="0">
                        <a:pos x="20" y="41"/>
                      </a:cxn>
                      <a:cxn ang="0">
                        <a:pos x="28" y="42"/>
                      </a:cxn>
                      <a:cxn ang="0">
                        <a:pos x="32" y="47"/>
                      </a:cxn>
                      <a:cxn ang="0">
                        <a:pos x="25" y="49"/>
                      </a:cxn>
                      <a:cxn ang="0">
                        <a:pos x="31" y="58"/>
                      </a:cxn>
                      <a:cxn ang="0">
                        <a:pos x="36" y="51"/>
                      </a:cxn>
                      <a:cxn ang="0">
                        <a:pos x="35" y="37"/>
                      </a:cxn>
                      <a:cxn ang="0">
                        <a:pos x="26" y="35"/>
                      </a:cxn>
                      <a:cxn ang="0">
                        <a:pos x="21" y="27"/>
                      </a:cxn>
                      <a:cxn ang="0">
                        <a:pos x="14" y="27"/>
                      </a:cxn>
                      <a:cxn ang="0">
                        <a:pos x="13" y="23"/>
                      </a:cxn>
                      <a:cxn ang="0">
                        <a:pos x="18" y="14"/>
                      </a:cxn>
                      <a:cxn ang="0">
                        <a:pos x="13" y="0"/>
                      </a:cxn>
                      <a:cxn ang="0">
                        <a:pos x="8" y="7"/>
                      </a:cxn>
                      <a:cxn ang="0">
                        <a:pos x="2" y="15"/>
                      </a:cxn>
                      <a:cxn ang="0">
                        <a:pos x="6" y="25"/>
                      </a:cxn>
                      <a:cxn ang="0">
                        <a:pos x="6" y="32"/>
                      </a:cxn>
                    </a:cxnLst>
                    <a:pathLst>
                      <a:path w="94" h="174">
                        <a:moveTo>
                          <a:pt x="14" y="96"/>
                        </a:moveTo>
                        <a:cubicBezTo>
                          <a:pt x="11" y="109"/>
                          <a:pt x="15" y="120"/>
                          <a:pt x="26" y="128"/>
                        </a:cubicBezTo>
                        <a:cubicBezTo>
                          <a:pt x="34" y="120"/>
                          <a:pt x="35" y="119"/>
                          <a:pt x="32" y="108"/>
                        </a:cubicBezTo>
                        <a:cubicBezTo>
                          <a:pt x="35" y="92"/>
                          <a:pt x="39" y="92"/>
                          <a:pt x="52" y="100"/>
                        </a:cubicBezTo>
                        <a:cubicBezTo>
                          <a:pt x="59" y="110"/>
                          <a:pt x="49" y="114"/>
                          <a:pt x="46" y="124"/>
                        </a:cubicBezTo>
                        <a:cubicBezTo>
                          <a:pt x="50" y="137"/>
                          <a:pt x="57" y="129"/>
                          <a:pt x="66" y="126"/>
                        </a:cubicBezTo>
                        <a:cubicBezTo>
                          <a:pt x="77" y="129"/>
                          <a:pt x="79" y="131"/>
                          <a:pt x="76" y="142"/>
                        </a:cubicBezTo>
                        <a:cubicBezTo>
                          <a:pt x="67" y="139"/>
                          <a:pt x="65" y="141"/>
                          <a:pt x="58" y="148"/>
                        </a:cubicBezTo>
                        <a:cubicBezTo>
                          <a:pt x="60" y="160"/>
                          <a:pt x="62" y="170"/>
                          <a:pt x="74" y="174"/>
                        </a:cubicBezTo>
                        <a:cubicBezTo>
                          <a:pt x="77" y="165"/>
                          <a:pt x="74" y="157"/>
                          <a:pt x="84" y="154"/>
                        </a:cubicBezTo>
                        <a:cubicBezTo>
                          <a:pt x="91" y="143"/>
                          <a:pt x="94" y="122"/>
                          <a:pt x="82" y="112"/>
                        </a:cubicBezTo>
                        <a:cubicBezTo>
                          <a:pt x="77" y="108"/>
                          <a:pt x="66" y="108"/>
                          <a:pt x="60" y="106"/>
                        </a:cubicBezTo>
                        <a:cubicBezTo>
                          <a:pt x="65" y="92"/>
                          <a:pt x="66" y="87"/>
                          <a:pt x="50" y="82"/>
                        </a:cubicBezTo>
                        <a:cubicBezTo>
                          <a:pt x="48" y="82"/>
                          <a:pt x="37" y="86"/>
                          <a:pt x="34" y="82"/>
                        </a:cubicBezTo>
                        <a:cubicBezTo>
                          <a:pt x="32" y="79"/>
                          <a:pt x="30" y="70"/>
                          <a:pt x="30" y="70"/>
                        </a:cubicBezTo>
                        <a:cubicBezTo>
                          <a:pt x="32" y="54"/>
                          <a:pt x="32" y="52"/>
                          <a:pt x="42" y="42"/>
                        </a:cubicBezTo>
                        <a:cubicBezTo>
                          <a:pt x="41" y="30"/>
                          <a:pt x="45" y="5"/>
                          <a:pt x="30" y="0"/>
                        </a:cubicBezTo>
                        <a:cubicBezTo>
                          <a:pt x="14" y="4"/>
                          <a:pt x="16" y="4"/>
                          <a:pt x="18" y="22"/>
                        </a:cubicBezTo>
                        <a:cubicBezTo>
                          <a:pt x="16" y="39"/>
                          <a:pt x="15" y="35"/>
                          <a:pt x="4" y="46"/>
                        </a:cubicBezTo>
                        <a:cubicBezTo>
                          <a:pt x="0" y="59"/>
                          <a:pt x="5" y="67"/>
                          <a:pt x="14" y="76"/>
                        </a:cubicBezTo>
                        <a:cubicBezTo>
                          <a:pt x="15" y="80"/>
                          <a:pt x="17" y="93"/>
                          <a:pt x="14" y="9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207" name="Freeform 87"/>
                  <p:cNvSpPr/>
                  <p:nvPr/>
                </p:nvSpPr>
                <p:spPr>
                  <a:xfrm>
                    <a:off x="4597" y="508"/>
                    <a:ext cx="14" cy="17"/>
                  </a:xfrm>
                  <a:custGeom>
                    <a:avLst/>
                    <a:gdLst/>
                    <a:ahLst/>
                    <a:cxnLst>
                      <a:cxn ang="0">
                        <a:pos x="3" y="8"/>
                      </a:cxn>
                      <a:cxn ang="0">
                        <a:pos x="5" y="0"/>
                      </a:cxn>
                      <a:cxn ang="0">
                        <a:pos x="9" y="5"/>
                      </a:cxn>
                      <a:cxn ang="0">
                        <a:pos x="10" y="8"/>
                      </a:cxn>
                      <a:cxn ang="0">
                        <a:pos x="12" y="9"/>
                      </a:cxn>
                      <a:cxn ang="0">
                        <a:pos x="14" y="13"/>
                      </a:cxn>
                      <a:cxn ang="0">
                        <a:pos x="8" y="17"/>
                      </a:cxn>
                      <a:cxn ang="0">
                        <a:pos x="3" y="8"/>
                      </a:cxn>
                    </a:cxnLst>
                    <a:pathLst>
                      <a:path w="32" h="50">
                        <a:moveTo>
                          <a:pt x="6" y="24"/>
                        </a:moveTo>
                        <a:cubicBezTo>
                          <a:pt x="0" y="15"/>
                          <a:pt x="3" y="6"/>
                          <a:pt x="12" y="0"/>
                        </a:cubicBezTo>
                        <a:cubicBezTo>
                          <a:pt x="23" y="3"/>
                          <a:pt x="23" y="5"/>
                          <a:pt x="20" y="16"/>
                        </a:cubicBezTo>
                        <a:cubicBezTo>
                          <a:pt x="21" y="19"/>
                          <a:pt x="20" y="22"/>
                          <a:pt x="22" y="24"/>
                        </a:cubicBezTo>
                        <a:cubicBezTo>
                          <a:pt x="23" y="26"/>
                          <a:pt x="27" y="24"/>
                          <a:pt x="28" y="26"/>
                        </a:cubicBezTo>
                        <a:cubicBezTo>
                          <a:pt x="30" y="29"/>
                          <a:pt x="32" y="38"/>
                          <a:pt x="32" y="38"/>
                        </a:cubicBezTo>
                        <a:cubicBezTo>
                          <a:pt x="29" y="46"/>
                          <a:pt x="26" y="47"/>
                          <a:pt x="18" y="50"/>
                        </a:cubicBezTo>
                        <a:cubicBezTo>
                          <a:pt x="12" y="41"/>
                          <a:pt x="18" y="24"/>
                          <a:pt x="6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208" name="Freeform 88"/>
                  <p:cNvSpPr/>
                  <p:nvPr/>
                </p:nvSpPr>
                <p:spPr>
                  <a:xfrm>
                    <a:off x="4569" y="512"/>
                    <a:ext cx="19" cy="17"/>
                  </a:xfrm>
                  <a:custGeom>
                    <a:avLst/>
                    <a:gdLst/>
                    <a:ahLst/>
                    <a:cxnLst>
                      <a:cxn ang="0">
                        <a:pos x="0" y="15"/>
                      </a:cxn>
                      <a:cxn ang="0">
                        <a:pos x="10" y="7"/>
                      </a:cxn>
                      <a:cxn ang="0">
                        <a:pos x="16" y="0"/>
                      </a:cxn>
                      <a:cxn ang="0">
                        <a:pos x="11" y="10"/>
                      </a:cxn>
                      <a:cxn ang="0">
                        <a:pos x="1" y="17"/>
                      </a:cxn>
                      <a:cxn ang="0">
                        <a:pos x="0" y="15"/>
                      </a:cxn>
                    </a:cxnLst>
                    <a:pathLst>
                      <a:path w="43" h="50">
                        <a:moveTo>
                          <a:pt x="0" y="44"/>
                        </a:moveTo>
                        <a:cubicBezTo>
                          <a:pt x="6" y="38"/>
                          <a:pt x="18" y="29"/>
                          <a:pt x="22" y="20"/>
                        </a:cubicBezTo>
                        <a:cubicBezTo>
                          <a:pt x="27" y="10"/>
                          <a:pt x="25" y="4"/>
                          <a:pt x="36" y="0"/>
                        </a:cubicBezTo>
                        <a:cubicBezTo>
                          <a:pt x="43" y="11"/>
                          <a:pt x="36" y="24"/>
                          <a:pt x="24" y="28"/>
                        </a:cubicBezTo>
                        <a:cubicBezTo>
                          <a:pt x="21" y="38"/>
                          <a:pt x="12" y="47"/>
                          <a:pt x="2" y="50"/>
                        </a:cubicBezTo>
                        <a:cubicBezTo>
                          <a:pt x="1" y="48"/>
                          <a:pt x="0" y="44"/>
                          <a:pt x="0" y="4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209" name="Freeform 89"/>
                  <p:cNvSpPr/>
                  <p:nvPr/>
                </p:nvSpPr>
                <p:spPr>
                  <a:xfrm>
                    <a:off x="4784" y="275"/>
                    <a:ext cx="18" cy="10"/>
                  </a:xfrm>
                  <a:custGeom>
                    <a:avLst/>
                    <a:gdLst/>
                    <a:ahLst/>
                    <a:cxnLst>
                      <a:cxn ang="0">
                        <a:pos x="0" y="9"/>
                      </a:cxn>
                      <a:cxn ang="0">
                        <a:pos x="5" y="10"/>
                      </a:cxn>
                      <a:cxn ang="0">
                        <a:pos x="0" y="9"/>
                      </a:cxn>
                    </a:cxnLst>
                    <a:pathLst>
                      <a:path w="41" h="29">
                        <a:moveTo>
                          <a:pt x="0" y="25"/>
                        </a:moveTo>
                        <a:cubicBezTo>
                          <a:pt x="10" y="11"/>
                          <a:pt x="41" y="0"/>
                          <a:pt x="12" y="29"/>
                        </a:cubicBezTo>
                        <a:cubicBezTo>
                          <a:pt x="8" y="28"/>
                          <a:pt x="0" y="25"/>
                          <a:pt x="0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210" name="Freeform 90"/>
                  <p:cNvSpPr/>
                  <p:nvPr/>
                </p:nvSpPr>
                <p:spPr>
                  <a:xfrm>
                    <a:off x="4293" y="246"/>
                    <a:ext cx="438" cy="152"/>
                  </a:xfrm>
                  <a:custGeom>
                    <a:avLst/>
                    <a:gdLst/>
                    <a:ahLst/>
                    <a:cxnLst>
                      <a:cxn ang="0">
                        <a:pos x="73" y="1"/>
                      </a:cxn>
                      <a:cxn ang="0">
                        <a:pos x="438" y="0"/>
                      </a:cxn>
                      <a:cxn ang="0">
                        <a:pos x="416" y="54"/>
                      </a:cxn>
                      <a:cxn ang="0">
                        <a:pos x="397" y="68"/>
                      </a:cxn>
                      <a:cxn ang="0">
                        <a:pos x="392" y="70"/>
                      </a:cxn>
                      <a:cxn ang="0">
                        <a:pos x="375" y="73"/>
                      </a:cxn>
                      <a:cxn ang="0">
                        <a:pos x="361" y="88"/>
                      </a:cxn>
                      <a:cxn ang="0">
                        <a:pos x="362" y="99"/>
                      </a:cxn>
                      <a:cxn ang="0">
                        <a:pos x="364" y="107"/>
                      </a:cxn>
                      <a:cxn ang="0">
                        <a:pos x="366" y="113"/>
                      </a:cxn>
                      <a:cxn ang="0">
                        <a:pos x="362" y="122"/>
                      </a:cxn>
                      <a:cxn ang="0">
                        <a:pos x="351" y="120"/>
                      </a:cxn>
                      <a:cxn ang="0">
                        <a:pos x="342" y="129"/>
                      </a:cxn>
                      <a:cxn ang="0">
                        <a:pos x="347" y="105"/>
                      </a:cxn>
                      <a:cxn ang="0">
                        <a:pos x="338" y="100"/>
                      </a:cxn>
                      <a:cxn ang="0">
                        <a:pos x="344" y="93"/>
                      </a:cxn>
                      <a:cxn ang="0">
                        <a:pos x="342" y="89"/>
                      </a:cxn>
                      <a:cxn ang="0">
                        <a:pos x="320" y="94"/>
                      </a:cxn>
                      <a:cxn ang="0">
                        <a:pos x="317" y="85"/>
                      </a:cxn>
                      <a:cxn ang="0">
                        <a:pos x="297" y="94"/>
                      </a:cxn>
                      <a:cxn ang="0">
                        <a:pos x="320" y="103"/>
                      </a:cxn>
                      <a:cxn ang="0">
                        <a:pos x="305" y="117"/>
                      </a:cxn>
                      <a:cxn ang="0">
                        <a:pos x="311" y="126"/>
                      </a:cxn>
                      <a:cxn ang="0">
                        <a:pos x="315" y="138"/>
                      </a:cxn>
                      <a:cxn ang="0">
                        <a:pos x="309" y="139"/>
                      </a:cxn>
                      <a:cxn ang="0">
                        <a:pos x="314" y="144"/>
                      </a:cxn>
                      <a:cxn ang="0">
                        <a:pos x="307" y="152"/>
                      </a:cxn>
                      <a:cxn ang="0">
                        <a:pos x="0" y="149"/>
                      </a:cxn>
                      <a:cxn ang="0">
                        <a:pos x="73" y="1"/>
                      </a:cxn>
                    </a:cxnLst>
                    <a:pathLst>
                      <a:path w="438" h="152">
                        <a:moveTo>
                          <a:pt x="73" y="1"/>
                        </a:moveTo>
                        <a:lnTo>
                          <a:pt x="438" y="0"/>
                        </a:lnTo>
                        <a:cubicBezTo>
                          <a:pt x="432" y="15"/>
                          <a:pt x="429" y="42"/>
                          <a:pt x="416" y="54"/>
                        </a:cubicBezTo>
                        <a:cubicBezTo>
                          <a:pt x="410" y="60"/>
                          <a:pt x="405" y="63"/>
                          <a:pt x="397" y="68"/>
                        </a:cubicBezTo>
                        <a:cubicBezTo>
                          <a:pt x="396" y="69"/>
                          <a:pt x="392" y="70"/>
                          <a:pt x="392" y="70"/>
                        </a:cubicBezTo>
                        <a:cubicBezTo>
                          <a:pt x="377" y="63"/>
                          <a:pt x="385" y="68"/>
                          <a:pt x="375" y="73"/>
                        </a:cubicBezTo>
                        <a:cubicBezTo>
                          <a:pt x="371" y="82"/>
                          <a:pt x="371" y="83"/>
                          <a:pt x="361" y="88"/>
                        </a:cubicBezTo>
                        <a:cubicBezTo>
                          <a:pt x="359" y="92"/>
                          <a:pt x="364" y="93"/>
                          <a:pt x="362" y="99"/>
                        </a:cubicBezTo>
                        <a:cubicBezTo>
                          <a:pt x="363" y="102"/>
                          <a:pt x="364" y="105"/>
                          <a:pt x="364" y="107"/>
                        </a:cubicBezTo>
                        <a:cubicBezTo>
                          <a:pt x="365" y="109"/>
                          <a:pt x="366" y="111"/>
                          <a:pt x="366" y="113"/>
                        </a:cubicBezTo>
                        <a:cubicBezTo>
                          <a:pt x="365" y="115"/>
                          <a:pt x="364" y="120"/>
                          <a:pt x="362" y="122"/>
                        </a:cubicBezTo>
                        <a:cubicBezTo>
                          <a:pt x="359" y="123"/>
                          <a:pt x="354" y="119"/>
                          <a:pt x="351" y="120"/>
                        </a:cubicBezTo>
                        <a:cubicBezTo>
                          <a:pt x="347" y="129"/>
                          <a:pt x="352" y="127"/>
                          <a:pt x="342" y="129"/>
                        </a:cubicBezTo>
                        <a:cubicBezTo>
                          <a:pt x="340" y="123"/>
                          <a:pt x="345" y="111"/>
                          <a:pt x="347" y="105"/>
                        </a:cubicBezTo>
                        <a:cubicBezTo>
                          <a:pt x="347" y="100"/>
                          <a:pt x="338" y="102"/>
                          <a:pt x="338" y="100"/>
                        </a:cubicBezTo>
                        <a:cubicBezTo>
                          <a:pt x="338" y="98"/>
                          <a:pt x="344" y="95"/>
                          <a:pt x="344" y="93"/>
                        </a:cubicBezTo>
                        <a:cubicBezTo>
                          <a:pt x="344" y="92"/>
                          <a:pt x="344" y="89"/>
                          <a:pt x="342" y="89"/>
                        </a:cubicBezTo>
                        <a:cubicBezTo>
                          <a:pt x="339" y="89"/>
                          <a:pt x="324" y="94"/>
                          <a:pt x="320" y="94"/>
                        </a:cubicBezTo>
                        <a:cubicBezTo>
                          <a:pt x="317" y="86"/>
                          <a:pt x="328" y="88"/>
                          <a:pt x="317" y="85"/>
                        </a:cubicBezTo>
                        <a:cubicBezTo>
                          <a:pt x="311" y="91"/>
                          <a:pt x="306" y="93"/>
                          <a:pt x="297" y="94"/>
                        </a:cubicBezTo>
                        <a:cubicBezTo>
                          <a:pt x="300" y="104"/>
                          <a:pt x="307" y="101"/>
                          <a:pt x="320" y="103"/>
                        </a:cubicBezTo>
                        <a:cubicBezTo>
                          <a:pt x="318" y="109"/>
                          <a:pt x="311" y="111"/>
                          <a:pt x="305" y="117"/>
                        </a:cubicBezTo>
                        <a:lnTo>
                          <a:pt x="311" y="126"/>
                        </a:lnTo>
                        <a:lnTo>
                          <a:pt x="315" y="138"/>
                        </a:lnTo>
                        <a:lnTo>
                          <a:pt x="309" y="139"/>
                        </a:lnTo>
                        <a:lnTo>
                          <a:pt x="314" y="144"/>
                        </a:lnTo>
                        <a:lnTo>
                          <a:pt x="307" y="152"/>
                        </a:lnTo>
                        <a:lnTo>
                          <a:pt x="0" y="149"/>
                        </a:lnTo>
                        <a:lnTo>
                          <a:pt x="73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211" name="Freeform 91"/>
                  <p:cNvSpPr/>
                  <p:nvPr/>
                </p:nvSpPr>
                <p:spPr>
                  <a:xfrm>
                    <a:off x="4731" y="240"/>
                    <a:ext cx="20" cy="55"/>
                  </a:xfrm>
                  <a:custGeom>
                    <a:avLst/>
                    <a:gdLst/>
                    <a:ahLst/>
                    <a:cxnLst>
                      <a:cxn ang="0">
                        <a:pos x="2" y="52"/>
                      </a:cxn>
                      <a:cxn ang="0">
                        <a:pos x="6" y="36"/>
                      </a:cxn>
                      <a:cxn ang="0">
                        <a:pos x="7" y="23"/>
                      </a:cxn>
                      <a:cxn ang="0">
                        <a:pos x="5" y="13"/>
                      </a:cxn>
                      <a:cxn ang="0">
                        <a:pos x="7" y="4"/>
                      </a:cxn>
                      <a:cxn ang="0">
                        <a:pos x="9" y="0"/>
                      </a:cxn>
                      <a:cxn ang="0">
                        <a:pos x="13" y="10"/>
                      </a:cxn>
                      <a:cxn ang="0">
                        <a:pos x="20" y="33"/>
                      </a:cxn>
                      <a:cxn ang="0">
                        <a:pos x="13" y="36"/>
                      </a:cxn>
                      <a:cxn ang="0">
                        <a:pos x="10" y="42"/>
                      </a:cxn>
                      <a:cxn ang="0">
                        <a:pos x="9" y="44"/>
                      </a:cxn>
                      <a:cxn ang="0">
                        <a:pos x="11" y="45"/>
                      </a:cxn>
                      <a:cxn ang="0">
                        <a:pos x="13" y="49"/>
                      </a:cxn>
                      <a:cxn ang="0">
                        <a:pos x="6" y="49"/>
                      </a:cxn>
                      <a:cxn ang="0">
                        <a:pos x="3" y="53"/>
                      </a:cxn>
                      <a:cxn ang="0">
                        <a:pos x="1" y="51"/>
                      </a:cxn>
                      <a:cxn ang="0">
                        <a:pos x="2" y="52"/>
                      </a:cxn>
                    </a:cxnLst>
                    <a:pathLst>
                      <a:path w="47" h="165">
                        <a:moveTo>
                          <a:pt x="5" y="156"/>
                        </a:moveTo>
                        <a:cubicBezTo>
                          <a:pt x="0" y="141"/>
                          <a:pt x="1" y="118"/>
                          <a:pt x="15" y="108"/>
                        </a:cubicBezTo>
                        <a:cubicBezTo>
                          <a:pt x="16" y="95"/>
                          <a:pt x="17" y="81"/>
                          <a:pt x="17" y="68"/>
                        </a:cubicBezTo>
                        <a:cubicBezTo>
                          <a:pt x="17" y="58"/>
                          <a:pt x="11" y="40"/>
                          <a:pt x="11" y="40"/>
                        </a:cubicBezTo>
                        <a:cubicBezTo>
                          <a:pt x="14" y="20"/>
                          <a:pt x="11" y="29"/>
                          <a:pt x="17" y="12"/>
                        </a:cubicBezTo>
                        <a:cubicBezTo>
                          <a:pt x="18" y="8"/>
                          <a:pt x="21" y="0"/>
                          <a:pt x="21" y="0"/>
                        </a:cubicBezTo>
                        <a:cubicBezTo>
                          <a:pt x="38" y="6"/>
                          <a:pt x="33" y="7"/>
                          <a:pt x="31" y="30"/>
                        </a:cubicBezTo>
                        <a:cubicBezTo>
                          <a:pt x="38" y="52"/>
                          <a:pt x="40" y="76"/>
                          <a:pt x="47" y="98"/>
                        </a:cubicBezTo>
                        <a:cubicBezTo>
                          <a:pt x="44" y="116"/>
                          <a:pt x="45" y="113"/>
                          <a:pt x="31" y="108"/>
                        </a:cubicBezTo>
                        <a:cubicBezTo>
                          <a:pt x="25" y="118"/>
                          <a:pt x="28" y="112"/>
                          <a:pt x="23" y="126"/>
                        </a:cubicBezTo>
                        <a:cubicBezTo>
                          <a:pt x="22" y="128"/>
                          <a:pt x="21" y="132"/>
                          <a:pt x="21" y="132"/>
                        </a:cubicBezTo>
                        <a:cubicBezTo>
                          <a:pt x="23" y="133"/>
                          <a:pt x="26" y="132"/>
                          <a:pt x="27" y="134"/>
                        </a:cubicBezTo>
                        <a:cubicBezTo>
                          <a:pt x="29" y="137"/>
                          <a:pt x="31" y="146"/>
                          <a:pt x="31" y="146"/>
                        </a:cubicBezTo>
                        <a:cubicBezTo>
                          <a:pt x="27" y="165"/>
                          <a:pt x="23" y="155"/>
                          <a:pt x="13" y="148"/>
                        </a:cubicBezTo>
                        <a:cubicBezTo>
                          <a:pt x="11" y="152"/>
                          <a:pt x="11" y="160"/>
                          <a:pt x="7" y="160"/>
                        </a:cubicBezTo>
                        <a:cubicBezTo>
                          <a:pt x="5" y="160"/>
                          <a:pt x="4" y="156"/>
                          <a:pt x="3" y="154"/>
                        </a:cubicBezTo>
                        <a:cubicBezTo>
                          <a:pt x="3" y="153"/>
                          <a:pt x="4" y="155"/>
                          <a:pt x="5" y="15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212" name="Freeform 92"/>
                  <p:cNvSpPr/>
                  <p:nvPr/>
                </p:nvSpPr>
                <p:spPr>
                  <a:xfrm>
                    <a:off x="4719" y="287"/>
                    <a:ext cx="59" cy="34"/>
                  </a:xfrm>
                  <a:custGeom>
                    <a:avLst/>
                    <a:gdLst/>
                    <a:ahLst/>
                    <a:cxnLst>
                      <a:cxn ang="0">
                        <a:pos x="11" y="20"/>
                      </a:cxn>
                      <a:cxn ang="0">
                        <a:pos x="13" y="14"/>
                      </a:cxn>
                      <a:cxn ang="0">
                        <a:pos x="21" y="11"/>
                      </a:cxn>
                      <a:cxn ang="0">
                        <a:pos x="23" y="15"/>
                      </a:cxn>
                      <a:cxn ang="0">
                        <a:pos x="28" y="16"/>
                      </a:cxn>
                      <a:cxn ang="0">
                        <a:pos x="34" y="18"/>
                      </a:cxn>
                      <a:cxn ang="0">
                        <a:pos x="50" y="11"/>
                      </a:cxn>
                      <a:cxn ang="0">
                        <a:pos x="56" y="6"/>
                      </a:cxn>
                      <a:cxn ang="0">
                        <a:pos x="59" y="4"/>
                      </a:cxn>
                      <a:cxn ang="0">
                        <a:pos x="45" y="16"/>
                      </a:cxn>
                      <a:cxn ang="0">
                        <a:pos x="36" y="22"/>
                      </a:cxn>
                      <a:cxn ang="0">
                        <a:pos x="28" y="27"/>
                      </a:cxn>
                      <a:cxn ang="0">
                        <a:pos x="21" y="34"/>
                      </a:cxn>
                      <a:cxn ang="0">
                        <a:pos x="11" y="29"/>
                      </a:cxn>
                      <a:cxn ang="0">
                        <a:pos x="9" y="29"/>
                      </a:cxn>
                      <a:cxn ang="0">
                        <a:pos x="9" y="32"/>
                      </a:cxn>
                      <a:cxn ang="0">
                        <a:pos x="0" y="32"/>
                      </a:cxn>
                      <a:cxn ang="0">
                        <a:pos x="4" y="26"/>
                      </a:cxn>
                      <a:cxn ang="0">
                        <a:pos x="11" y="20"/>
                      </a:cxn>
                    </a:cxnLst>
                    <a:pathLst>
                      <a:path w="138" h="103">
                        <a:moveTo>
                          <a:pt x="26" y="61"/>
                        </a:moveTo>
                        <a:cubicBezTo>
                          <a:pt x="29" y="53"/>
                          <a:pt x="33" y="51"/>
                          <a:pt x="30" y="43"/>
                        </a:cubicBezTo>
                        <a:cubicBezTo>
                          <a:pt x="33" y="27"/>
                          <a:pt x="37" y="24"/>
                          <a:pt x="50" y="33"/>
                        </a:cubicBezTo>
                        <a:cubicBezTo>
                          <a:pt x="51" y="37"/>
                          <a:pt x="53" y="41"/>
                          <a:pt x="54" y="45"/>
                        </a:cubicBezTo>
                        <a:cubicBezTo>
                          <a:pt x="55" y="49"/>
                          <a:pt x="66" y="49"/>
                          <a:pt x="66" y="49"/>
                        </a:cubicBezTo>
                        <a:cubicBezTo>
                          <a:pt x="75" y="43"/>
                          <a:pt x="77" y="45"/>
                          <a:pt x="80" y="55"/>
                        </a:cubicBezTo>
                        <a:cubicBezTo>
                          <a:pt x="92" y="47"/>
                          <a:pt x="101" y="37"/>
                          <a:pt x="116" y="33"/>
                        </a:cubicBezTo>
                        <a:cubicBezTo>
                          <a:pt x="125" y="19"/>
                          <a:pt x="120" y="24"/>
                          <a:pt x="130" y="17"/>
                        </a:cubicBezTo>
                        <a:cubicBezTo>
                          <a:pt x="134" y="11"/>
                          <a:pt x="134" y="0"/>
                          <a:pt x="138" y="11"/>
                        </a:cubicBezTo>
                        <a:cubicBezTo>
                          <a:pt x="135" y="31"/>
                          <a:pt x="126" y="45"/>
                          <a:pt x="106" y="49"/>
                        </a:cubicBezTo>
                        <a:cubicBezTo>
                          <a:pt x="97" y="55"/>
                          <a:pt x="93" y="61"/>
                          <a:pt x="84" y="67"/>
                        </a:cubicBezTo>
                        <a:cubicBezTo>
                          <a:pt x="80" y="79"/>
                          <a:pt x="79" y="79"/>
                          <a:pt x="66" y="81"/>
                        </a:cubicBezTo>
                        <a:cubicBezTo>
                          <a:pt x="60" y="90"/>
                          <a:pt x="57" y="97"/>
                          <a:pt x="48" y="103"/>
                        </a:cubicBezTo>
                        <a:cubicBezTo>
                          <a:pt x="42" y="94"/>
                          <a:pt x="37" y="93"/>
                          <a:pt x="26" y="89"/>
                        </a:cubicBezTo>
                        <a:cubicBezTo>
                          <a:pt x="24" y="88"/>
                          <a:pt x="20" y="87"/>
                          <a:pt x="20" y="87"/>
                        </a:cubicBezTo>
                        <a:cubicBezTo>
                          <a:pt x="10" y="90"/>
                          <a:pt x="14" y="94"/>
                          <a:pt x="22" y="97"/>
                        </a:cubicBezTo>
                        <a:cubicBezTo>
                          <a:pt x="14" y="103"/>
                          <a:pt x="9" y="100"/>
                          <a:pt x="0" y="97"/>
                        </a:cubicBezTo>
                        <a:cubicBezTo>
                          <a:pt x="2" y="87"/>
                          <a:pt x="1" y="82"/>
                          <a:pt x="10" y="79"/>
                        </a:cubicBezTo>
                        <a:cubicBezTo>
                          <a:pt x="15" y="63"/>
                          <a:pt x="14" y="69"/>
                          <a:pt x="26" y="6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213" name="Freeform 93"/>
                  <p:cNvSpPr/>
                  <p:nvPr/>
                </p:nvSpPr>
                <p:spPr>
                  <a:xfrm>
                    <a:off x="4656" y="319"/>
                    <a:ext cx="80" cy="72"/>
                  </a:xfrm>
                  <a:custGeom>
                    <a:avLst/>
                    <a:gdLst/>
                    <a:ahLst/>
                    <a:cxnLst>
                      <a:cxn ang="0">
                        <a:pos x="67" y="8"/>
                      </a:cxn>
                      <a:cxn ang="0">
                        <a:pos x="68" y="2"/>
                      </a:cxn>
                      <a:cxn ang="0">
                        <a:pos x="72" y="0"/>
                      </a:cxn>
                      <a:cxn ang="0">
                        <a:pos x="77" y="8"/>
                      </a:cxn>
                      <a:cxn ang="0">
                        <a:pos x="80" y="14"/>
                      </a:cxn>
                      <a:cxn ang="0">
                        <a:pos x="76" y="20"/>
                      </a:cxn>
                      <a:cxn ang="0">
                        <a:pos x="72" y="26"/>
                      </a:cxn>
                      <a:cxn ang="0">
                        <a:pos x="69" y="42"/>
                      </a:cxn>
                      <a:cxn ang="0">
                        <a:pos x="61" y="46"/>
                      </a:cxn>
                      <a:cxn ang="0">
                        <a:pos x="51" y="46"/>
                      </a:cxn>
                      <a:cxn ang="0">
                        <a:pos x="48" y="42"/>
                      </a:cxn>
                      <a:cxn ang="0">
                        <a:pos x="43" y="49"/>
                      </a:cxn>
                      <a:cxn ang="0">
                        <a:pos x="38" y="50"/>
                      </a:cxn>
                      <a:cxn ang="0">
                        <a:pos x="34" y="44"/>
                      </a:cxn>
                      <a:cxn ang="0">
                        <a:pos x="25" y="48"/>
                      </a:cxn>
                      <a:cxn ang="0">
                        <a:pos x="32" y="48"/>
                      </a:cxn>
                      <a:cxn ang="0">
                        <a:pos x="33" y="54"/>
                      </a:cxn>
                      <a:cxn ang="0">
                        <a:pos x="25" y="56"/>
                      </a:cxn>
                      <a:cxn ang="0">
                        <a:pos x="14" y="56"/>
                      </a:cxn>
                      <a:cxn ang="0">
                        <a:pos x="15" y="52"/>
                      </a:cxn>
                      <a:cxn ang="0">
                        <a:pos x="20" y="48"/>
                      </a:cxn>
                      <a:cxn ang="0">
                        <a:pos x="14" y="50"/>
                      </a:cxn>
                      <a:cxn ang="0">
                        <a:pos x="11" y="56"/>
                      </a:cxn>
                      <a:cxn ang="0">
                        <a:pos x="13" y="64"/>
                      </a:cxn>
                      <a:cxn ang="0">
                        <a:pos x="6" y="67"/>
                      </a:cxn>
                      <a:cxn ang="0">
                        <a:pos x="0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6" y="51"/>
                      </a:cxn>
                      <a:cxn ang="0">
                        <a:pos x="14" y="45"/>
                      </a:cxn>
                      <a:cxn ang="0">
                        <a:pos x="19" y="40"/>
                      </a:cxn>
                      <a:cxn ang="0">
                        <a:pos x="31" y="39"/>
                      </a:cxn>
                      <a:cxn ang="0">
                        <a:pos x="36" y="38"/>
                      </a:cxn>
                      <a:cxn ang="0">
                        <a:pos x="49" y="26"/>
                      </a:cxn>
                      <a:cxn ang="0">
                        <a:pos x="51" y="31"/>
                      </a:cxn>
                      <a:cxn ang="0">
                        <a:pos x="56" y="26"/>
                      </a:cxn>
                      <a:cxn ang="0">
                        <a:pos x="64" y="18"/>
                      </a:cxn>
                      <a:cxn ang="0">
                        <a:pos x="66" y="14"/>
                      </a:cxn>
                      <a:cxn ang="0">
                        <a:pos x="63" y="13"/>
                      </a:cxn>
                      <a:cxn ang="0">
                        <a:pos x="65" y="11"/>
                      </a:cxn>
                      <a:cxn ang="0">
                        <a:pos x="67" y="8"/>
                      </a:cxn>
                    </a:cxnLst>
                    <a:pathLst>
                      <a:path w="188" h="214">
                        <a:moveTo>
                          <a:pt x="158" y="24"/>
                        </a:moveTo>
                        <a:cubicBezTo>
                          <a:pt x="156" y="18"/>
                          <a:pt x="160" y="6"/>
                          <a:pt x="160" y="6"/>
                        </a:cubicBezTo>
                        <a:cubicBezTo>
                          <a:pt x="167" y="16"/>
                          <a:pt x="167" y="8"/>
                          <a:pt x="170" y="0"/>
                        </a:cubicBezTo>
                        <a:cubicBezTo>
                          <a:pt x="181" y="4"/>
                          <a:pt x="179" y="14"/>
                          <a:pt x="182" y="24"/>
                        </a:cubicBezTo>
                        <a:cubicBezTo>
                          <a:pt x="184" y="30"/>
                          <a:pt x="188" y="42"/>
                          <a:pt x="188" y="42"/>
                        </a:cubicBezTo>
                        <a:cubicBezTo>
                          <a:pt x="183" y="56"/>
                          <a:pt x="188" y="52"/>
                          <a:pt x="178" y="58"/>
                        </a:cubicBezTo>
                        <a:cubicBezTo>
                          <a:pt x="174" y="63"/>
                          <a:pt x="170" y="76"/>
                          <a:pt x="170" y="76"/>
                        </a:cubicBezTo>
                        <a:cubicBezTo>
                          <a:pt x="169" y="100"/>
                          <a:pt x="173" y="110"/>
                          <a:pt x="162" y="126"/>
                        </a:cubicBezTo>
                        <a:cubicBezTo>
                          <a:pt x="150" y="118"/>
                          <a:pt x="155" y="132"/>
                          <a:pt x="144" y="136"/>
                        </a:cubicBezTo>
                        <a:cubicBezTo>
                          <a:pt x="135" y="134"/>
                          <a:pt x="129" y="135"/>
                          <a:pt x="120" y="138"/>
                        </a:cubicBezTo>
                        <a:cubicBezTo>
                          <a:pt x="114" y="129"/>
                          <a:pt x="122" y="127"/>
                          <a:pt x="112" y="124"/>
                        </a:cubicBezTo>
                        <a:cubicBezTo>
                          <a:pt x="108" y="130"/>
                          <a:pt x="108" y="142"/>
                          <a:pt x="102" y="146"/>
                        </a:cubicBezTo>
                        <a:cubicBezTo>
                          <a:pt x="98" y="148"/>
                          <a:pt x="90" y="150"/>
                          <a:pt x="90" y="150"/>
                        </a:cubicBezTo>
                        <a:cubicBezTo>
                          <a:pt x="87" y="141"/>
                          <a:pt x="89" y="135"/>
                          <a:pt x="80" y="132"/>
                        </a:cubicBezTo>
                        <a:cubicBezTo>
                          <a:pt x="68" y="134"/>
                          <a:pt x="65" y="134"/>
                          <a:pt x="58" y="144"/>
                        </a:cubicBezTo>
                        <a:cubicBezTo>
                          <a:pt x="66" y="150"/>
                          <a:pt x="68" y="147"/>
                          <a:pt x="76" y="142"/>
                        </a:cubicBezTo>
                        <a:cubicBezTo>
                          <a:pt x="81" y="146"/>
                          <a:pt x="85" y="155"/>
                          <a:pt x="78" y="160"/>
                        </a:cubicBezTo>
                        <a:cubicBezTo>
                          <a:pt x="75" y="162"/>
                          <a:pt x="62" y="165"/>
                          <a:pt x="58" y="166"/>
                        </a:cubicBezTo>
                        <a:cubicBezTo>
                          <a:pt x="48" y="173"/>
                          <a:pt x="44" y="173"/>
                          <a:pt x="34" y="166"/>
                        </a:cubicBezTo>
                        <a:cubicBezTo>
                          <a:pt x="35" y="162"/>
                          <a:pt x="34" y="158"/>
                          <a:pt x="36" y="154"/>
                        </a:cubicBezTo>
                        <a:cubicBezTo>
                          <a:pt x="38" y="150"/>
                          <a:pt x="55" y="146"/>
                          <a:pt x="46" y="144"/>
                        </a:cubicBezTo>
                        <a:cubicBezTo>
                          <a:pt x="42" y="143"/>
                          <a:pt x="34" y="148"/>
                          <a:pt x="34" y="148"/>
                        </a:cubicBezTo>
                        <a:cubicBezTo>
                          <a:pt x="32" y="155"/>
                          <a:pt x="28" y="159"/>
                          <a:pt x="26" y="166"/>
                        </a:cubicBezTo>
                        <a:cubicBezTo>
                          <a:pt x="36" y="182"/>
                          <a:pt x="36" y="173"/>
                          <a:pt x="30" y="190"/>
                        </a:cubicBezTo>
                        <a:cubicBezTo>
                          <a:pt x="28" y="196"/>
                          <a:pt x="14" y="200"/>
                          <a:pt x="14" y="200"/>
                        </a:cubicBezTo>
                        <a:cubicBezTo>
                          <a:pt x="5" y="214"/>
                          <a:pt x="11" y="210"/>
                          <a:pt x="0" y="214"/>
                        </a:cubicBezTo>
                        <a:cubicBezTo>
                          <a:pt x="2" y="202"/>
                          <a:pt x="5" y="198"/>
                          <a:pt x="8" y="188"/>
                        </a:cubicBezTo>
                        <a:cubicBezTo>
                          <a:pt x="6" y="178"/>
                          <a:pt x="3" y="173"/>
                          <a:pt x="0" y="164"/>
                        </a:cubicBezTo>
                        <a:cubicBezTo>
                          <a:pt x="3" y="156"/>
                          <a:pt x="7" y="157"/>
                          <a:pt x="14" y="152"/>
                        </a:cubicBezTo>
                        <a:cubicBezTo>
                          <a:pt x="18" y="141"/>
                          <a:pt x="23" y="140"/>
                          <a:pt x="32" y="134"/>
                        </a:cubicBezTo>
                        <a:cubicBezTo>
                          <a:pt x="37" y="127"/>
                          <a:pt x="37" y="123"/>
                          <a:pt x="44" y="118"/>
                        </a:cubicBezTo>
                        <a:cubicBezTo>
                          <a:pt x="64" y="121"/>
                          <a:pt x="55" y="122"/>
                          <a:pt x="72" y="116"/>
                        </a:cubicBezTo>
                        <a:cubicBezTo>
                          <a:pt x="76" y="115"/>
                          <a:pt x="84" y="112"/>
                          <a:pt x="84" y="112"/>
                        </a:cubicBezTo>
                        <a:cubicBezTo>
                          <a:pt x="105" y="119"/>
                          <a:pt x="97" y="84"/>
                          <a:pt x="114" y="78"/>
                        </a:cubicBezTo>
                        <a:cubicBezTo>
                          <a:pt x="117" y="87"/>
                          <a:pt x="110" y="89"/>
                          <a:pt x="120" y="92"/>
                        </a:cubicBezTo>
                        <a:cubicBezTo>
                          <a:pt x="125" y="85"/>
                          <a:pt x="125" y="81"/>
                          <a:pt x="132" y="76"/>
                        </a:cubicBezTo>
                        <a:cubicBezTo>
                          <a:pt x="138" y="68"/>
                          <a:pt x="146" y="65"/>
                          <a:pt x="150" y="54"/>
                        </a:cubicBezTo>
                        <a:cubicBezTo>
                          <a:pt x="151" y="50"/>
                          <a:pt x="154" y="42"/>
                          <a:pt x="154" y="42"/>
                        </a:cubicBezTo>
                        <a:cubicBezTo>
                          <a:pt x="152" y="41"/>
                          <a:pt x="148" y="40"/>
                          <a:pt x="148" y="38"/>
                        </a:cubicBezTo>
                        <a:cubicBezTo>
                          <a:pt x="148" y="36"/>
                          <a:pt x="161" y="33"/>
                          <a:pt x="152" y="32"/>
                        </a:cubicBezTo>
                        <a:lnTo>
                          <a:pt x="158" y="2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214" name="Freeform 94"/>
                  <p:cNvSpPr/>
                  <p:nvPr/>
                </p:nvSpPr>
                <p:spPr>
                  <a:xfrm>
                    <a:off x="4709" y="340"/>
                    <a:ext cx="6" cy="4"/>
                  </a:xfrm>
                  <a:custGeom>
                    <a:avLst/>
                    <a:gdLst/>
                    <a:ahLst/>
                    <a:cxnLst>
                      <a:cxn ang="0">
                        <a:pos x="0" y="3"/>
                      </a:cxn>
                      <a:cxn ang="0">
                        <a:pos x="2" y="4"/>
                      </a:cxn>
                      <a:cxn ang="0">
                        <a:pos x="0" y="3"/>
                      </a:cxn>
                    </a:cxnLst>
                    <a:pathLst>
                      <a:path w="13" h="13">
                        <a:moveTo>
                          <a:pt x="0" y="9"/>
                        </a:moveTo>
                        <a:cubicBezTo>
                          <a:pt x="6" y="0"/>
                          <a:pt x="13" y="7"/>
                          <a:pt x="4" y="13"/>
                        </a:cubicBezTo>
                        <a:cubicBezTo>
                          <a:pt x="0" y="6"/>
                          <a:pt x="0" y="5"/>
                          <a:pt x="0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215" name="Freeform 95"/>
                  <p:cNvSpPr/>
                  <p:nvPr/>
                </p:nvSpPr>
                <p:spPr>
                  <a:xfrm>
                    <a:off x="4261" y="389"/>
                    <a:ext cx="347" cy="189"/>
                  </a:xfrm>
                  <a:custGeom>
                    <a:avLst/>
                    <a:gdLst/>
                    <a:ahLst/>
                    <a:cxnLst>
                      <a:cxn ang="0">
                        <a:pos x="347" y="9"/>
                      </a:cxn>
                      <a:cxn ang="0">
                        <a:pos x="332" y="26"/>
                      </a:cxn>
                      <a:cxn ang="0">
                        <a:pos x="320" y="41"/>
                      </a:cxn>
                      <a:cxn ang="0">
                        <a:pos x="309" y="48"/>
                      </a:cxn>
                      <a:cxn ang="0">
                        <a:pos x="271" y="60"/>
                      </a:cxn>
                      <a:cxn ang="0">
                        <a:pos x="270" y="70"/>
                      </a:cxn>
                      <a:cxn ang="0">
                        <a:pos x="258" y="77"/>
                      </a:cxn>
                      <a:cxn ang="0">
                        <a:pos x="265" y="60"/>
                      </a:cxn>
                      <a:cxn ang="0">
                        <a:pos x="246" y="63"/>
                      </a:cxn>
                      <a:cxn ang="0">
                        <a:pos x="238" y="73"/>
                      </a:cxn>
                      <a:cxn ang="0">
                        <a:pos x="255" y="94"/>
                      </a:cxn>
                      <a:cxn ang="0">
                        <a:pos x="254" y="123"/>
                      </a:cxn>
                      <a:cxn ang="0">
                        <a:pos x="232" y="136"/>
                      </a:cxn>
                      <a:cxn ang="0">
                        <a:pos x="223" y="129"/>
                      </a:cxn>
                      <a:cxn ang="0">
                        <a:pos x="206" y="117"/>
                      </a:cxn>
                      <a:cxn ang="0">
                        <a:pos x="197" y="117"/>
                      </a:cxn>
                      <a:cxn ang="0">
                        <a:pos x="192" y="132"/>
                      </a:cxn>
                      <a:cxn ang="0">
                        <a:pos x="214" y="155"/>
                      </a:cxn>
                      <a:cxn ang="0">
                        <a:pos x="218" y="176"/>
                      </a:cxn>
                      <a:cxn ang="0">
                        <a:pos x="225" y="188"/>
                      </a:cxn>
                      <a:cxn ang="0">
                        <a:pos x="210" y="182"/>
                      </a:cxn>
                      <a:cxn ang="0">
                        <a:pos x="201" y="174"/>
                      </a:cxn>
                      <a:cxn ang="0">
                        <a:pos x="180" y="142"/>
                      </a:cxn>
                      <a:cxn ang="0">
                        <a:pos x="182" y="104"/>
                      </a:cxn>
                      <a:cxn ang="0">
                        <a:pos x="180" y="90"/>
                      </a:cxn>
                      <a:cxn ang="0">
                        <a:pos x="176" y="92"/>
                      </a:cxn>
                      <a:cxn ang="0">
                        <a:pos x="165" y="89"/>
                      </a:cxn>
                      <a:cxn ang="0">
                        <a:pos x="154" y="57"/>
                      </a:cxn>
                      <a:cxn ang="0">
                        <a:pos x="141" y="56"/>
                      </a:cxn>
                      <a:cxn ang="0">
                        <a:pos x="123" y="58"/>
                      </a:cxn>
                      <a:cxn ang="0">
                        <a:pos x="103" y="78"/>
                      </a:cxn>
                      <a:cxn ang="0">
                        <a:pos x="84" y="90"/>
                      </a:cxn>
                      <a:cxn ang="0">
                        <a:pos x="79" y="92"/>
                      </a:cxn>
                      <a:cxn ang="0">
                        <a:pos x="68" y="110"/>
                      </a:cxn>
                      <a:cxn ang="0">
                        <a:pos x="65" y="119"/>
                      </a:cxn>
                      <a:cxn ang="0">
                        <a:pos x="55" y="135"/>
                      </a:cxn>
                      <a:cxn ang="0">
                        <a:pos x="40" y="131"/>
                      </a:cxn>
                      <a:cxn ang="0">
                        <a:pos x="28" y="86"/>
                      </a:cxn>
                      <a:cxn ang="0">
                        <a:pos x="31" y="52"/>
                      </a:cxn>
                      <a:cxn ang="0">
                        <a:pos x="19" y="60"/>
                      </a:cxn>
                      <a:cxn ang="0">
                        <a:pos x="9" y="50"/>
                      </a:cxn>
                      <a:cxn ang="0">
                        <a:pos x="10" y="46"/>
                      </a:cxn>
                      <a:cxn ang="0">
                        <a:pos x="0" y="31"/>
                      </a:cxn>
                      <a:cxn ang="0">
                        <a:pos x="341" y="2"/>
                      </a:cxn>
                    </a:cxnLst>
                    <a:pathLst>
                      <a:path w="812" h="564">
                        <a:moveTo>
                          <a:pt x="798" y="6"/>
                        </a:moveTo>
                        <a:cubicBezTo>
                          <a:pt x="801" y="15"/>
                          <a:pt x="809" y="16"/>
                          <a:pt x="812" y="26"/>
                        </a:cubicBezTo>
                        <a:cubicBezTo>
                          <a:pt x="809" y="36"/>
                          <a:pt x="801" y="41"/>
                          <a:pt x="796" y="50"/>
                        </a:cubicBezTo>
                        <a:cubicBezTo>
                          <a:pt x="791" y="61"/>
                          <a:pt x="788" y="71"/>
                          <a:pt x="778" y="78"/>
                        </a:cubicBezTo>
                        <a:cubicBezTo>
                          <a:pt x="773" y="85"/>
                          <a:pt x="771" y="88"/>
                          <a:pt x="774" y="96"/>
                        </a:cubicBezTo>
                        <a:cubicBezTo>
                          <a:pt x="767" y="107"/>
                          <a:pt x="758" y="114"/>
                          <a:pt x="748" y="122"/>
                        </a:cubicBezTo>
                        <a:cubicBezTo>
                          <a:pt x="744" y="125"/>
                          <a:pt x="736" y="130"/>
                          <a:pt x="736" y="130"/>
                        </a:cubicBezTo>
                        <a:cubicBezTo>
                          <a:pt x="740" y="141"/>
                          <a:pt x="731" y="140"/>
                          <a:pt x="722" y="142"/>
                        </a:cubicBezTo>
                        <a:cubicBezTo>
                          <a:pt x="716" y="148"/>
                          <a:pt x="712" y="151"/>
                          <a:pt x="704" y="154"/>
                        </a:cubicBezTo>
                        <a:cubicBezTo>
                          <a:pt x="686" y="150"/>
                          <a:pt x="650" y="169"/>
                          <a:pt x="634" y="180"/>
                        </a:cubicBezTo>
                        <a:cubicBezTo>
                          <a:pt x="636" y="189"/>
                          <a:pt x="631" y="193"/>
                          <a:pt x="640" y="196"/>
                        </a:cubicBezTo>
                        <a:cubicBezTo>
                          <a:pt x="643" y="205"/>
                          <a:pt x="640" y="207"/>
                          <a:pt x="632" y="210"/>
                        </a:cubicBezTo>
                        <a:cubicBezTo>
                          <a:pt x="626" y="219"/>
                          <a:pt x="623" y="226"/>
                          <a:pt x="614" y="232"/>
                        </a:cubicBezTo>
                        <a:cubicBezTo>
                          <a:pt x="611" y="231"/>
                          <a:pt x="606" y="233"/>
                          <a:pt x="604" y="230"/>
                        </a:cubicBezTo>
                        <a:cubicBezTo>
                          <a:pt x="599" y="220"/>
                          <a:pt x="610" y="199"/>
                          <a:pt x="620" y="196"/>
                        </a:cubicBezTo>
                        <a:cubicBezTo>
                          <a:pt x="623" y="187"/>
                          <a:pt x="617" y="187"/>
                          <a:pt x="620" y="178"/>
                        </a:cubicBezTo>
                        <a:cubicBezTo>
                          <a:pt x="617" y="164"/>
                          <a:pt x="609" y="168"/>
                          <a:pt x="598" y="172"/>
                        </a:cubicBezTo>
                        <a:cubicBezTo>
                          <a:pt x="592" y="180"/>
                          <a:pt x="585" y="185"/>
                          <a:pt x="576" y="188"/>
                        </a:cubicBezTo>
                        <a:cubicBezTo>
                          <a:pt x="572" y="194"/>
                          <a:pt x="568" y="200"/>
                          <a:pt x="564" y="206"/>
                        </a:cubicBezTo>
                        <a:cubicBezTo>
                          <a:pt x="561" y="210"/>
                          <a:pt x="556" y="218"/>
                          <a:pt x="556" y="218"/>
                        </a:cubicBezTo>
                        <a:cubicBezTo>
                          <a:pt x="558" y="234"/>
                          <a:pt x="559" y="243"/>
                          <a:pt x="572" y="252"/>
                        </a:cubicBezTo>
                        <a:cubicBezTo>
                          <a:pt x="579" y="262"/>
                          <a:pt x="586" y="273"/>
                          <a:pt x="596" y="280"/>
                        </a:cubicBezTo>
                        <a:cubicBezTo>
                          <a:pt x="598" y="286"/>
                          <a:pt x="602" y="298"/>
                          <a:pt x="602" y="298"/>
                        </a:cubicBezTo>
                        <a:cubicBezTo>
                          <a:pt x="601" y="308"/>
                          <a:pt x="599" y="361"/>
                          <a:pt x="594" y="368"/>
                        </a:cubicBezTo>
                        <a:cubicBezTo>
                          <a:pt x="590" y="374"/>
                          <a:pt x="576" y="378"/>
                          <a:pt x="570" y="382"/>
                        </a:cubicBezTo>
                        <a:cubicBezTo>
                          <a:pt x="563" y="393"/>
                          <a:pt x="550" y="396"/>
                          <a:pt x="542" y="406"/>
                        </a:cubicBezTo>
                        <a:cubicBezTo>
                          <a:pt x="536" y="413"/>
                          <a:pt x="539" y="417"/>
                          <a:pt x="530" y="420"/>
                        </a:cubicBezTo>
                        <a:cubicBezTo>
                          <a:pt x="526" y="408"/>
                          <a:pt x="538" y="391"/>
                          <a:pt x="522" y="386"/>
                        </a:cubicBezTo>
                        <a:cubicBezTo>
                          <a:pt x="516" y="377"/>
                          <a:pt x="510" y="364"/>
                          <a:pt x="502" y="356"/>
                        </a:cubicBezTo>
                        <a:cubicBezTo>
                          <a:pt x="497" y="341"/>
                          <a:pt x="505" y="360"/>
                          <a:pt x="482" y="348"/>
                        </a:cubicBezTo>
                        <a:cubicBezTo>
                          <a:pt x="478" y="346"/>
                          <a:pt x="478" y="339"/>
                          <a:pt x="474" y="336"/>
                        </a:cubicBezTo>
                        <a:cubicBezTo>
                          <a:pt x="470" y="323"/>
                          <a:pt x="466" y="342"/>
                          <a:pt x="462" y="348"/>
                        </a:cubicBezTo>
                        <a:cubicBezTo>
                          <a:pt x="460" y="358"/>
                          <a:pt x="456" y="363"/>
                          <a:pt x="454" y="374"/>
                        </a:cubicBezTo>
                        <a:cubicBezTo>
                          <a:pt x="457" y="383"/>
                          <a:pt x="455" y="387"/>
                          <a:pt x="450" y="394"/>
                        </a:cubicBezTo>
                        <a:cubicBezTo>
                          <a:pt x="454" y="399"/>
                          <a:pt x="464" y="411"/>
                          <a:pt x="466" y="418"/>
                        </a:cubicBezTo>
                        <a:cubicBezTo>
                          <a:pt x="474" y="443"/>
                          <a:pt x="472" y="458"/>
                          <a:pt x="500" y="464"/>
                        </a:cubicBezTo>
                        <a:cubicBezTo>
                          <a:pt x="507" y="469"/>
                          <a:pt x="510" y="474"/>
                          <a:pt x="516" y="480"/>
                        </a:cubicBezTo>
                        <a:cubicBezTo>
                          <a:pt x="511" y="494"/>
                          <a:pt x="513" y="509"/>
                          <a:pt x="510" y="524"/>
                        </a:cubicBezTo>
                        <a:cubicBezTo>
                          <a:pt x="512" y="537"/>
                          <a:pt x="511" y="541"/>
                          <a:pt x="522" y="548"/>
                        </a:cubicBezTo>
                        <a:cubicBezTo>
                          <a:pt x="523" y="552"/>
                          <a:pt x="525" y="556"/>
                          <a:pt x="526" y="560"/>
                        </a:cubicBezTo>
                        <a:cubicBezTo>
                          <a:pt x="527" y="564"/>
                          <a:pt x="514" y="556"/>
                          <a:pt x="514" y="556"/>
                        </a:cubicBezTo>
                        <a:cubicBezTo>
                          <a:pt x="502" y="564"/>
                          <a:pt x="501" y="551"/>
                          <a:pt x="492" y="544"/>
                        </a:cubicBezTo>
                        <a:cubicBezTo>
                          <a:pt x="488" y="541"/>
                          <a:pt x="480" y="536"/>
                          <a:pt x="480" y="536"/>
                        </a:cubicBezTo>
                        <a:cubicBezTo>
                          <a:pt x="471" y="522"/>
                          <a:pt x="474" y="529"/>
                          <a:pt x="470" y="518"/>
                        </a:cubicBezTo>
                        <a:cubicBezTo>
                          <a:pt x="467" y="491"/>
                          <a:pt x="461" y="446"/>
                          <a:pt x="436" y="430"/>
                        </a:cubicBezTo>
                        <a:cubicBezTo>
                          <a:pt x="428" y="433"/>
                          <a:pt x="425" y="433"/>
                          <a:pt x="422" y="424"/>
                        </a:cubicBezTo>
                        <a:cubicBezTo>
                          <a:pt x="427" y="404"/>
                          <a:pt x="432" y="383"/>
                          <a:pt x="438" y="364"/>
                        </a:cubicBezTo>
                        <a:cubicBezTo>
                          <a:pt x="436" y="343"/>
                          <a:pt x="431" y="330"/>
                          <a:pt x="426" y="310"/>
                        </a:cubicBezTo>
                        <a:cubicBezTo>
                          <a:pt x="429" y="302"/>
                          <a:pt x="425" y="300"/>
                          <a:pt x="422" y="292"/>
                        </a:cubicBezTo>
                        <a:cubicBezTo>
                          <a:pt x="424" y="282"/>
                          <a:pt x="428" y="277"/>
                          <a:pt x="422" y="268"/>
                        </a:cubicBezTo>
                        <a:cubicBezTo>
                          <a:pt x="420" y="269"/>
                          <a:pt x="418" y="269"/>
                          <a:pt x="416" y="270"/>
                        </a:cubicBezTo>
                        <a:cubicBezTo>
                          <a:pt x="414" y="272"/>
                          <a:pt x="414" y="275"/>
                          <a:pt x="412" y="276"/>
                        </a:cubicBezTo>
                        <a:cubicBezTo>
                          <a:pt x="408" y="278"/>
                          <a:pt x="400" y="280"/>
                          <a:pt x="400" y="280"/>
                        </a:cubicBezTo>
                        <a:cubicBezTo>
                          <a:pt x="394" y="274"/>
                          <a:pt x="389" y="274"/>
                          <a:pt x="386" y="266"/>
                        </a:cubicBezTo>
                        <a:cubicBezTo>
                          <a:pt x="391" y="251"/>
                          <a:pt x="379" y="206"/>
                          <a:pt x="364" y="196"/>
                        </a:cubicBezTo>
                        <a:cubicBezTo>
                          <a:pt x="357" y="186"/>
                          <a:pt x="358" y="182"/>
                          <a:pt x="360" y="170"/>
                        </a:cubicBezTo>
                        <a:cubicBezTo>
                          <a:pt x="358" y="160"/>
                          <a:pt x="356" y="147"/>
                          <a:pt x="346" y="144"/>
                        </a:cubicBezTo>
                        <a:cubicBezTo>
                          <a:pt x="343" y="154"/>
                          <a:pt x="338" y="160"/>
                          <a:pt x="330" y="166"/>
                        </a:cubicBezTo>
                        <a:cubicBezTo>
                          <a:pt x="323" y="164"/>
                          <a:pt x="308" y="160"/>
                          <a:pt x="308" y="160"/>
                        </a:cubicBezTo>
                        <a:cubicBezTo>
                          <a:pt x="296" y="162"/>
                          <a:pt x="297" y="166"/>
                          <a:pt x="288" y="172"/>
                        </a:cubicBezTo>
                        <a:cubicBezTo>
                          <a:pt x="284" y="185"/>
                          <a:pt x="282" y="191"/>
                          <a:pt x="268" y="196"/>
                        </a:cubicBezTo>
                        <a:cubicBezTo>
                          <a:pt x="264" y="200"/>
                          <a:pt x="243" y="231"/>
                          <a:pt x="242" y="232"/>
                        </a:cubicBezTo>
                        <a:cubicBezTo>
                          <a:pt x="231" y="239"/>
                          <a:pt x="215" y="247"/>
                          <a:pt x="206" y="256"/>
                        </a:cubicBezTo>
                        <a:cubicBezTo>
                          <a:pt x="202" y="260"/>
                          <a:pt x="200" y="265"/>
                          <a:pt x="196" y="268"/>
                        </a:cubicBezTo>
                        <a:cubicBezTo>
                          <a:pt x="194" y="269"/>
                          <a:pt x="192" y="269"/>
                          <a:pt x="190" y="270"/>
                        </a:cubicBezTo>
                        <a:cubicBezTo>
                          <a:pt x="188" y="271"/>
                          <a:pt x="186" y="272"/>
                          <a:pt x="184" y="274"/>
                        </a:cubicBezTo>
                        <a:cubicBezTo>
                          <a:pt x="180" y="278"/>
                          <a:pt x="172" y="286"/>
                          <a:pt x="172" y="286"/>
                        </a:cubicBezTo>
                        <a:cubicBezTo>
                          <a:pt x="167" y="300"/>
                          <a:pt x="165" y="314"/>
                          <a:pt x="160" y="328"/>
                        </a:cubicBezTo>
                        <a:cubicBezTo>
                          <a:pt x="158" y="335"/>
                          <a:pt x="156" y="341"/>
                          <a:pt x="154" y="348"/>
                        </a:cubicBezTo>
                        <a:cubicBezTo>
                          <a:pt x="153" y="350"/>
                          <a:pt x="152" y="354"/>
                          <a:pt x="152" y="354"/>
                        </a:cubicBezTo>
                        <a:cubicBezTo>
                          <a:pt x="152" y="359"/>
                          <a:pt x="156" y="384"/>
                          <a:pt x="146" y="392"/>
                        </a:cubicBezTo>
                        <a:cubicBezTo>
                          <a:pt x="141" y="397"/>
                          <a:pt x="128" y="404"/>
                          <a:pt x="128" y="404"/>
                        </a:cubicBezTo>
                        <a:cubicBezTo>
                          <a:pt x="125" y="412"/>
                          <a:pt x="122" y="421"/>
                          <a:pt x="114" y="424"/>
                        </a:cubicBezTo>
                        <a:cubicBezTo>
                          <a:pt x="100" y="419"/>
                          <a:pt x="97" y="405"/>
                          <a:pt x="94" y="392"/>
                        </a:cubicBezTo>
                        <a:cubicBezTo>
                          <a:pt x="86" y="362"/>
                          <a:pt x="82" y="332"/>
                          <a:pt x="72" y="302"/>
                        </a:cubicBezTo>
                        <a:cubicBezTo>
                          <a:pt x="71" y="281"/>
                          <a:pt x="70" y="275"/>
                          <a:pt x="66" y="258"/>
                        </a:cubicBezTo>
                        <a:cubicBezTo>
                          <a:pt x="66" y="251"/>
                          <a:pt x="68" y="219"/>
                          <a:pt x="64" y="208"/>
                        </a:cubicBezTo>
                        <a:cubicBezTo>
                          <a:pt x="70" y="191"/>
                          <a:pt x="66" y="173"/>
                          <a:pt x="72" y="156"/>
                        </a:cubicBezTo>
                        <a:cubicBezTo>
                          <a:pt x="66" y="139"/>
                          <a:pt x="60" y="168"/>
                          <a:pt x="56" y="172"/>
                        </a:cubicBezTo>
                        <a:cubicBezTo>
                          <a:pt x="53" y="175"/>
                          <a:pt x="44" y="180"/>
                          <a:pt x="44" y="180"/>
                        </a:cubicBezTo>
                        <a:cubicBezTo>
                          <a:pt x="35" y="177"/>
                          <a:pt x="28" y="173"/>
                          <a:pt x="24" y="162"/>
                        </a:cubicBezTo>
                        <a:cubicBezTo>
                          <a:pt x="23" y="158"/>
                          <a:pt x="20" y="150"/>
                          <a:pt x="20" y="150"/>
                        </a:cubicBezTo>
                        <a:cubicBezTo>
                          <a:pt x="30" y="148"/>
                          <a:pt x="30" y="143"/>
                          <a:pt x="38" y="138"/>
                        </a:cubicBezTo>
                        <a:cubicBezTo>
                          <a:pt x="35" y="128"/>
                          <a:pt x="31" y="133"/>
                          <a:pt x="24" y="138"/>
                        </a:cubicBezTo>
                        <a:cubicBezTo>
                          <a:pt x="15" y="135"/>
                          <a:pt x="15" y="132"/>
                          <a:pt x="18" y="124"/>
                        </a:cubicBezTo>
                        <a:cubicBezTo>
                          <a:pt x="11" y="114"/>
                          <a:pt x="9" y="101"/>
                          <a:pt x="0" y="92"/>
                        </a:cubicBezTo>
                        <a:lnTo>
                          <a:pt x="76" y="0"/>
                        </a:lnTo>
                        <a:lnTo>
                          <a:pt x="798" y="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216" name="Freeform 96"/>
                  <p:cNvSpPr/>
                  <p:nvPr/>
                </p:nvSpPr>
                <p:spPr>
                  <a:xfrm>
                    <a:off x="4322" y="519"/>
                    <a:ext cx="19" cy="29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8" y="1"/>
                      </a:cxn>
                      <a:cxn ang="0">
                        <a:pos x="16" y="11"/>
                      </a:cxn>
                      <a:cxn ang="0">
                        <a:pos x="8" y="29"/>
                      </a:cxn>
                      <a:cxn ang="0">
                        <a:pos x="0" y="24"/>
                      </a:cxn>
                      <a:cxn ang="0">
                        <a:pos x="3" y="4"/>
                      </a:cxn>
                    </a:cxnLst>
                    <a:pathLst>
                      <a:path w="43" h="85">
                        <a:moveTo>
                          <a:pt x="7" y="11"/>
                        </a:moveTo>
                        <a:cubicBezTo>
                          <a:pt x="4" y="2"/>
                          <a:pt x="9" y="0"/>
                          <a:pt x="17" y="3"/>
                        </a:cubicBezTo>
                        <a:cubicBezTo>
                          <a:pt x="24" y="13"/>
                          <a:pt x="28" y="24"/>
                          <a:pt x="37" y="33"/>
                        </a:cubicBezTo>
                        <a:cubicBezTo>
                          <a:pt x="43" y="52"/>
                          <a:pt x="40" y="78"/>
                          <a:pt x="19" y="85"/>
                        </a:cubicBezTo>
                        <a:cubicBezTo>
                          <a:pt x="6" y="81"/>
                          <a:pt x="5" y="81"/>
                          <a:pt x="1" y="69"/>
                        </a:cubicBezTo>
                        <a:cubicBezTo>
                          <a:pt x="2" y="66"/>
                          <a:pt x="0" y="4"/>
                          <a:pt x="7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217" name="Freeform 97"/>
                  <p:cNvSpPr/>
                  <p:nvPr/>
                </p:nvSpPr>
                <p:spPr>
                  <a:xfrm>
                    <a:off x="4588" y="421"/>
                    <a:ext cx="18" cy="24"/>
                  </a:xfrm>
                  <a:custGeom>
                    <a:avLst/>
                    <a:gdLst/>
                    <a:ahLst/>
                    <a:cxnLst>
                      <a:cxn ang="0">
                        <a:pos x="5" y="9"/>
                      </a:cxn>
                      <a:cxn ang="0">
                        <a:pos x="12" y="1"/>
                      </a:cxn>
                      <a:cxn ang="0">
                        <a:pos x="18" y="1"/>
                      </a:cxn>
                      <a:cxn ang="0">
                        <a:pos x="16" y="8"/>
                      </a:cxn>
                      <a:cxn ang="0">
                        <a:pos x="5" y="24"/>
                      </a:cxn>
                      <a:cxn ang="0">
                        <a:pos x="3" y="19"/>
                      </a:cxn>
                      <a:cxn ang="0">
                        <a:pos x="1" y="12"/>
                      </a:cxn>
                      <a:cxn ang="0">
                        <a:pos x="5" y="9"/>
                      </a:cxn>
                    </a:cxnLst>
                    <a:pathLst>
                      <a:path w="44" h="74">
                        <a:moveTo>
                          <a:pt x="13" y="28"/>
                        </a:moveTo>
                        <a:cubicBezTo>
                          <a:pt x="15" y="13"/>
                          <a:pt x="14" y="7"/>
                          <a:pt x="29" y="2"/>
                        </a:cubicBezTo>
                        <a:cubicBezTo>
                          <a:pt x="34" y="3"/>
                          <a:pt x="40" y="0"/>
                          <a:pt x="43" y="4"/>
                        </a:cubicBezTo>
                        <a:cubicBezTo>
                          <a:pt x="44" y="6"/>
                          <a:pt x="41" y="21"/>
                          <a:pt x="39" y="26"/>
                        </a:cubicBezTo>
                        <a:cubicBezTo>
                          <a:pt x="31" y="43"/>
                          <a:pt x="30" y="63"/>
                          <a:pt x="13" y="74"/>
                        </a:cubicBezTo>
                        <a:cubicBezTo>
                          <a:pt x="4" y="71"/>
                          <a:pt x="4" y="68"/>
                          <a:pt x="7" y="60"/>
                        </a:cubicBezTo>
                        <a:cubicBezTo>
                          <a:pt x="5" y="50"/>
                          <a:pt x="0" y="46"/>
                          <a:pt x="3" y="36"/>
                        </a:cubicBezTo>
                        <a:cubicBezTo>
                          <a:pt x="4" y="32"/>
                          <a:pt x="8" y="23"/>
                          <a:pt x="1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218" name="Freeform 98"/>
                  <p:cNvSpPr/>
                  <p:nvPr/>
                </p:nvSpPr>
                <p:spPr>
                  <a:xfrm>
                    <a:off x="4639" y="409"/>
                    <a:ext cx="9" cy="10"/>
                  </a:xfrm>
                  <a:custGeom>
                    <a:avLst/>
                    <a:gdLst/>
                    <a:ahLst/>
                    <a:cxnLst>
                      <a:cxn ang="0">
                        <a:pos x="3" y="5"/>
                      </a:cxn>
                      <a:cxn ang="0">
                        <a:pos x="2" y="10"/>
                      </a:cxn>
                      <a:cxn ang="0">
                        <a:pos x="3" y="5"/>
                      </a:cxn>
                    </a:cxnLst>
                    <a:pathLst>
                      <a:path w="20" h="30">
                        <a:moveTo>
                          <a:pt x="7" y="16"/>
                        </a:moveTo>
                        <a:cubicBezTo>
                          <a:pt x="18" y="0"/>
                          <a:pt x="20" y="20"/>
                          <a:pt x="5" y="30"/>
                        </a:cubicBezTo>
                        <a:cubicBezTo>
                          <a:pt x="0" y="23"/>
                          <a:pt x="1" y="22"/>
                          <a:pt x="7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219" name="Freeform 99"/>
                  <p:cNvSpPr/>
                  <p:nvPr/>
                </p:nvSpPr>
                <p:spPr>
                  <a:xfrm>
                    <a:off x="3709" y="315"/>
                    <a:ext cx="433" cy="354"/>
                  </a:xfrm>
                  <a:custGeom>
                    <a:avLst/>
                    <a:gdLst/>
                    <a:ahLst/>
                    <a:cxnLst>
                      <a:cxn ang="0">
                        <a:pos x="305" y="295"/>
                      </a:cxn>
                      <a:cxn ang="0">
                        <a:pos x="309" y="287"/>
                      </a:cxn>
                      <a:cxn ang="0">
                        <a:pos x="317" y="262"/>
                      </a:cxn>
                      <a:cxn ang="0">
                        <a:pos x="196" y="182"/>
                      </a:cxn>
                      <a:cxn ang="0">
                        <a:pos x="179" y="220"/>
                      </a:cxn>
                      <a:cxn ang="0">
                        <a:pos x="192" y="353"/>
                      </a:cxn>
                      <a:cxn ang="0">
                        <a:pos x="179" y="314"/>
                      </a:cxn>
                      <a:cxn ang="0">
                        <a:pos x="154" y="279"/>
                      </a:cxn>
                      <a:cxn ang="0">
                        <a:pos x="156" y="262"/>
                      </a:cxn>
                      <a:cxn ang="0">
                        <a:pos x="157" y="250"/>
                      </a:cxn>
                      <a:cxn ang="0">
                        <a:pos x="140" y="238"/>
                      </a:cxn>
                      <a:cxn ang="0">
                        <a:pos x="123" y="220"/>
                      </a:cxn>
                      <a:cxn ang="0">
                        <a:pos x="94" y="225"/>
                      </a:cxn>
                      <a:cxn ang="0">
                        <a:pos x="80" y="232"/>
                      </a:cxn>
                      <a:cxn ang="0">
                        <a:pos x="50" y="232"/>
                      </a:cxn>
                      <a:cxn ang="0">
                        <a:pos x="14" y="198"/>
                      </a:cxn>
                      <a:cxn ang="0">
                        <a:pos x="7" y="187"/>
                      </a:cxn>
                      <a:cxn ang="0">
                        <a:pos x="0" y="168"/>
                      </a:cxn>
                      <a:cxn ang="0">
                        <a:pos x="15" y="135"/>
                      </a:cxn>
                      <a:cxn ang="0">
                        <a:pos x="20" y="115"/>
                      </a:cxn>
                      <a:cxn ang="0">
                        <a:pos x="32" y="91"/>
                      </a:cxn>
                      <a:cxn ang="0">
                        <a:pos x="51" y="74"/>
                      </a:cxn>
                      <a:cxn ang="0">
                        <a:pos x="106" y="43"/>
                      </a:cxn>
                      <a:cxn ang="0">
                        <a:pos x="140" y="19"/>
                      </a:cxn>
                      <a:cxn ang="0">
                        <a:pos x="164" y="4"/>
                      </a:cxn>
                      <a:cxn ang="0">
                        <a:pos x="230" y="1"/>
                      </a:cxn>
                      <a:cxn ang="0">
                        <a:pos x="253" y="0"/>
                      </a:cxn>
                      <a:cxn ang="0">
                        <a:pos x="244" y="22"/>
                      </a:cxn>
                      <a:cxn ang="0">
                        <a:pos x="281" y="53"/>
                      </a:cxn>
                      <a:cxn ang="0">
                        <a:pos x="316" y="47"/>
                      </a:cxn>
                      <a:cxn ang="0">
                        <a:pos x="336" y="52"/>
                      </a:cxn>
                      <a:cxn ang="0">
                        <a:pos x="355" y="62"/>
                      </a:cxn>
                      <a:cxn ang="0">
                        <a:pos x="363" y="119"/>
                      </a:cxn>
                      <a:cxn ang="0">
                        <a:pos x="363" y="153"/>
                      </a:cxn>
                      <a:cxn ang="0">
                        <a:pos x="380" y="180"/>
                      </a:cxn>
                      <a:cxn ang="0">
                        <a:pos x="410" y="191"/>
                      </a:cxn>
                      <a:cxn ang="0">
                        <a:pos x="432" y="187"/>
                      </a:cxn>
                      <a:cxn ang="0">
                        <a:pos x="422" y="216"/>
                      </a:cxn>
                      <a:cxn ang="0">
                        <a:pos x="380" y="259"/>
                      </a:cxn>
                      <a:cxn ang="0">
                        <a:pos x="348" y="308"/>
                      </a:cxn>
                      <a:cxn ang="0">
                        <a:pos x="353" y="323"/>
                      </a:cxn>
                      <a:cxn ang="0">
                        <a:pos x="276" y="353"/>
                      </a:cxn>
                    </a:cxnLst>
                    <a:pathLst>
                      <a:path w="682" h="557">
                        <a:moveTo>
                          <a:pt x="435" y="556"/>
                        </a:moveTo>
                        <a:lnTo>
                          <a:pt x="481" y="464"/>
                        </a:lnTo>
                        <a:lnTo>
                          <a:pt x="473" y="449"/>
                        </a:lnTo>
                        <a:lnTo>
                          <a:pt x="486" y="451"/>
                        </a:lnTo>
                        <a:lnTo>
                          <a:pt x="495" y="441"/>
                        </a:lnTo>
                        <a:lnTo>
                          <a:pt x="500" y="413"/>
                        </a:lnTo>
                        <a:lnTo>
                          <a:pt x="500" y="371"/>
                        </a:lnTo>
                        <a:lnTo>
                          <a:pt x="309" y="287"/>
                        </a:lnTo>
                        <a:lnTo>
                          <a:pt x="296" y="308"/>
                        </a:lnTo>
                        <a:lnTo>
                          <a:pt x="282" y="346"/>
                        </a:lnTo>
                        <a:lnTo>
                          <a:pt x="396" y="557"/>
                        </a:lnTo>
                        <a:lnTo>
                          <a:pt x="303" y="556"/>
                        </a:lnTo>
                        <a:lnTo>
                          <a:pt x="304" y="536"/>
                        </a:lnTo>
                        <a:cubicBezTo>
                          <a:pt x="284" y="520"/>
                          <a:pt x="296" y="510"/>
                          <a:pt x="282" y="494"/>
                        </a:cubicBezTo>
                        <a:cubicBezTo>
                          <a:pt x="276" y="475"/>
                          <a:pt x="267" y="468"/>
                          <a:pt x="253" y="451"/>
                        </a:cubicBezTo>
                        <a:cubicBezTo>
                          <a:pt x="249" y="447"/>
                          <a:pt x="245" y="443"/>
                          <a:pt x="242" y="439"/>
                        </a:cubicBezTo>
                        <a:lnTo>
                          <a:pt x="237" y="432"/>
                        </a:lnTo>
                        <a:cubicBezTo>
                          <a:pt x="237" y="432"/>
                          <a:pt x="245" y="413"/>
                          <a:pt x="245" y="413"/>
                        </a:cubicBezTo>
                        <a:cubicBezTo>
                          <a:pt x="247" y="409"/>
                          <a:pt x="250" y="401"/>
                          <a:pt x="250" y="401"/>
                        </a:cubicBezTo>
                        <a:cubicBezTo>
                          <a:pt x="249" y="399"/>
                          <a:pt x="247" y="397"/>
                          <a:pt x="247" y="394"/>
                        </a:cubicBezTo>
                        <a:cubicBezTo>
                          <a:pt x="248" y="390"/>
                          <a:pt x="253" y="382"/>
                          <a:pt x="253" y="382"/>
                        </a:cubicBezTo>
                        <a:cubicBezTo>
                          <a:pt x="243" y="370"/>
                          <a:pt x="237" y="371"/>
                          <a:pt x="220" y="375"/>
                        </a:cubicBezTo>
                        <a:cubicBezTo>
                          <a:pt x="217" y="371"/>
                          <a:pt x="210" y="369"/>
                          <a:pt x="207" y="365"/>
                        </a:cubicBezTo>
                        <a:cubicBezTo>
                          <a:pt x="185" y="337"/>
                          <a:pt x="216" y="363"/>
                          <a:pt x="194" y="346"/>
                        </a:cubicBezTo>
                        <a:cubicBezTo>
                          <a:pt x="167" y="349"/>
                          <a:pt x="179" y="346"/>
                          <a:pt x="156" y="352"/>
                        </a:cubicBezTo>
                        <a:cubicBezTo>
                          <a:pt x="153" y="353"/>
                          <a:pt x="148" y="354"/>
                          <a:pt x="148" y="354"/>
                        </a:cubicBezTo>
                        <a:cubicBezTo>
                          <a:pt x="146" y="356"/>
                          <a:pt x="145" y="359"/>
                          <a:pt x="142" y="361"/>
                        </a:cubicBezTo>
                        <a:cubicBezTo>
                          <a:pt x="138" y="363"/>
                          <a:pt x="126" y="365"/>
                          <a:pt x="126" y="365"/>
                        </a:cubicBezTo>
                        <a:cubicBezTo>
                          <a:pt x="105" y="354"/>
                          <a:pt x="116" y="355"/>
                          <a:pt x="94" y="361"/>
                        </a:cubicBezTo>
                        <a:cubicBezTo>
                          <a:pt x="89" y="362"/>
                          <a:pt x="78" y="365"/>
                          <a:pt x="78" y="365"/>
                        </a:cubicBezTo>
                        <a:cubicBezTo>
                          <a:pt x="62" y="383"/>
                          <a:pt x="46" y="346"/>
                          <a:pt x="35" y="337"/>
                        </a:cubicBezTo>
                        <a:cubicBezTo>
                          <a:pt x="32" y="330"/>
                          <a:pt x="24" y="320"/>
                          <a:pt x="22" y="312"/>
                        </a:cubicBezTo>
                        <a:cubicBezTo>
                          <a:pt x="20" y="308"/>
                          <a:pt x="22" y="303"/>
                          <a:pt x="19" y="300"/>
                        </a:cubicBezTo>
                        <a:cubicBezTo>
                          <a:pt x="17" y="297"/>
                          <a:pt x="13" y="297"/>
                          <a:pt x="11" y="295"/>
                        </a:cubicBezTo>
                        <a:cubicBezTo>
                          <a:pt x="3" y="277"/>
                          <a:pt x="15" y="306"/>
                          <a:pt x="5" y="276"/>
                        </a:cubicBezTo>
                        <a:cubicBezTo>
                          <a:pt x="4" y="272"/>
                          <a:pt x="0" y="264"/>
                          <a:pt x="0" y="264"/>
                        </a:cubicBezTo>
                        <a:cubicBezTo>
                          <a:pt x="3" y="253"/>
                          <a:pt x="2" y="248"/>
                          <a:pt x="13" y="243"/>
                        </a:cubicBezTo>
                        <a:cubicBezTo>
                          <a:pt x="20" y="221"/>
                          <a:pt x="17" y="231"/>
                          <a:pt x="24" y="213"/>
                        </a:cubicBezTo>
                        <a:cubicBezTo>
                          <a:pt x="26" y="209"/>
                          <a:pt x="30" y="200"/>
                          <a:pt x="30" y="200"/>
                        </a:cubicBezTo>
                        <a:cubicBezTo>
                          <a:pt x="26" y="192"/>
                          <a:pt x="24" y="191"/>
                          <a:pt x="32" y="181"/>
                        </a:cubicBezTo>
                        <a:cubicBezTo>
                          <a:pt x="36" y="177"/>
                          <a:pt x="43" y="169"/>
                          <a:pt x="43" y="169"/>
                        </a:cubicBezTo>
                        <a:cubicBezTo>
                          <a:pt x="37" y="155"/>
                          <a:pt x="36" y="153"/>
                          <a:pt x="51" y="143"/>
                        </a:cubicBezTo>
                        <a:cubicBezTo>
                          <a:pt x="56" y="140"/>
                          <a:pt x="67" y="135"/>
                          <a:pt x="67" y="135"/>
                        </a:cubicBezTo>
                        <a:cubicBezTo>
                          <a:pt x="73" y="129"/>
                          <a:pt x="75" y="122"/>
                          <a:pt x="81" y="116"/>
                        </a:cubicBezTo>
                        <a:cubicBezTo>
                          <a:pt x="89" y="107"/>
                          <a:pt x="102" y="105"/>
                          <a:pt x="113" y="99"/>
                        </a:cubicBezTo>
                        <a:cubicBezTo>
                          <a:pt x="125" y="85"/>
                          <a:pt x="149" y="76"/>
                          <a:pt x="167" y="67"/>
                        </a:cubicBezTo>
                        <a:cubicBezTo>
                          <a:pt x="174" y="59"/>
                          <a:pt x="175" y="50"/>
                          <a:pt x="188" y="46"/>
                        </a:cubicBezTo>
                        <a:cubicBezTo>
                          <a:pt x="198" y="39"/>
                          <a:pt x="208" y="36"/>
                          <a:pt x="220" y="30"/>
                        </a:cubicBezTo>
                        <a:cubicBezTo>
                          <a:pt x="223" y="28"/>
                          <a:pt x="228" y="25"/>
                          <a:pt x="228" y="25"/>
                        </a:cubicBezTo>
                        <a:cubicBezTo>
                          <a:pt x="237" y="16"/>
                          <a:pt x="245" y="10"/>
                          <a:pt x="258" y="6"/>
                        </a:cubicBezTo>
                        <a:cubicBezTo>
                          <a:pt x="269" y="31"/>
                          <a:pt x="301" y="6"/>
                          <a:pt x="320" y="4"/>
                        </a:cubicBezTo>
                        <a:cubicBezTo>
                          <a:pt x="334" y="3"/>
                          <a:pt x="349" y="3"/>
                          <a:pt x="363" y="2"/>
                        </a:cubicBezTo>
                        <a:cubicBezTo>
                          <a:pt x="369" y="3"/>
                          <a:pt x="376" y="5"/>
                          <a:pt x="382" y="4"/>
                        </a:cubicBezTo>
                        <a:cubicBezTo>
                          <a:pt x="387" y="4"/>
                          <a:pt x="398" y="0"/>
                          <a:pt x="398" y="0"/>
                        </a:cubicBezTo>
                        <a:cubicBezTo>
                          <a:pt x="415" y="8"/>
                          <a:pt x="406" y="16"/>
                          <a:pt x="400" y="30"/>
                        </a:cubicBezTo>
                        <a:cubicBezTo>
                          <a:pt x="398" y="34"/>
                          <a:pt x="384" y="34"/>
                          <a:pt x="384" y="34"/>
                        </a:cubicBezTo>
                        <a:cubicBezTo>
                          <a:pt x="379" y="47"/>
                          <a:pt x="398" y="51"/>
                          <a:pt x="411" y="55"/>
                        </a:cubicBezTo>
                        <a:cubicBezTo>
                          <a:pt x="419" y="72"/>
                          <a:pt x="421" y="79"/>
                          <a:pt x="443" y="84"/>
                        </a:cubicBezTo>
                        <a:cubicBezTo>
                          <a:pt x="461" y="71"/>
                          <a:pt x="435" y="65"/>
                          <a:pt x="468" y="57"/>
                        </a:cubicBezTo>
                        <a:cubicBezTo>
                          <a:pt x="482" y="61"/>
                          <a:pt x="485" y="70"/>
                          <a:pt x="497" y="74"/>
                        </a:cubicBezTo>
                        <a:cubicBezTo>
                          <a:pt x="505" y="76"/>
                          <a:pt x="513" y="78"/>
                          <a:pt x="521" y="80"/>
                        </a:cubicBezTo>
                        <a:cubicBezTo>
                          <a:pt x="524" y="81"/>
                          <a:pt x="529" y="82"/>
                          <a:pt x="529" y="82"/>
                        </a:cubicBezTo>
                        <a:cubicBezTo>
                          <a:pt x="547" y="78"/>
                          <a:pt x="547" y="76"/>
                          <a:pt x="562" y="84"/>
                        </a:cubicBezTo>
                        <a:cubicBezTo>
                          <a:pt x="566" y="95"/>
                          <a:pt x="565" y="86"/>
                          <a:pt x="559" y="97"/>
                        </a:cubicBezTo>
                        <a:cubicBezTo>
                          <a:pt x="557" y="101"/>
                          <a:pt x="554" y="110"/>
                          <a:pt x="554" y="110"/>
                        </a:cubicBezTo>
                        <a:cubicBezTo>
                          <a:pt x="556" y="132"/>
                          <a:pt x="556" y="168"/>
                          <a:pt x="572" y="188"/>
                        </a:cubicBezTo>
                        <a:cubicBezTo>
                          <a:pt x="568" y="198"/>
                          <a:pt x="564" y="208"/>
                          <a:pt x="562" y="219"/>
                        </a:cubicBezTo>
                        <a:cubicBezTo>
                          <a:pt x="564" y="227"/>
                          <a:pt x="569" y="233"/>
                          <a:pt x="572" y="240"/>
                        </a:cubicBezTo>
                        <a:cubicBezTo>
                          <a:pt x="573" y="247"/>
                          <a:pt x="572" y="254"/>
                          <a:pt x="575" y="259"/>
                        </a:cubicBezTo>
                        <a:cubicBezTo>
                          <a:pt x="577" y="263"/>
                          <a:pt x="595" y="272"/>
                          <a:pt x="599" y="283"/>
                        </a:cubicBezTo>
                        <a:cubicBezTo>
                          <a:pt x="594" y="295"/>
                          <a:pt x="603" y="306"/>
                          <a:pt x="618" y="310"/>
                        </a:cubicBezTo>
                        <a:cubicBezTo>
                          <a:pt x="630" y="307"/>
                          <a:pt x="638" y="308"/>
                          <a:pt x="645" y="300"/>
                        </a:cubicBezTo>
                        <a:cubicBezTo>
                          <a:pt x="660" y="302"/>
                          <a:pt x="663" y="303"/>
                          <a:pt x="672" y="293"/>
                        </a:cubicBezTo>
                        <a:cubicBezTo>
                          <a:pt x="675" y="294"/>
                          <a:pt x="679" y="293"/>
                          <a:pt x="680" y="295"/>
                        </a:cubicBezTo>
                        <a:cubicBezTo>
                          <a:pt x="682" y="301"/>
                          <a:pt x="674" y="321"/>
                          <a:pt x="672" y="327"/>
                        </a:cubicBezTo>
                        <a:cubicBezTo>
                          <a:pt x="668" y="340"/>
                          <a:pt x="671" y="326"/>
                          <a:pt x="664" y="340"/>
                        </a:cubicBezTo>
                        <a:cubicBezTo>
                          <a:pt x="652" y="360"/>
                          <a:pt x="646" y="381"/>
                          <a:pt x="621" y="394"/>
                        </a:cubicBezTo>
                        <a:cubicBezTo>
                          <a:pt x="614" y="402"/>
                          <a:pt x="609" y="402"/>
                          <a:pt x="599" y="407"/>
                        </a:cubicBezTo>
                        <a:cubicBezTo>
                          <a:pt x="590" y="418"/>
                          <a:pt x="579" y="429"/>
                          <a:pt x="567" y="439"/>
                        </a:cubicBezTo>
                        <a:cubicBezTo>
                          <a:pt x="560" y="454"/>
                          <a:pt x="555" y="470"/>
                          <a:pt x="548" y="485"/>
                        </a:cubicBezTo>
                        <a:cubicBezTo>
                          <a:pt x="549" y="489"/>
                          <a:pt x="550" y="492"/>
                          <a:pt x="551" y="496"/>
                        </a:cubicBezTo>
                        <a:cubicBezTo>
                          <a:pt x="552" y="500"/>
                          <a:pt x="556" y="508"/>
                          <a:pt x="556" y="508"/>
                        </a:cubicBezTo>
                        <a:cubicBezTo>
                          <a:pt x="559" y="524"/>
                          <a:pt x="562" y="546"/>
                          <a:pt x="576" y="557"/>
                        </a:cubicBezTo>
                        <a:lnTo>
                          <a:pt x="435" y="55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220" name="Freeform 100"/>
                  <p:cNvSpPr/>
                  <p:nvPr/>
                </p:nvSpPr>
                <p:spPr>
                  <a:xfrm>
                    <a:off x="3877" y="448"/>
                    <a:ext cx="163" cy="221"/>
                  </a:xfrm>
                  <a:custGeom>
                    <a:avLst/>
                    <a:gdLst/>
                    <a:ahLst/>
                    <a:cxnLst>
                      <a:cxn ang="0">
                        <a:pos x="154" y="221"/>
                      </a:cxn>
                      <a:cxn ang="0">
                        <a:pos x="148" y="192"/>
                      </a:cxn>
                      <a:cxn ang="0">
                        <a:pos x="138" y="183"/>
                      </a:cxn>
                      <a:cxn ang="0">
                        <a:pos x="136" y="171"/>
                      </a:cxn>
                      <a:cxn ang="0">
                        <a:pos x="133" y="162"/>
                      </a:cxn>
                      <a:cxn ang="0">
                        <a:pos x="133" y="146"/>
                      </a:cxn>
                      <a:cxn ang="0">
                        <a:pos x="131" y="136"/>
                      </a:cxn>
                      <a:cxn ang="0">
                        <a:pos x="145" y="129"/>
                      </a:cxn>
                      <a:cxn ang="0">
                        <a:pos x="163" y="125"/>
                      </a:cxn>
                      <a:cxn ang="0">
                        <a:pos x="163" y="87"/>
                      </a:cxn>
                      <a:cxn ang="0">
                        <a:pos x="34" y="61"/>
                      </a:cxn>
                      <a:cxn ang="0">
                        <a:pos x="20" y="62"/>
                      </a:cxn>
                      <a:cxn ang="0">
                        <a:pos x="10" y="65"/>
                      </a:cxn>
                      <a:cxn ang="0">
                        <a:pos x="0" y="95"/>
                      </a:cxn>
                      <a:cxn ang="0">
                        <a:pos x="59" y="220"/>
                      </a:cxn>
                      <a:cxn ang="0">
                        <a:pos x="154" y="221"/>
                      </a:cxn>
                    </a:cxnLst>
                    <a:pathLst>
                      <a:path w="257" h="347">
                        <a:moveTo>
                          <a:pt x="243" y="347"/>
                        </a:moveTo>
                        <a:lnTo>
                          <a:pt x="233" y="301"/>
                        </a:lnTo>
                        <a:lnTo>
                          <a:pt x="217" y="288"/>
                        </a:lnTo>
                        <a:lnTo>
                          <a:pt x="215" y="269"/>
                        </a:lnTo>
                        <a:lnTo>
                          <a:pt x="209" y="254"/>
                        </a:lnTo>
                        <a:lnTo>
                          <a:pt x="209" y="229"/>
                        </a:lnTo>
                        <a:lnTo>
                          <a:pt x="207" y="214"/>
                        </a:lnTo>
                        <a:lnTo>
                          <a:pt x="228" y="202"/>
                        </a:lnTo>
                        <a:lnTo>
                          <a:pt x="257" y="197"/>
                        </a:lnTo>
                        <a:lnTo>
                          <a:pt x="257" y="136"/>
                        </a:lnTo>
                        <a:cubicBezTo>
                          <a:pt x="209" y="119"/>
                          <a:pt x="13" y="0"/>
                          <a:pt x="54" y="96"/>
                        </a:cubicBezTo>
                        <a:cubicBezTo>
                          <a:pt x="36" y="106"/>
                          <a:pt x="57" y="97"/>
                          <a:pt x="32" y="98"/>
                        </a:cubicBezTo>
                        <a:cubicBezTo>
                          <a:pt x="27" y="99"/>
                          <a:pt x="16" y="102"/>
                          <a:pt x="16" y="102"/>
                        </a:cubicBezTo>
                        <a:lnTo>
                          <a:pt x="0" y="149"/>
                        </a:lnTo>
                        <a:lnTo>
                          <a:pt x="93" y="346"/>
                        </a:lnTo>
                        <a:lnTo>
                          <a:pt x="243" y="34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221" name="Freeform 101"/>
                  <p:cNvSpPr/>
                  <p:nvPr/>
                </p:nvSpPr>
                <p:spPr>
                  <a:xfrm>
                    <a:off x="4164" y="611"/>
                    <a:ext cx="7" cy="12"/>
                  </a:xfrm>
                  <a:custGeom>
                    <a:avLst/>
                    <a:gdLst/>
                    <a:ahLst/>
                    <a:cxnLst>
                      <a:cxn ang="0">
                        <a:pos x="3" y="8"/>
                      </a:cxn>
                      <a:cxn ang="0">
                        <a:pos x="7" y="7"/>
                      </a:cxn>
                      <a:cxn ang="0">
                        <a:pos x="3" y="8"/>
                      </a:cxn>
                    </a:cxnLst>
                    <a:pathLst>
                      <a:path w="19" h="37">
                        <a:moveTo>
                          <a:pt x="7" y="25"/>
                        </a:moveTo>
                        <a:cubicBezTo>
                          <a:pt x="0" y="4"/>
                          <a:pt x="12" y="0"/>
                          <a:pt x="19" y="21"/>
                        </a:cubicBezTo>
                        <a:cubicBezTo>
                          <a:pt x="14" y="37"/>
                          <a:pt x="18" y="36"/>
                          <a:pt x="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222" name="Freeform 102"/>
                  <p:cNvSpPr/>
                  <p:nvPr/>
                </p:nvSpPr>
                <p:spPr>
                  <a:xfrm>
                    <a:off x="4155" y="497"/>
                    <a:ext cx="9" cy="7"/>
                  </a:xfrm>
                  <a:custGeom>
                    <a:avLst/>
                    <a:gdLst/>
                    <a:ahLst/>
                    <a:cxnLst>
                      <a:cxn ang="0">
                        <a:pos x="5" y="4"/>
                      </a:cxn>
                      <a:cxn ang="0">
                        <a:pos x="7" y="0"/>
                      </a:cxn>
                      <a:cxn ang="0">
                        <a:pos x="8" y="4"/>
                      </a:cxn>
                      <a:cxn ang="0">
                        <a:pos x="3" y="7"/>
                      </a:cxn>
                      <a:cxn ang="0">
                        <a:pos x="5" y="4"/>
                      </a:cxn>
                    </a:cxnLst>
                    <a:pathLst>
                      <a:path w="22" h="20">
                        <a:moveTo>
                          <a:pt x="12" y="12"/>
                        </a:moveTo>
                        <a:cubicBezTo>
                          <a:pt x="13" y="8"/>
                          <a:pt x="12" y="0"/>
                          <a:pt x="16" y="0"/>
                        </a:cubicBezTo>
                        <a:cubicBezTo>
                          <a:pt x="20" y="0"/>
                          <a:pt x="22" y="8"/>
                          <a:pt x="20" y="12"/>
                        </a:cubicBezTo>
                        <a:cubicBezTo>
                          <a:pt x="18" y="16"/>
                          <a:pt x="12" y="17"/>
                          <a:pt x="8" y="20"/>
                        </a:cubicBezTo>
                        <a:cubicBezTo>
                          <a:pt x="3" y="5"/>
                          <a:pt x="0" y="6"/>
                          <a:pt x="12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223" name="Freeform 103"/>
                  <p:cNvSpPr/>
                  <p:nvPr/>
                </p:nvSpPr>
                <p:spPr>
                  <a:xfrm>
                    <a:off x="3760" y="357"/>
                    <a:ext cx="25" cy="10"/>
                  </a:xfrm>
                  <a:custGeom>
                    <a:avLst/>
                    <a:gdLst/>
                    <a:ahLst/>
                    <a:cxnLst>
                      <a:cxn ang="0">
                        <a:pos x="11" y="6"/>
                      </a:cxn>
                      <a:cxn ang="0">
                        <a:pos x="14" y="2"/>
                      </a:cxn>
                      <a:cxn ang="0">
                        <a:pos x="16" y="10"/>
                      </a:cxn>
                      <a:cxn ang="0">
                        <a:pos x="11" y="6"/>
                      </a:cxn>
                    </a:cxnLst>
                    <a:pathLst>
                      <a:path w="57" h="30">
                        <a:moveTo>
                          <a:pt x="24" y="18"/>
                        </a:moveTo>
                        <a:cubicBezTo>
                          <a:pt x="0" y="10"/>
                          <a:pt x="9" y="0"/>
                          <a:pt x="32" y="6"/>
                        </a:cubicBezTo>
                        <a:cubicBezTo>
                          <a:pt x="46" y="15"/>
                          <a:pt x="57" y="23"/>
                          <a:pt x="36" y="30"/>
                        </a:cubicBezTo>
                        <a:cubicBezTo>
                          <a:pt x="21" y="25"/>
                          <a:pt x="24" y="30"/>
                          <a:pt x="24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224" name="Freeform 104"/>
                  <p:cNvSpPr/>
                  <p:nvPr/>
                </p:nvSpPr>
                <p:spPr>
                  <a:xfrm>
                    <a:off x="4062" y="265"/>
                    <a:ext cx="295" cy="233"/>
                  </a:xfrm>
                  <a:custGeom>
                    <a:avLst/>
                    <a:gdLst/>
                    <a:ahLst/>
                    <a:cxnLst>
                      <a:cxn ang="0">
                        <a:pos x="201" y="155"/>
                      </a:cxn>
                      <a:cxn ang="0">
                        <a:pos x="167" y="151"/>
                      </a:cxn>
                      <a:cxn ang="0">
                        <a:pos x="138" y="138"/>
                      </a:cxn>
                      <a:cxn ang="0">
                        <a:pos x="113" y="134"/>
                      </a:cxn>
                      <a:cxn ang="0">
                        <a:pos x="101" y="139"/>
                      </a:cxn>
                      <a:cxn ang="0">
                        <a:pos x="111" y="143"/>
                      </a:cxn>
                      <a:cxn ang="0">
                        <a:pos x="125" y="157"/>
                      </a:cxn>
                      <a:cxn ang="0">
                        <a:pos x="137" y="159"/>
                      </a:cxn>
                      <a:cxn ang="0">
                        <a:pos x="142" y="179"/>
                      </a:cxn>
                      <a:cxn ang="0">
                        <a:pos x="133" y="185"/>
                      </a:cxn>
                      <a:cxn ang="0">
                        <a:pos x="111" y="206"/>
                      </a:cxn>
                      <a:cxn ang="0">
                        <a:pos x="96" y="210"/>
                      </a:cxn>
                      <a:cxn ang="0">
                        <a:pos x="41" y="233"/>
                      </a:cxn>
                      <a:cxn ang="0">
                        <a:pos x="33" y="206"/>
                      </a:cxn>
                      <a:cxn ang="0">
                        <a:pos x="19" y="175"/>
                      </a:cxn>
                      <a:cxn ang="0">
                        <a:pos x="14" y="150"/>
                      </a:cxn>
                      <a:cxn ang="0">
                        <a:pos x="23" y="115"/>
                      </a:cxn>
                      <a:cxn ang="0">
                        <a:pos x="7" y="131"/>
                      </a:cxn>
                      <a:cxn ang="0">
                        <a:pos x="34" y="94"/>
                      </a:cxn>
                      <a:cxn ang="0">
                        <a:pos x="48" y="68"/>
                      </a:cxn>
                      <a:cxn ang="0">
                        <a:pos x="16" y="68"/>
                      </a:cxn>
                      <a:cxn ang="0">
                        <a:pos x="0" y="66"/>
                      </a:cxn>
                      <a:cxn ang="0">
                        <a:pos x="11" y="47"/>
                      </a:cxn>
                      <a:cxn ang="0">
                        <a:pos x="41" y="37"/>
                      </a:cxn>
                      <a:cxn ang="0">
                        <a:pos x="94" y="42"/>
                      </a:cxn>
                      <a:cxn ang="0">
                        <a:pos x="97" y="21"/>
                      </a:cxn>
                      <a:cxn ang="0">
                        <a:pos x="111" y="0"/>
                      </a:cxn>
                      <a:cxn ang="0">
                        <a:pos x="152" y="15"/>
                      </a:cxn>
                      <a:cxn ang="0">
                        <a:pos x="140" y="29"/>
                      </a:cxn>
                      <a:cxn ang="0">
                        <a:pos x="128" y="59"/>
                      </a:cxn>
                      <a:cxn ang="0">
                        <a:pos x="154" y="64"/>
                      </a:cxn>
                      <a:cxn ang="0">
                        <a:pos x="159" y="46"/>
                      </a:cxn>
                      <a:cxn ang="0">
                        <a:pos x="178" y="31"/>
                      </a:cxn>
                      <a:cxn ang="0">
                        <a:pos x="212" y="29"/>
                      </a:cxn>
                      <a:cxn ang="0">
                        <a:pos x="225" y="17"/>
                      </a:cxn>
                      <a:cxn ang="0">
                        <a:pos x="230" y="154"/>
                      </a:cxn>
                    </a:cxnLst>
                    <a:pathLst>
                      <a:path w="693" h="696">
                        <a:moveTo>
                          <a:pt x="541" y="460"/>
                        </a:moveTo>
                        <a:lnTo>
                          <a:pt x="473" y="464"/>
                        </a:lnTo>
                        <a:lnTo>
                          <a:pt x="441" y="452"/>
                        </a:lnTo>
                        <a:lnTo>
                          <a:pt x="393" y="452"/>
                        </a:lnTo>
                        <a:cubicBezTo>
                          <a:pt x="365" y="448"/>
                          <a:pt x="360" y="444"/>
                          <a:pt x="337" y="436"/>
                        </a:cubicBezTo>
                        <a:cubicBezTo>
                          <a:pt x="336" y="432"/>
                          <a:pt x="330" y="413"/>
                          <a:pt x="325" y="412"/>
                        </a:cubicBezTo>
                        <a:cubicBezTo>
                          <a:pt x="317" y="411"/>
                          <a:pt x="301" y="420"/>
                          <a:pt x="301" y="420"/>
                        </a:cubicBezTo>
                        <a:cubicBezTo>
                          <a:pt x="289" y="412"/>
                          <a:pt x="277" y="408"/>
                          <a:pt x="265" y="400"/>
                        </a:cubicBezTo>
                        <a:cubicBezTo>
                          <a:pt x="252" y="380"/>
                          <a:pt x="256" y="356"/>
                          <a:pt x="233" y="348"/>
                        </a:cubicBezTo>
                        <a:cubicBezTo>
                          <a:pt x="217" y="372"/>
                          <a:pt x="221" y="392"/>
                          <a:pt x="237" y="416"/>
                        </a:cubicBezTo>
                        <a:cubicBezTo>
                          <a:pt x="234" y="428"/>
                          <a:pt x="228" y="445"/>
                          <a:pt x="237" y="444"/>
                        </a:cubicBezTo>
                        <a:cubicBezTo>
                          <a:pt x="247" y="443"/>
                          <a:pt x="261" y="428"/>
                          <a:pt x="261" y="428"/>
                        </a:cubicBezTo>
                        <a:cubicBezTo>
                          <a:pt x="258" y="450"/>
                          <a:pt x="243" y="475"/>
                          <a:pt x="269" y="484"/>
                        </a:cubicBezTo>
                        <a:cubicBezTo>
                          <a:pt x="277" y="479"/>
                          <a:pt x="288" y="476"/>
                          <a:pt x="293" y="468"/>
                        </a:cubicBezTo>
                        <a:cubicBezTo>
                          <a:pt x="302" y="454"/>
                          <a:pt x="303" y="446"/>
                          <a:pt x="317" y="436"/>
                        </a:cubicBezTo>
                        <a:cubicBezTo>
                          <a:pt x="315" y="448"/>
                          <a:pt x="306" y="467"/>
                          <a:pt x="321" y="476"/>
                        </a:cubicBezTo>
                        <a:cubicBezTo>
                          <a:pt x="328" y="480"/>
                          <a:pt x="345" y="484"/>
                          <a:pt x="345" y="484"/>
                        </a:cubicBezTo>
                        <a:cubicBezTo>
                          <a:pt x="382" y="472"/>
                          <a:pt x="347" y="527"/>
                          <a:pt x="333" y="536"/>
                        </a:cubicBezTo>
                        <a:cubicBezTo>
                          <a:pt x="330" y="540"/>
                          <a:pt x="329" y="545"/>
                          <a:pt x="325" y="548"/>
                        </a:cubicBezTo>
                        <a:cubicBezTo>
                          <a:pt x="322" y="551"/>
                          <a:pt x="316" y="549"/>
                          <a:pt x="313" y="552"/>
                        </a:cubicBezTo>
                        <a:cubicBezTo>
                          <a:pt x="300" y="565"/>
                          <a:pt x="320" y="575"/>
                          <a:pt x="293" y="584"/>
                        </a:cubicBezTo>
                        <a:cubicBezTo>
                          <a:pt x="286" y="595"/>
                          <a:pt x="272" y="610"/>
                          <a:pt x="261" y="616"/>
                        </a:cubicBezTo>
                        <a:cubicBezTo>
                          <a:pt x="254" y="620"/>
                          <a:pt x="245" y="621"/>
                          <a:pt x="237" y="624"/>
                        </a:cubicBezTo>
                        <a:cubicBezTo>
                          <a:pt x="233" y="625"/>
                          <a:pt x="225" y="628"/>
                          <a:pt x="225" y="628"/>
                        </a:cubicBezTo>
                        <a:cubicBezTo>
                          <a:pt x="215" y="659"/>
                          <a:pt x="212" y="652"/>
                          <a:pt x="173" y="656"/>
                        </a:cubicBezTo>
                        <a:cubicBezTo>
                          <a:pt x="140" y="667"/>
                          <a:pt x="132" y="687"/>
                          <a:pt x="97" y="696"/>
                        </a:cubicBezTo>
                        <a:cubicBezTo>
                          <a:pt x="77" y="691"/>
                          <a:pt x="75" y="687"/>
                          <a:pt x="81" y="668"/>
                        </a:cubicBezTo>
                        <a:cubicBezTo>
                          <a:pt x="77" y="646"/>
                          <a:pt x="72" y="639"/>
                          <a:pt x="77" y="616"/>
                        </a:cubicBezTo>
                        <a:cubicBezTo>
                          <a:pt x="73" y="598"/>
                          <a:pt x="71" y="587"/>
                          <a:pt x="61" y="572"/>
                        </a:cubicBezTo>
                        <a:cubicBezTo>
                          <a:pt x="58" y="551"/>
                          <a:pt x="51" y="543"/>
                          <a:pt x="45" y="524"/>
                        </a:cubicBezTo>
                        <a:cubicBezTo>
                          <a:pt x="52" y="502"/>
                          <a:pt x="58" y="496"/>
                          <a:pt x="49" y="472"/>
                        </a:cubicBezTo>
                        <a:cubicBezTo>
                          <a:pt x="46" y="463"/>
                          <a:pt x="33" y="448"/>
                          <a:pt x="33" y="448"/>
                        </a:cubicBezTo>
                        <a:cubicBezTo>
                          <a:pt x="42" y="422"/>
                          <a:pt x="42" y="408"/>
                          <a:pt x="33" y="380"/>
                        </a:cubicBezTo>
                        <a:cubicBezTo>
                          <a:pt x="49" y="369"/>
                          <a:pt x="48" y="362"/>
                          <a:pt x="53" y="344"/>
                        </a:cubicBezTo>
                        <a:cubicBezTo>
                          <a:pt x="47" y="327"/>
                          <a:pt x="49" y="308"/>
                          <a:pt x="33" y="332"/>
                        </a:cubicBezTo>
                        <a:cubicBezTo>
                          <a:pt x="40" y="353"/>
                          <a:pt x="29" y="374"/>
                          <a:pt x="17" y="392"/>
                        </a:cubicBezTo>
                        <a:cubicBezTo>
                          <a:pt x="6" y="360"/>
                          <a:pt x="10" y="340"/>
                          <a:pt x="13" y="304"/>
                        </a:cubicBezTo>
                        <a:cubicBezTo>
                          <a:pt x="44" y="314"/>
                          <a:pt x="54" y="289"/>
                          <a:pt x="81" y="280"/>
                        </a:cubicBezTo>
                        <a:cubicBezTo>
                          <a:pt x="94" y="261"/>
                          <a:pt x="85" y="242"/>
                          <a:pt x="105" y="228"/>
                        </a:cubicBezTo>
                        <a:cubicBezTo>
                          <a:pt x="108" y="220"/>
                          <a:pt x="110" y="212"/>
                          <a:pt x="113" y="204"/>
                        </a:cubicBezTo>
                        <a:cubicBezTo>
                          <a:pt x="116" y="196"/>
                          <a:pt x="89" y="196"/>
                          <a:pt x="89" y="196"/>
                        </a:cubicBezTo>
                        <a:cubicBezTo>
                          <a:pt x="81" y="221"/>
                          <a:pt x="58" y="211"/>
                          <a:pt x="37" y="204"/>
                        </a:cubicBezTo>
                        <a:cubicBezTo>
                          <a:pt x="33" y="207"/>
                          <a:pt x="30" y="213"/>
                          <a:pt x="25" y="212"/>
                        </a:cubicBezTo>
                        <a:cubicBezTo>
                          <a:pt x="16" y="210"/>
                          <a:pt x="1" y="196"/>
                          <a:pt x="1" y="196"/>
                        </a:cubicBezTo>
                        <a:cubicBezTo>
                          <a:pt x="4" y="186"/>
                          <a:pt x="4" y="174"/>
                          <a:pt x="9" y="164"/>
                        </a:cubicBezTo>
                        <a:cubicBezTo>
                          <a:pt x="13" y="155"/>
                          <a:pt x="25" y="140"/>
                          <a:pt x="25" y="140"/>
                        </a:cubicBezTo>
                        <a:cubicBezTo>
                          <a:pt x="0" y="132"/>
                          <a:pt x="25" y="128"/>
                          <a:pt x="37" y="124"/>
                        </a:cubicBezTo>
                        <a:cubicBezTo>
                          <a:pt x="58" y="131"/>
                          <a:pt x="75" y="116"/>
                          <a:pt x="97" y="112"/>
                        </a:cubicBezTo>
                        <a:cubicBezTo>
                          <a:pt x="135" y="87"/>
                          <a:pt x="159" y="122"/>
                          <a:pt x="197" y="132"/>
                        </a:cubicBezTo>
                        <a:cubicBezTo>
                          <a:pt x="205" y="129"/>
                          <a:pt x="213" y="127"/>
                          <a:pt x="221" y="124"/>
                        </a:cubicBezTo>
                        <a:cubicBezTo>
                          <a:pt x="225" y="123"/>
                          <a:pt x="226" y="147"/>
                          <a:pt x="233" y="120"/>
                        </a:cubicBezTo>
                        <a:lnTo>
                          <a:pt x="229" y="64"/>
                        </a:lnTo>
                        <a:lnTo>
                          <a:pt x="209" y="40"/>
                        </a:lnTo>
                        <a:cubicBezTo>
                          <a:pt x="243" y="21"/>
                          <a:pt x="240" y="21"/>
                          <a:pt x="261" y="0"/>
                        </a:cubicBezTo>
                        <a:cubicBezTo>
                          <a:pt x="297" y="16"/>
                          <a:pt x="333" y="32"/>
                          <a:pt x="369" y="48"/>
                        </a:cubicBezTo>
                        <a:cubicBezTo>
                          <a:pt x="373" y="50"/>
                          <a:pt x="361" y="44"/>
                          <a:pt x="357" y="44"/>
                        </a:cubicBezTo>
                        <a:cubicBezTo>
                          <a:pt x="349" y="45"/>
                          <a:pt x="333" y="52"/>
                          <a:pt x="333" y="52"/>
                        </a:cubicBezTo>
                        <a:cubicBezTo>
                          <a:pt x="322" y="68"/>
                          <a:pt x="318" y="71"/>
                          <a:pt x="329" y="88"/>
                        </a:cubicBezTo>
                        <a:cubicBezTo>
                          <a:pt x="308" y="119"/>
                          <a:pt x="323" y="118"/>
                          <a:pt x="333" y="148"/>
                        </a:cubicBezTo>
                        <a:cubicBezTo>
                          <a:pt x="320" y="157"/>
                          <a:pt x="314" y="167"/>
                          <a:pt x="301" y="176"/>
                        </a:cubicBezTo>
                        <a:cubicBezTo>
                          <a:pt x="306" y="213"/>
                          <a:pt x="303" y="213"/>
                          <a:pt x="337" y="220"/>
                        </a:cubicBezTo>
                        <a:cubicBezTo>
                          <a:pt x="358" y="216"/>
                          <a:pt x="368" y="214"/>
                          <a:pt x="361" y="192"/>
                        </a:cubicBezTo>
                        <a:cubicBezTo>
                          <a:pt x="362" y="177"/>
                          <a:pt x="362" y="162"/>
                          <a:pt x="365" y="148"/>
                        </a:cubicBezTo>
                        <a:cubicBezTo>
                          <a:pt x="366" y="143"/>
                          <a:pt x="369" y="133"/>
                          <a:pt x="373" y="136"/>
                        </a:cubicBezTo>
                        <a:cubicBezTo>
                          <a:pt x="379" y="140"/>
                          <a:pt x="376" y="149"/>
                          <a:pt x="377" y="156"/>
                        </a:cubicBezTo>
                        <a:cubicBezTo>
                          <a:pt x="404" y="147"/>
                          <a:pt x="409" y="116"/>
                          <a:pt x="417" y="92"/>
                        </a:cubicBezTo>
                        <a:cubicBezTo>
                          <a:pt x="422" y="76"/>
                          <a:pt x="453" y="74"/>
                          <a:pt x="465" y="72"/>
                        </a:cubicBezTo>
                        <a:cubicBezTo>
                          <a:pt x="472" y="92"/>
                          <a:pt x="477" y="93"/>
                          <a:pt x="497" y="88"/>
                        </a:cubicBezTo>
                        <a:cubicBezTo>
                          <a:pt x="512" y="78"/>
                          <a:pt x="515" y="74"/>
                          <a:pt x="509" y="56"/>
                        </a:cubicBezTo>
                        <a:cubicBezTo>
                          <a:pt x="523" y="46"/>
                          <a:pt x="517" y="46"/>
                          <a:pt x="529" y="52"/>
                        </a:cubicBezTo>
                        <a:lnTo>
                          <a:pt x="693" y="72"/>
                        </a:lnTo>
                        <a:lnTo>
                          <a:pt x="541" y="460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225" name="Freeform 105"/>
                  <p:cNvSpPr/>
                  <p:nvPr/>
                </p:nvSpPr>
                <p:spPr>
                  <a:xfrm>
                    <a:off x="3861" y="247"/>
                    <a:ext cx="591" cy="95"/>
                  </a:xfrm>
                  <a:custGeom>
                    <a:avLst/>
                    <a:gdLst/>
                    <a:ahLst/>
                    <a:cxnLst>
                      <a:cxn ang="0">
                        <a:pos x="524" y="0"/>
                      </a:cxn>
                      <a:cxn ang="0">
                        <a:pos x="91" y="18"/>
                      </a:cxn>
                      <a:cxn ang="0">
                        <a:pos x="58" y="27"/>
                      </a:cxn>
                      <a:cxn ang="0">
                        <a:pos x="39" y="27"/>
                      </a:cxn>
                      <a:cxn ang="0">
                        <a:pos x="14" y="49"/>
                      </a:cxn>
                      <a:cxn ang="0">
                        <a:pos x="0" y="67"/>
                      </a:cxn>
                      <a:cxn ang="0">
                        <a:pos x="37" y="73"/>
                      </a:cxn>
                      <a:cxn ang="0">
                        <a:pos x="62" y="61"/>
                      </a:cxn>
                      <a:cxn ang="0">
                        <a:pos x="69" y="54"/>
                      </a:cxn>
                      <a:cxn ang="0">
                        <a:pos x="106" y="33"/>
                      </a:cxn>
                      <a:cxn ang="0">
                        <a:pos x="136" y="29"/>
                      </a:cxn>
                      <a:cxn ang="0">
                        <a:pos x="150" y="60"/>
                      </a:cxn>
                      <a:cxn ang="0">
                        <a:pos x="119" y="69"/>
                      </a:cxn>
                      <a:cxn ang="0">
                        <a:pos x="147" y="72"/>
                      </a:cxn>
                      <a:cxn ang="0">
                        <a:pos x="159" y="57"/>
                      </a:cxn>
                      <a:cxn ang="0">
                        <a:pos x="169" y="59"/>
                      </a:cxn>
                      <a:cxn ang="0">
                        <a:pos x="161" y="34"/>
                      </a:cxn>
                      <a:cxn ang="0">
                        <a:pos x="169" y="28"/>
                      </a:cxn>
                      <a:cxn ang="0">
                        <a:pos x="176" y="56"/>
                      </a:cxn>
                      <a:cxn ang="0">
                        <a:pos x="169" y="72"/>
                      </a:cxn>
                      <a:cxn ang="0">
                        <a:pos x="188" y="83"/>
                      </a:cxn>
                      <a:cxn ang="0">
                        <a:pos x="190" y="59"/>
                      </a:cxn>
                      <a:cxn ang="0">
                        <a:pos x="210" y="66"/>
                      </a:cxn>
                      <a:cxn ang="0">
                        <a:pos x="242" y="47"/>
                      </a:cxn>
                      <a:cxn ang="0">
                        <a:pos x="260" y="32"/>
                      </a:cxn>
                      <a:cxn ang="0">
                        <a:pos x="279" y="36"/>
                      </a:cxn>
                      <a:cxn ang="0">
                        <a:pos x="289" y="32"/>
                      </a:cxn>
                      <a:cxn ang="0">
                        <a:pos x="274" y="28"/>
                      </a:cxn>
                      <a:cxn ang="0">
                        <a:pos x="301" y="22"/>
                      </a:cxn>
                      <a:cxn ang="0">
                        <a:pos x="345" y="34"/>
                      </a:cxn>
                      <a:cxn ang="0">
                        <a:pos x="369" y="27"/>
                      </a:cxn>
                      <a:cxn ang="0">
                        <a:pos x="371" y="40"/>
                      </a:cxn>
                      <a:cxn ang="0">
                        <a:pos x="361" y="64"/>
                      </a:cxn>
                      <a:cxn ang="0">
                        <a:pos x="388" y="56"/>
                      </a:cxn>
                      <a:cxn ang="0">
                        <a:pos x="396" y="51"/>
                      </a:cxn>
                      <a:cxn ang="0">
                        <a:pos x="411" y="39"/>
                      </a:cxn>
                      <a:cxn ang="0">
                        <a:pos x="504" y="54"/>
                      </a:cxn>
                    </a:cxnLst>
                    <a:pathLst>
                      <a:path w="931" h="149">
                        <a:moveTo>
                          <a:pt x="794" y="84"/>
                        </a:moveTo>
                        <a:cubicBezTo>
                          <a:pt x="813" y="72"/>
                          <a:pt x="931" y="14"/>
                          <a:pt x="825" y="0"/>
                        </a:cubicBezTo>
                        <a:lnTo>
                          <a:pt x="159" y="0"/>
                        </a:lnTo>
                        <a:cubicBezTo>
                          <a:pt x="149" y="12"/>
                          <a:pt x="162" y="18"/>
                          <a:pt x="143" y="29"/>
                        </a:cubicBezTo>
                        <a:cubicBezTo>
                          <a:pt x="130" y="44"/>
                          <a:pt x="133" y="39"/>
                          <a:pt x="116" y="48"/>
                        </a:cubicBezTo>
                        <a:cubicBezTo>
                          <a:pt x="108" y="46"/>
                          <a:pt x="100" y="44"/>
                          <a:pt x="91" y="42"/>
                        </a:cubicBezTo>
                        <a:cubicBezTo>
                          <a:pt x="89" y="41"/>
                          <a:pt x="83" y="40"/>
                          <a:pt x="83" y="40"/>
                        </a:cubicBezTo>
                        <a:cubicBezTo>
                          <a:pt x="76" y="40"/>
                          <a:pt x="68" y="39"/>
                          <a:pt x="62" y="42"/>
                        </a:cubicBezTo>
                        <a:cubicBezTo>
                          <a:pt x="54" y="45"/>
                          <a:pt x="46" y="61"/>
                          <a:pt x="38" y="67"/>
                        </a:cubicBezTo>
                        <a:cubicBezTo>
                          <a:pt x="32" y="71"/>
                          <a:pt x="27" y="74"/>
                          <a:pt x="22" y="77"/>
                        </a:cubicBezTo>
                        <a:cubicBezTo>
                          <a:pt x="16" y="81"/>
                          <a:pt x="5" y="86"/>
                          <a:pt x="5" y="86"/>
                        </a:cubicBezTo>
                        <a:cubicBezTo>
                          <a:pt x="9" y="95"/>
                          <a:pt x="7" y="97"/>
                          <a:pt x="0" y="105"/>
                        </a:cubicBezTo>
                        <a:cubicBezTo>
                          <a:pt x="17" y="107"/>
                          <a:pt x="22" y="107"/>
                          <a:pt x="16" y="120"/>
                        </a:cubicBezTo>
                        <a:cubicBezTo>
                          <a:pt x="27" y="122"/>
                          <a:pt x="48" y="116"/>
                          <a:pt x="59" y="115"/>
                        </a:cubicBezTo>
                        <a:cubicBezTo>
                          <a:pt x="71" y="112"/>
                          <a:pt x="73" y="117"/>
                          <a:pt x="83" y="111"/>
                        </a:cubicBezTo>
                        <a:cubicBezTo>
                          <a:pt x="89" y="96"/>
                          <a:pt x="83" y="100"/>
                          <a:pt x="97" y="96"/>
                        </a:cubicBezTo>
                        <a:cubicBezTo>
                          <a:pt x="100" y="94"/>
                          <a:pt x="103" y="93"/>
                          <a:pt x="105" y="90"/>
                        </a:cubicBezTo>
                        <a:cubicBezTo>
                          <a:pt x="106" y="88"/>
                          <a:pt x="106" y="85"/>
                          <a:pt x="108" y="84"/>
                        </a:cubicBezTo>
                        <a:cubicBezTo>
                          <a:pt x="112" y="80"/>
                          <a:pt x="140" y="69"/>
                          <a:pt x="148" y="67"/>
                        </a:cubicBezTo>
                        <a:cubicBezTo>
                          <a:pt x="160" y="52"/>
                          <a:pt x="153" y="56"/>
                          <a:pt x="167" y="52"/>
                        </a:cubicBezTo>
                        <a:cubicBezTo>
                          <a:pt x="178" y="55"/>
                          <a:pt x="179" y="62"/>
                          <a:pt x="191" y="58"/>
                        </a:cubicBezTo>
                        <a:cubicBezTo>
                          <a:pt x="199" y="52"/>
                          <a:pt x="206" y="51"/>
                          <a:pt x="215" y="46"/>
                        </a:cubicBezTo>
                        <a:cubicBezTo>
                          <a:pt x="226" y="58"/>
                          <a:pt x="217" y="46"/>
                          <a:pt x="223" y="69"/>
                        </a:cubicBezTo>
                        <a:cubicBezTo>
                          <a:pt x="226" y="79"/>
                          <a:pt x="233" y="85"/>
                          <a:pt x="237" y="94"/>
                        </a:cubicBezTo>
                        <a:cubicBezTo>
                          <a:pt x="227" y="100"/>
                          <a:pt x="229" y="104"/>
                          <a:pt x="218" y="107"/>
                        </a:cubicBezTo>
                        <a:cubicBezTo>
                          <a:pt x="207" y="120"/>
                          <a:pt x="203" y="113"/>
                          <a:pt x="188" y="109"/>
                        </a:cubicBezTo>
                        <a:cubicBezTo>
                          <a:pt x="191" y="117"/>
                          <a:pt x="200" y="127"/>
                          <a:pt x="210" y="132"/>
                        </a:cubicBezTo>
                        <a:cubicBezTo>
                          <a:pt x="218" y="114"/>
                          <a:pt x="211" y="122"/>
                          <a:pt x="231" y="113"/>
                        </a:cubicBezTo>
                        <a:cubicBezTo>
                          <a:pt x="237" y="111"/>
                          <a:pt x="248" y="105"/>
                          <a:pt x="248" y="105"/>
                        </a:cubicBezTo>
                        <a:cubicBezTo>
                          <a:pt x="248" y="100"/>
                          <a:pt x="246" y="94"/>
                          <a:pt x="250" y="90"/>
                        </a:cubicBezTo>
                        <a:cubicBezTo>
                          <a:pt x="253" y="88"/>
                          <a:pt x="254" y="96"/>
                          <a:pt x="258" y="96"/>
                        </a:cubicBezTo>
                        <a:cubicBezTo>
                          <a:pt x="262" y="97"/>
                          <a:pt x="264" y="94"/>
                          <a:pt x="266" y="92"/>
                        </a:cubicBezTo>
                        <a:cubicBezTo>
                          <a:pt x="262" y="82"/>
                          <a:pt x="252" y="77"/>
                          <a:pt x="248" y="67"/>
                        </a:cubicBezTo>
                        <a:cubicBezTo>
                          <a:pt x="250" y="63"/>
                          <a:pt x="255" y="58"/>
                          <a:pt x="253" y="54"/>
                        </a:cubicBezTo>
                        <a:cubicBezTo>
                          <a:pt x="251" y="50"/>
                          <a:pt x="248" y="42"/>
                          <a:pt x="248" y="42"/>
                        </a:cubicBezTo>
                        <a:cubicBezTo>
                          <a:pt x="256" y="32"/>
                          <a:pt x="259" y="35"/>
                          <a:pt x="266" y="44"/>
                        </a:cubicBezTo>
                        <a:cubicBezTo>
                          <a:pt x="270" y="56"/>
                          <a:pt x="276" y="61"/>
                          <a:pt x="285" y="71"/>
                        </a:cubicBezTo>
                        <a:cubicBezTo>
                          <a:pt x="281" y="81"/>
                          <a:pt x="289" y="82"/>
                          <a:pt x="277" y="88"/>
                        </a:cubicBezTo>
                        <a:cubicBezTo>
                          <a:pt x="262" y="106"/>
                          <a:pt x="278" y="83"/>
                          <a:pt x="274" y="101"/>
                        </a:cubicBezTo>
                        <a:cubicBezTo>
                          <a:pt x="274" y="105"/>
                          <a:pt x="268" y="109"/>
                          <a:pt x="266" y="113"/>
                        </a:cubicBezTo>
                        <a:cubicBezTo>
                          <a:pt x="270" y="122"/>
                          <a:pt x="268" y="125"/>
                          <a:pt x="261" y="132"/>
                        </a:cubicBezTo>
                        <a:cubicBezTo>
                          <a:pt x="268" y="149"/>
                          <a:pt x="282" y="134"/>
                          <a:pt x="296" y="130"/>
                        </a:cubicBezTo>
                        <a:cubicBezTo>
                          <a:pt x="299" y="122"/>
                          <a:pt x="295" y="119"/>
                          <a:pt x="299" y="111"/>
                        </a:cubicBezTo>
                        <a:cubicBezTo>
                          <a:pt x="296" y="105"/>
                          <a:pt x="288" y="97"/>
                          <a:pt x="299" y="92"/>
                        </a:cubicBezTo>
                        <a:cubicBezTo>
                          <a:pt x="303" y="90"/>
                          <a:pt x="315" y="88"/>
                          <a:pt x="315" y="88"/>
                        </a:cubicBezTo>
                        <a:cubicBezTo>
                          <a:pt x="326" y="91"/>
                          <a:pt x="325" y="95"/>
                          <a:pt x="331" y="103"/>
                        </a:cubicBezTo>
                        <a:cubicBezTo>
                          <a:pt x="339" y="84"/>
                          <a:pt x="331" y="90"/>
                          <a:pt x="361" y="92"/>
                        </a:cubicBezTo>
                        <a:cubicBezTo>
                          <a:pt x="355" y="76"/>
                          <a:pt x="365" y="76"/>
                          <a:pt x="382" y="73"/>
                        </a:cubicBezTo>
                        <a:cubicBezTo>
                          <a:pt x="383" y="71"/>
                          <a:pt x="387" y="57"/>
                          <a:pt x="393" y="54"/>
                        </a:cubicBezTo>
                        <a:cubicBezTo>
                          <a:pt x="398" y="52"/>
                          <a:pt x="409" y="50"/>
                          <a:pt x="409" y="50"/>
                        </a:cubicBezTo>
                        <a:cubicBezTo>
                          <a:pt x="430" y="54"/>
                          <a:pt x="413" y="58"/>
                          <a:pt x="431" y="63"/>
                        </a:cubicBezTo>
                        <a:cubicBezTo>
                          <a:pt x="433" y="61"/>
                          <a:pt x="435" y="57"/>
                          <a:pt x="439" y="56"/>
                        </a:cubicBezTo>
                        <a:cubicBezTo>
                          <a:pt x="445" y="55"/>
                          <a:pt x="452" y="61"/>
                          <a:pt x="457" y="58"/>
                        </a:cubicBezTo>
                        <a:cubicBezTo>
                          <a:pt x="461" y="57"/>
                          <a:pt x="457" y="52"/>
                          <a:pt x="455" y="50"/>
                        </a:cubicBezTo>
                        <a:cubicBezTo>
                          <a:pt x="451" y="47"/>
                          <a:pt x="444" y="47"/>
                          <a:pt x="439" y="46"/>
                        </a:cubicBezTo>
                        <a:cubicBezTo>
                          <a:pt x="436" y="45"/>
                          <a:pt x="431" y="44"/>
                          <a:pt x="431" y="44"/>
                        </a:cubicBezTo>
                        <a:cubicBezTo>
                          <a:pt x="440" y="38"/>
                          <a:pt x="443" y="36"/>
                          <a:pt x="455" y="40"/>
                        </a:cubicBezTo>
                        <a:cubicBezTo>
                          <a:pt x="461" y="38"/>
                          <a:pt x="467" y="35"/>
                          <a:pt x="474" y="35"/>
                        </a:cubicBezTo>
                        <a:cubicBezTo>
                          <a:pt x="483" y="36"/>
                          <a:pt x="511" y="43"/>
                          <a:pt x="519" y="46"/>
                        </a:cubicBezTo>
                        <a:cubicBezTo>
                          <a:pt x="527" y="49"/>
                          <a:pt x="544" y="54"/>
                          <a:pt x="544" y="54"/>
                        </a:cubicBezTo>
                        <a:cubicBezTo>
                          <a:pt x="548" y="54"/>
                          <a:pt x="560" y="52"/>
                          <a:pt x="565" y="50"/>
                        </a:cubicBezTo>
                        <a:cubicBezTo>
                          <a:pt x="570" y="47"/>
                          <a:pt x="581" y="42"/>
                          <a:pt x="581" y="42"/>
                        </a:cubicBezTo>
                        <a:cubicBezTo>
                          <a:pt x="585" y="42"/>
                          <a:pt x="598" y="44"/>
                          <a:pt x="600" y="48"/>
                        </a:cubicBezTo>
                        <a:cubicBezTo>
                          <a:pt x="603" y="55"/>
                          <a:pt x="589" y="61"/>
                          <a:pt x="584" y="63"/>
                        </a:cubicBezTo>
                        <a:cubicBezTo>
                          <a:pt x="576" y="69"/>
                          <a:pt x="568" y="69"/>
                          <a:pt x="565" y="77"/>
                        </a:cubicBezTo>
                        <a:cubicBezTo>
                          <a:pt x="568" y="86"/>
                          <a:pt x="564" y="92"/>
                          <a:pt x="568" y="101"/>
                        </a:cubicBezTo>
                        <a:cubicBezTo>
                          <a:pt x="574" y="93"/>
                          <a:pt x="577" y="91"/>
                          <a:pt x="589" y="94"/>
                        </a:cubicBezTo>
                        <a:cubicBezTo>
                          <a:pt x="595" y="108"/>
                          <a:pt x="602" y="93"/>
                          <a:pt x="611" y="88"/>
                        </a:cubicBezTo>
                        <a:cubicBezTo>
                          <a:pt x="613" y="86"/>
                          <a:pt x="613" y="83"/>
                          <a:pt x="616" y="82"/>
                        </a:cubicBezTo>
                        <a:cubicBezTo>
                          <a:pt x="618" y="80"/>
                          <a:pt x="622" y="81"/>
                          <a:pt x="624" y="80"/>
                        </a:cubicBezTo>
                        <a:cubicBezTo>
                          <a:pt x="626" y="78"/>
                          <a:pt x="626" y="75"/>
                          <a:pt x="627" y="73"/>
                        </a:cubicBezTo>
                        <a:cubicBezTo>
                          <a:pt x="632" y="65"/>
                          <a:pt x="638" y="63"/>
                          <a:pt x="648" y="61"/>
                        </a:cubicBezTo>
                        <a:cubicBezTo>
                          <a:pt x="664" y="62"/>
                          <a:pt x="684" y="69"/>
                          <a:pt x="700" y="69"/>
                        </a:cubicBezTo>
                        <a:lnTo>
                          <a:pt x="794" y="8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226" name="Freeform 106"/>
                  <p:cNvSpPr/>
                  <p:nvPr/>
                </p:nvSpPr>
                <p:spPr>
                  <a:xfrm>
                    <a:off x="3981" y="282"/>
                    <a:ext cx="13" cy="10"/>
                  </a:xfrm>
                  <a:custGeom>
                    <a:avLst/>
                    <a:gdLst/>
                    <a:ahLst/>
                    <a:cxnLst>
                      <a:cxn ang="0">
                        <a:pos x="1" y="9"/>
                      </a:cxn>
                      <a:cxn ang="0">
                        <a:pos x="13" y="0"/>
                      </a:cxn>
                      <a:cxn ang="0">
                        <a:pos x="8" y="8"/>
                      </a:cxn>
                      <a:cxn ang="0">
                        <a:pos x="1" y="9"/>
                      </a:cxn>
                    </a:cxnLst>
                    <a:pathLst>
                      <a:path w="31" h="30">
                        <a:moveTo>
                          <a:pt x="3" y="28"/>
                        </a:moveTo>
                        <a:cubicBezTo>
                          <a:pt x="8" y="8"/>
                          <a:pt x="12" y="6"/>
                          <a:pt x="31" y="0"/>
                        </a:cubicBezTo>
                        <a:cubicBezTo>
                          <a:pt x="29" y="5"/>
                          <a:pt x="25" y="22"/>
                          <a:pt x="19" y="24"/>
                        </a:cubicBezTo>
                        <a:cubicBezTo>
                          <a:pt x="0" y="30"/>
                          <a:pt x="3" y="9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227" name="Freeform 107"/>
                  <p:cNvSpPr/>
                  <p:nvPr/>
                </p:nvSpPr>
                <p:spPr>
                  <a:xfrm>
                    <a:off x="3966" y="296"/>
                    <a:ext cx="19" cy="11"/>
                  </a:xfrm>
                  <a:custGeom>
                    <a:avLst/>
                    <a:gdLst/>
                    <a:ahLst/>
                    <a:cxnLst>
                      <a:cxn ang="0">
                        <a:pos x="3" y="11"/>
                      </a:cxn>
                      <a:cxn ang="0">
                        <a:pos x="10" y="0"/>
                      </a:cxn>
                      <a:cxn ang="0">
                        <a:pos x="16" y="1"/>
                      </a:cxn>
                      <a:cxn ang="0">
                        <a:pos x="3" y="11"/>
                      </a:cxn>
                    </a:cxnLst>
                    <a:pathLst>
                      <a:path w="44" h="32">
                        <a:moveTo>
                          <a:pt x="6" y="32"/>
                        </a:moveTo>
                        <a:cubicBezTo>
                          <a:pt x="0" y="14"/>
                          <a:pt x="7" y="10"/>
                          <a:pt x="22" y="0"/>
                        </a:cubicBezTo>
                        <a:cubicBezTo>
                          <a:pt x="27" y="1"/>
                          <a:pt x="35" y="0"/>
                          <a:pt x="38" y="4"/>
                        </a:cubicBezTo>
                        <a:cubicBezTo>
                          <a:pt x="44" y="13"/>
                          <a:pt x="16" y="32"/>
                          <a:pt x="6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228" name="Freeform 108"/>
                  <p:cNvSpPr/>
                  <p:nvPr/>
                </p:nvSpPr>
                <p:spPr>
                  <a:xfrm>
                    <a:off x="4028" y="337"/>
                    <a:ext cx="32" cy="6"/>
                  </a:xfrm>
                  <a:custGeom>
                    <a:avLst/>
                    <a:gdLst/>
                    <a:ahLst/>
                    <a:cxnLst>
                      <a:cxn ang="0">
                        <a:pos x="16" y="6"/>
                      </a:cxn>
                      <a:cxn ang="0">
                        <a:pos x="11" y="1"/>
                      </a:cxn>
                      <a:cxn ang="0">
                        <a:pos x="16" y="6"/>
                      </a:cxn>
                    </a:cxnLst>
                    <a:pathLst>
                      <a:path w="76" h="18">
                        <a:moveTo>
                          <a:pt x="37" y="18"/>
                        </a:moveTo>
                        <a:cubicBezTo>
                          <a:pt x="25" y="14"/>
                          <a:pt x="0" y="10"/>
                          <a:pt x="25" y="2"/>
                        </a:cubicBezTo>
                        <a:cubicBezTo>
                          <a:pt x="76" y="9"/>
                          <a:pt x="46" y="0"/>
                          <a:pt x="37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229" name="Freeform 109"/>
                  <p:cNvSpPr/>
                  <p:nvPr/>
                </p:nvSpPr>
                <p:spPr>
                  <a:xfrm>
                    <a:off x="4083" y="336"/>
                    <a:ext cx="18" cy="15"/>
                  </a:xfrm>
                  <a:custGeom>
                    <a:avLst/>
                    <a:gdLst/>
                    <a:ahLst/>
                    <a:cxnLst>
                      <a:cxn ang="0">
                        <a:pos x="0" y="7"/>
                      </a:cxn>
                      <a:cxn ang="0">
                        <a:pos x="5" y="3"/>
                      </a:cxn>
                      <a:cxn ang="0">
                        <a:pos x="0" y="7"/>
                      </a:cxn>
                    </a:cxnLst>
                    <a:pathLst>
                      <a:path w="42" h="44">
                        <a:moveTo>
                          <a:pt x="0" y="21"/>
                        </a:moveTo>
                        <a:cubicBezTo>
                          <a:pt x="4" y="17"/>
                          <a:pt x="7" y="11"/>
                          <a:pt x="12" y="9"/>
                        </a:cubicBezTo>
                        <a:cubicBezTo>
                          <a:pt x="42" y="0"/>
                          <a:pt x="23" y="44"/>
                          <a:pt x="0" y="2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5230" name="Freeform 110"/>
                  <p:cNvSpPr/>
                  <p:nvPr/>
                </p:nvSpPr>
                <p:spPr>
                  <a:xfrm>
                    <a:off x="3936" y="295"/>
                    <a:ext cx="14" cy="10"/>
                  </a:xfrm>
                  <a:custGeom>
                    <a:avLst/>
                    <a:gdLst/>
                    <a:ahLst/>
                    <a:cxnLst>
                      <a:cxn ang="0">
                        <a:pos x="3" y="7"/>
                      </a:cxn>
                      <a:cxn ang="0">
                        <a:pos x="14" y="3"/>
                      </a:cxn>
                      <a:cxn ang="0">
                        <a:pos x="3" y="7"/>
                      </a:cxn>
                    </a:cxnLst>
                    <a:pathLst>
                      <a:path w="31" h="30">
                        <a:moveTo>
                          <a:pt x="7" y="22"/>
                        </a:moveTo>
                        <a:cubicBezTo>
                          <a:pt x="0" y="0"/>
                          <a:pt x="15" y="6"/>
                          <a:pt x="31" y="10"/>
                        </a:cubicBezTo>
                        <a:cubicBezTo>
                          <a:pt x="14" y="16"/>
                          <a:pt x="15" y="30"/>
                          <a:pt x="7" y="2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5231" name="Group 111"/>
              <p:cNvGrpSpPr/>
              <p:nvPr/>
            </p:nvGrpSpPr>
            <p:grpSpPr>
              <a:xfrm>
                <a:off x="798" y="111"/>
                <a:ext cx="4702" cy="418"/>
                <a:chOff x="798" y="255"/>
                <a:chExt cx="4702" cy="418"/>
              </a:xfrm>
            </p:grpSpPr>
            <p:sp>
              <p:nvSpPr>
                <p:cNvPr id="5232" name="Line 112"/>
                <p:cNvSpPr/>
                <p:nvPr/>
              </p:nvSpPr>
              <p:spPr>
                <a:xfrm>
                  <a:off x="798" y="476"/>
                  <a:ext cx="4702" cy="0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33" name="Line 113"/>
                <p:cNvSpPr/>
                <p:nvPr/>
              </p:nvSpPr>
              <p:spPr>
                <a:xfrm>
                  <a:off x="1026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34" name="Line 114"/>
                <p:cNvSpPr/>
                <p:nvPr/>
              </p:nvSpPr>
              <p:spPr>
                <a:xfrm>
                  <a:off x="1254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35" name="Line 115"/>
                <p:cNvSpPr/>
                <p:nvPr/>
              </p:nvSpPr>
              <p:spPr>
                <a:xfrm>
                  <a:off x="1482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36" name="Line 116"/>
                <p:cNvSpPr/>
                <p:nvPr/>
              </p:nvSpPr>
              <p:spPr>
                <a:xfrm>
                  <a:off x="1710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37" name="Line 117"/>
                <p:cNvSpPr/>
                <p:nvPr/>
              </p:nvSpPr>
              <p:spPr>
                <a:xfrm>
                  <a:off x="1938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38" name="Line 118"/>
                <p:cNvSpPr/>
                <p:nvPr/>
              </p:nvSpPr>
              <p:spPr>
                <a:xfrm>
                  <a:off x="2166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39" name="Line 119"/>
                <p:cNvSpPr/>
                <p:nvPr/>
              </p:nvSpPr>
              <p:spPr>
                <a:xfrm>
                  <a:off x="2394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40" name="Line 120"/>
                <p:cNvSpPr/>
                <p:nvPr/>
              </p:nvSpPr>
              <p:spPr>
                <a:xfrm>
                  <a:off x="2622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41" name="Line 121"/>
                <p:cNvSpPr/>
                <p:nvPr/>
              </p:nvSpPr>
              <p:spPr>
                <a:xfrm>
                  <a:off x="2850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42" name="Line 122"/>
                <p:cNvSpPr/>
                <p:nvPr/>
              </p:nvSpPr>
              <p:spPr>
                <a:xfrm>
                  <a:off x="3078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43" name="Line 123"/>
                <p:cNvSpPr/>
                <p:nvPr/>
              </p:nvSpPr>
              <p:spPr>
                <a:xfrm>
                  <a:off x="3306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44" name="Line 124"/>
                <p:cNvSpPr/>
                <p:nvPr/>
              </p:nvSpPr>
              <p:spPr>
                <a:xfrm>
                  <a:off x="3534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45" name="Line 125"/>
                <p:cNvSpPr/>
                <p:nvPr/>
              </p:nvSpPr>
              <p:spPr>
                <a:xfrm>
                  <a:off x="3762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46" name="Line 126"/>
                <p:cNvSpPr/>
                <p:nvPr/>
              </p:nvSpPr>
              <p:spPr>
                <a:xfrm>
                  <a:off x="3990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47" name="Line 127"/>
                <p:cNvSpPr/>
                <p:nvPr/>
              </p:nvSpPr>
              <p:spPr>
                <a:xfrm>
                  <a:off x="4218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48" name="Line 128"/>
                <p:cNvSpPr/>
                <p:nvPr/>
              </p:nvSpPr>
              <p:spPr>
                <a:xfrm>
                  <a:off x="4446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49" name="Line 129"/>
                <p:cNvSpPr/>
                <p:nvPr/>
              </p:nvSpPr>
              <p:spPr>
                <a:xfrm>
                  <a:off x="4674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50" name="Line 130"/>
                <p:cNvSpPr/>
                <p:nvPr/>
              </p:nvSpPr>
              <p:spPr>
                <a:xfrm>
                  <a:off x="4902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51" name="Line 131"/>
                <p:cNvSpPr/>
                <p:nvPr/>
              </p:nvSpPr>
              <p:spPr>
                <a:xfrm>
                  <a:off x="5130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52" name="Line 132"/>
                <p:cNvSpPr/>
                <p:nvPr/>
              </p:nvSpPr>
              <p:spPr>
                <a:xfrm>
                  <a:off x="5358" y="255"/>
                  <a:ext cx="0" cy="418"/>
                </a:xfrm>
                <a:prstGeom prst="line">
                  <a:avLst/>
                </a:prstGeom>
                <a:ln w="9525" cap="flat" cmpd="sng">
                  <a:solidFill>
                    <a:schemeClr val="fol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5253" name="Group 133"/>
              <p:cNvGrpSpPr/>
              <p:nvPr/>
            </p:nvGrpSpPr>
            <p:grpSpPr>
              <a:xfrm>
                <a:off x="1208" y="109"/>
                <a:ext cx="3694" cy="423"/>
                <a:chOff x="1034" y="245"/>
                <a:chExt cx="3694" cy="423"/>
              </a:xfrm>
            </p:grpSpPr>
            <p:sp>
              <p:nvSpPr>
                <p:cNvPr id="5254" name="Line 134"/>
                <p:cNvSpPr/>
                <p:nvPr/>
              </p:nvSpPr>
              <p:spPr>
                <a:xfrm>
                  <a:off x="2676" y="246"/>
                  <a:ext cx="0" cy="14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55" name="Line 135"/>
                <p:cNvSpPr/>
                <p:nvPr/>
              </p:nvSpPr>
              <p:spPr>
                <a:xfrm>
                  <a:off x="2798" y="468"/>
                  <a:ext cx="70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56" name="Line 136"/>
                <p:cNvSpPr/>
                <p:nvPr/>
              </p:nvSpPr>
              <p:spPr>
                <a:xfrm>
                  <a:off x="2904" y="486"/>
                  <a:ext cx="0" cy="28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57" name="Line 137"/>
                <p:cNvSpPr/>
                <p:nvPr/>
              </p:nvSpPr>
              <p:spPr>
                <a:xfrm>
                  <a:off x="3132" y="586"/>
                  <a:ext cx="0" cy="79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58" name="Line 138"/>
                <p:cNvSpPr/>
                <p:nvPr/>
              </p:nvSpPr>
              <p:spPr>
                <a:xfrm>
                  <a:off x="3816" y="358"/>
                  <a:ext cx="0" cy="18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59" name="Line 139"/>
                <p:cNvSpPr/>
                <p:nvPr/>
              </p:nvSpPr>
              <p:spPr>
                <a:xfrm>
                  <a:off x="3722" y="468"/>
                  <a:ext cx="348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60" name="Line 140"/>
                <p:cNvSpPr/>
                <p:nvPr/>
              </p:nvSpPr>
              <p:spPr>
                <a:xfrm>
                  <a:off x="4044" y="372"/>
                  <a:ext cx="0" cy="294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61" name="Line 141"/>
                <p:cNvSpPr/>
                <p:nvPr/>
              </p:nvSpPr>
              <p:spPr>
                <a:xfrm flipV="1">
                  <a:off x="4046" y="248"/>
                  <a:ext cx="0" cy="5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62" name="Line 142"/>
                <p:cNvSpPr/>
                <p:nvPr/>
              </p:nvSpPr>
              <p:spPr>
                <a:xfrm flipV="1">
                  <a:off x="4272" y="246"/>
                  <a:ext cx="0" cy="18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63" name="Line 143"/>
                <p:cNvSpPr/>
                <p:nvPr/>
              </p:nvSpPr>
              <p:spPr>
                <a:xfrm flipH="1">
                  <a:off x="4422" y="468"/>
                  <a:ext cx="78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64" name="Line 144"/>
                <p:cNvSpPr/>
                <p:nvPr/>
              </p:nvSpPr>
              <p:spPr>
                <a:xfrm flipH="1">
                  <a:off x="4290" y="468"/>
                  <a:ext cx="62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65" name="Line 145"/>
                <p:cNvSpPr/>
                <p:nvPr/>
              </p:nvSpPr>
              <p:spPr>
                <a:xfrm flipV="1">
                  <a:off x="4500" y="246"/>
                  <a:ext cx="0" cy="27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66" name="Line 146"/>
                <p:cNvSpPr/>
                <p:nvPr/>
              </p:nvSpPr>
              <p:spPr>
                <a:xfrm>
                  <a:off x="4728" y="606"/>
                  <a:ext cx="0" cy="34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67" name="Line 147"/>
                <p:cNvSpPr/>
                <p:nvPr/>
              </p:nvSpPr>
              <p:spPr>
                <a:xfrm>
                  <a:off x="1992" y="250"/>
                  <a:ext cx="0" cy="6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68" name="Line 148"/>
                <p:cNvSpPr/>
                <p:nvPr/>
              </p:nvSpPr>
              <p:spPr>
                <a:xfrm>
                  <a:off x="1764" y="247"/>
                  <a:ext cx="0" cy="337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69" name="Line 149"/>
                <p:cNvSpPr/>
                <p:nvPr/>
              </p:nvSpPr>
              <p:spPr>
                <a:xfrm flipH="1">
                  <a:off x="1738" y="468"/>
                  <a:ext cx="68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70" name="Line 150"/>
                <p:cNvSpPr/>
                <p:nvPr/>
              </p:nvSpPr>
              <p:spPr>
                <a:xfrm>
                  <a:off x="1604" y="468"/>
                  <a:ext cx="60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71" name="Line 151"/>
                <p:cNvSpPr/>
                <p:nvPr/>
              </p:nvSpPr>
              <p:spPr>
                <a:xfrm flipH="1">
                  <a:off x="1404" y="468"/>
                  <a:ext cx="82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72" name="Line 152"/>
                <p:cNvSpPr/>
                <p:nvPr/>
              </p:nvSpPr>
              <p:spPr>
                <a:xfrm>
                  <a:off x="1034" y="468"/>
                  <a:ext cx="348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73" name="Line 153"/>
                <p:cNvSpPr/>
                <p:nvPr/>
              </p:nvSpPr>
              <p:spPr>
                <a:xfrm>
                  <a:off x="1306" y="370"/>
                  <a:ext cx="0" cy="298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74" name="Line 154"/>
                <p:cNvSpPr/>
                <p:nvPr/>
              </p:nvSpPr>
              <p:spPr>
                <a:xfrm>
                  <a:off x="1080" y="388"/>
                  <a:ext cx="0" cy="156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75" name="Line 155"/>
                <p:cNvSpPr/>
                <p:nvPr/>
              </p:nvSpPr>
              <p:spPr>
                <a:xfrm flipH="1" flipV="1">
                  <a:off x="1308" y="245"/>
                  <a:ext cx="0" cy="27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76" name="Line 156"/>
                <p:cNvSpPr/>
                <p:nvPr/>
              </p:nvSpPr>
              <p:spPr>
                <a:xfrm>
                  <a:off x="1536" y="316"/>
                  <a:ext cx="0" cy="96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77" name="Line 157"/>
                <p:cNvSpPr/>
                <p:nvPr/>
              </p:nvSpPr>
              <p:spPr>
                <a:xfrm flipV="1">
                  <a:off x="1536" y="247"/>
                  <a:ext cx="0" cy="22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278" name="Line 158"/>
                <p:cNvSpPr/>
                <p:nvPr/>
              </p:nvSpPr>
              <p:spPr>
                <a:xfrm>
                  <a:off x="4095" y="467"/>
                  <a:ext cx="80" cy="0"/>
                </a:xfrm>
                <a:prstGeom prst="line">
                  <a:avLst/>
                </a:prstGeom>
                <a:ln w="9525" cap="flat" cmpd="sng">
                  <a:solidFill>
                    <a:schemeClr val="hlink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pic>
          <p:nvPicPr>
            <p:cNvPr id="5279" name="Picture 159" descr="C:\My Documents\bits\earth.GIF"/>
            <p:cNvPicPr>
              <a:picLocks noChangeAspect="1"/>
            </p:cNvPicPr>
            <p:nvPr userDrawn="1"/>
          </p:nvPicPr>
          <p:blipFill>
            <a:blip r:embed="rId1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65" y="55"/>
              <a:ext cx="562" cy="524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</p:sldLayoutIdLst>
  <p:transition>
    <p:cover dir="r"/>
  </p:transition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SimSun" panose="02010600030101010101" pitchFamily="2" charset="-122"/>
          <a:cs typeface="SimSun" panose="02010600030101010101" pitchFamily="2" charset="-122"/>
        </a:defRPr>
      </a:lvl1pPr>
      <a:lvl2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 i="1">
          <a:solidFill>
            <a:schemeClr val="tx2"/>
          </a:solidFill>
          <a:latin typeface="Times New Roman" panose="02020603050405020304" pitchFamily="2" charset="0"/>
          <a:ea typeface="SimSun" panose="02010600030101010101" pitchFamily="2" charset="-122"/>
          <a:cs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Blip>
          <a:blip r:embed="rId15"/>
        </a:buBlip>
        <a:defRPr kumimoji="1" sz="3200">
          <a:solidFill>
            <a:schemeClr val="tx1"/>
          </a:solidFill>
          <a:latin typeface="+mn-lt"/>
          <a:ea typeface="SimSun" panose="02010600030101010101" pitchFamily="2" charset="-122"/>
          <a:cs typeface="SimSun" panose="02010600030101010101" pitchFamily="2" charset="-122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75000"/>
        <a:buBlip>
          <a:blip r:embed="rId16"/>
        </a:buBlip>
        <a:defRPr kumimoji="1" sz="2800">
          <a:solidFill>
            <a:schemeClr val="tx1"/>
          </a:solidFill>
          <a:latin typeface="+mn-lt"/>
          <a:ea typeface="SimSun" panose="02010600030101010101" pitchFamily="2" charset="-122"/>
          <a:cs typeface="SimSun" panose="02010600030101010101" pitchFamily="2" charset="-122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SimSun" panose="02010600030101010101" pitchFamily="2" charset="-122"/>
          <a:cs typeface="SimSun" panose="02010600030101010101" pitchFamily="2" charset="-122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SimSun" panose="02010600030101010101" pitchFamily="2" charset="-122"/>
          <a:cs typeface="SimSun" panose="02010600030101010101" pitchFamily="2" charset="-122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2000">
          <a:solidFill>
            <a:schemeClr val="tx1"/>
          </a:solidFill>
          <a:latin typeface="+mn-lt"/>
          <a:ea typeface="SimSun" panose="02010600030101010101" pitchFamily="2" charset="-122"/>
          <a:cs typeface="SimSun" panose="02010600030101010101" pitchFamily="2" charset="-122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hemeOverride" Target="../theme/themeOverride1.xml"/><Relationship Id="rId4" Type="http://schemas.openxmlformats.org/officeDocument/2006/relationships/image" Target="../media/image7.jpeg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jpeg"/><Relationship Id="rId1" Type="http://schemas.openxmlformats.org/officeDocument/2006/relationships/tags" Target="../tags/tag1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19.png"/><Relationship Id="rId3" Type="http://schemas.openxmlformats.org/officeDocument/2006/relationships/image" Target="NULL" TargetMode="External"/><Relationship Id="rId2" Type="http://schemas.openxmlformats.org/officeDocument/2006/relationships/image" Target="../media/image18.png"/><Relationship Id="rId1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1" Type="http://schemas.openxmlformats.org/officeDocument/2006/relationships/tags" Target="../tags/tag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image" Target="../media/image27.jpeg"/><Relationship Id="rId1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3.xml"/><Relationship Id="rId1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6.xml"/><Relationship Id="rId1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0.w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4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5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8.jpeg"/><Relationship Id="rId1" Type="http://schemas.openxmlformats.org/officeDocument/2006/relationships/image" Target="../media/image37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9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0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1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2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1" name="Rectangle 2"/>
          <p:cNvSpPr>
            <a:spLocks noGrp="1"/>
          </p:cNvSpPr>
          <p:nvPr>
            <p:ph type="ctrTitle"/>
          </p:nvPr>
        </p:nvSpPr>
        <p:spPr>
          <a:xfrm>
            <a:off x="395288" y="260350"/>
            <a:ext cx="7380287" cy="1008063"/>
          </a:xfrm>
          <a:solidFill>
            <a:schemeClr val="folHlink"/>
          </a:solidFill>
          <a:effectLst>
            <a:outerShdw dist="38097" dir="2699999" algn="ctr" rotWithShape="0">
              <a:schemeClr val="bg2">
                <a:alpha val="50000"/>
              </a:schemeClr>
            </a:outerShdw>
          </a:effectLst>
        </p:spPr>
        <p:txBody>
          <a:bodyPr vert="horz" wrap="square" lIns="91440" tIns="45720" rIns="91440" bIns="45720" anchor="ctr" anchorCtr="0"/>
          <a:p>
            <a:pPr algn="ctr">
              <a:buClrTx/>
              <a:buSzTx/>
              <a:buFontTx/>
            </a:pPr>
            <a:r>
              <a:rPr lang="zh-CN" altLang="en-US" b="1" i="0" dirty="0">
                <a:latin typeface="+mj-lt"/>
                <a:ea typeface="SimSun" panose="02010600030101010101" pitchFamily="2" charset="-122"/>
                <a:cs typeface="SimSun" panose="02010600030101010101" pitchFamily="2" charset="-122"/>
              </a:rPr>
              <a:t>第</a:t>
            </a:r>
            <a:r>
              <a:rPr lang="en-US" altLang="zh-CN" b="1" i="0" dirty="0">
                <a:latin typeface="+mj-lt"/>
                <a:ea typeface="SimSun" panose="02010600030101010101" pitchFamily="2" charset="-122"/>
                <a:cs typeface="SimSun" panose="02010600030101010101" pitchFamily="2" charset="-122"/>
              </a:rPr>
              <a:t>9</a:t>
            </a:r>
            <a:r>
              <a:rPr lang="zh-CN" altLang="en-US" b="1" i="0" dirty="0">
                <a:latin typeface="+mj-lt"/>
                <a:ea typeface="SimSun" panose="02010600030101010101" pitchFamily="2" charset="-122"/>
                <a:cs typeface="SimSun" panose="02010600030101010101" pitchFamily="2" charset="-122"/>
              </a:rPr>
              <a:t>章</a:t>
            </a:r>
            <a:r>
              <a:rPr lang="en-US" altLang="zh-CN" b="1" i="0" dirty="0">
                <a:latin typeface="+mj-lt"/>
                <a:ea typeface="SimSun" panose="02010600030101010101" pitchFamily="2" charset="-122"/>
                <a:cs typeface="SimSun" panose="02010600030101010101" pitchFamily="2" charset="-122"/>
              </a:rPr>
              <a:t> </a:t>
            </a:r>
            <a:r>
              <a:rPr lang="zh-CN" altLang="en-US" b="1" i="0" dirty="0">
                <a:latin typeface="+mj-lt"/>
                <a:ea typeface="SimSun" panose="02010600030101010101" pitchFamily="2" charset="-122"/>
                <a:cs typeface="SimSun" panose="02010600030101010101" pitchFamily="2" charset="-122"/>
              </a:rPr>
              <a:t>环节动物门</a:t>
            </a:r>
            <a:r>
              <a:rPr lang="en-US" altLang="zh-CN" b="1" u="sng" dirty="0">
                <a:latin typeface="+mj-lt"/>
                <a:ea typeface="SimSun" panose="02010600030101010101" pitchFamily="2" charset="-122"/>
                <a:cs typeface="SimSun" panose="02010600030101010101" pitchFamily="2" charset="-122"/>
              </a:rPr>
              <a:t> </a:t>
            </a:r>
            <a:endParaRPr lang="en-US" altLang="zh-CN" b="1" u="sng" dirty="0">
              <a:latin typeface="+mj-lt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2051" name="Rectangle 3"/>
          <p:cNvSpPr>
            <a:spLocks noGrp="1"/>
          </p:cNvSpPr>
          <p:nvPr>
            <p:ph type="subTitle" idx="1"/>
          </p:nvPr>
        </p:nvSpPr>
        <p:spPr>
          <a:xfrm>
            <a:off x="2057400" y="2971800"/>
            <a:ext cx="6705600" cy="2667000"/>
          </a:xfrm>
        </p:spPr>
        <p:txBody>
          <a:bodyPr vert="horz" wrap="square" lIns="91440" tIns="45720" rIns="91440" bIns="45720" anchor="t" anchorCtr="0"/>
          <a:p>
            <a:pPr>
              <a:lnSpc>
                <a:spcPct val="150000"/>
              </a:lnSpc>
              <a:buClrTx/>
              <a:buSzTx/>
              <a:buFontTx/>
              <a:buNone/>
            </a:pPr>
            <a:endParaRPr kumimoji="1" lang="en-US" altLang="zh-CN" sz="2800" dirty="0">
              <a:latin typeface="+mn-lt"/>
              <a:ea typeface="SimSun" panose="02010600030101010101" pitchFamily="2" charset="-122"/>
              <a:cs typeface="SimSun" panose="02010600030101010101" pitchFamily="2" charset="-122"/>
            </a:endParaRPr>
          </a:p>
          <a:p>
            <a:pPr>
              <a:lnSpc>
                <a:spcPct val="150000"/>
              </a:lnSpc>
              <a:buClrTx/>
              <a:buSzTx/>
              <a:buFontTx/>
              <a:buNone/>
            </a:pPr>
            <a:endParaRPr kumimoji="1" lang="zh-CN" altLang="en-US" dirty="0">
              <a:latin typeface="+mn-lt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pic>
        <p:nvPicPr>
          <p:cNvPr id="12291" name="Picture 4" descr="缨鳃虫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825" y="2085975"/>
            <a:ext cx="6546850" cy="2409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2" name="Picture 5" descr="海沙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4581525"/>
            <a:ext cx="3352800" cy="19446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3" name="Picture 6" descr="蚯蚓生殖10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25" y="4581525"/>
            <a:ext cx="4451350" cy="19446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4" name="Picture 7" descr="吸盘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2113" y="1409700"/>
            <a:ext cx="1335087" cy="30861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charRg st="0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2051">
                                            <p:txEl>
                                              <p:charRg st="0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1" grpId="0" animBg="1"/>
      <p:bldP spid="2051" grpId="0" advAuto="100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5" name="Rectangle 3"/>
          <p:cNvSpPr>
            <a:spLocks noGrp="1"/>
          </p:cNvSpPr>
          <p:nvPr>
            <p:ph idx="1"/>
          </p:nvPr>
        </p:nvSpPr>
        <p:spPr>
          <a:xfrm>
            <a:off x="36830" y="692150"/>
            <a:ext cx="5739130" cy="5761355"/>
          </a:xfrm>
        </p:spPr>
        <p:txBody>
          <a:bodyPr vert="horz" wrap="square" lIns="91440" tIns="45720" rIns="91440" bIns="45720" anchor="t" anchorCtr="0"/>
          <a:p>
            <a:pPr algn="just"/>
            <a:r>
              <a:rPr lang="en-US" altLang="zh-CN" b="1" dirty="0"/>
              <a:t>9.1.6 </a:t>
            </a:r>
            <a:r>
              <a:rPr lang="zh-CN" altLang="en-US" b="1" dirty="0">
                <a:solidFill>
                  <a:srgbClr val="FF0000"/>
                </a:solidFill>
              </a:rPr>
              <a:t>生殖和发育</a:t>
            </a:r>
            <a:r>
              <a:rPr lang="zh-CN" altLang="en-US" b="1" dirty="0"/>
              <a:t>：</a:t>
            </a:r>
            <a:endParaRPr lang="zh-CN" altLang="en-US" b="1" dirty="0"/>
          </a:p>
          <a:p>
            <a:pPr algn="just"/>
            <a:r>
              <a:rPr lang="zh-CN" altLang="en-US" sz="2400" b="1" dirty="0"/>
              <a:t>雌雄同体或异体，有些种只在生殖季节才出现生殖器官。</a:t>
            </a:r>
            <a:endParaRPr lang="zh-CN" altLang="en-US" sz="2400" b="1" dirty="0"/>
          </a:p>
          <a:p>
            <a:pPr algn="just"/>
            <a:r>
              <a:rPr lang="zh-CN" altLang="en-US" sz="2400" b="1" dirty="0"/>
              <a:t>卵裂为螺旋卵裂，</a:t>
            </a:r>
            <a:r>
              <a:rPr lang="zh-CN" altLang="en-US" sz="2400" b="1" dirty="0">
                <a:solidFill>
                  <a:srgbClr val="FFFF00"/>
                </a:solidFill>
              </a:rPr>
              <a:t>陆生种类</a:t>
            </a:r>
            <a:r>
              <a:rPr lang="zh-CN" altLang="en-US" sz="2400" b="1" dirty="0"/>
              <a:t>在原肠胚后直接发育为成虫，但</a:t>
            </a:r>
            <a:r>
              <a:rPr lang="zh-CN" altLang="en-US" sz="2400" b="1" dirty="0">
                <a:solidFill>
                  <a:srgbClr val="FFFF00"/>
                </a:solidFill>
              </a:rPr>
              <a:t>海产种类</a:t>
            </a:r>
            <a:r>
              <a:rPr lang="zh-CN" altLang="en-US" sz="2400" b="1" dirty="0"/>
              <a:t>要经过</a:t>
            </a:r>
            <a:r>
              <a:rPr lang="zh-CN" altLang="en-US" sz="2400" b="1" dirty="0">
                <a:solidFill>
                  <a:srgbClr val="FFC000"/>
                </a:solidFill>
              </a:rPr>
              <a:t>担轮幼虫</a:t>
            </a:r>
            <a:r>
              <a:rPr lang="zh-CN" altLang="en-US" sz="2400" b="1" dirty="0"/>
              <a:t>阶段。</a:t>
            </a:r>
            <a:endParaRPr lang="zh-CN" altLang="en-US" sz="2400" b="1" dirty="0"/>
          </a:p>
          <a:p>
            <a:pPr algn="just"/>
            <a:r>
              <a:rPr lang="zh-CN" altLang="en-US" sz="2400" b="1" dirty="0"/>
              <a:t>担轮幼虫为</a:t>
            </a:r>
            <a:r>
              <a:rPr lang="zh-CN" altLang="en-US" sz="2400" b="1" dirty="0">
                <a:solidFill>
                  <a:srgbClr val="FFFF00"/>
                </a:solidFill>
              </a:rPr>
              <a:t>陀螺形</a:t>
            </a:r>
            <a:r>
              <a:rPr lang="zh-CN" altLang="en-US" sz="2400" b="1" dirty="0"/>
              <a:t>，在腰部有两条纤毛环，其间有口，无体节，有原体腔和原肾管。</a:t>
            </a:r>
            <a:endParaRPr lang="zh-CN" altLang="en-US" sz="2400" b="1" dirty="0"/>
          </a:p>
          <a:p>
            <a:pPr algn="just"/>
            <a:r>
              <a:rPr lang="zh-CN" altLang="en-US" sz="2400" b="1" dirty="0"/>
              <a:t>担轮幼虫在进化上意义：许多外形差别很大的动物，如软体动物、苔藓动物、腕足动物等都要经过担轮幼虫期，而且与牟勒氏幼虫、帽状幼虫、轮虫都相似，这对研究动物演化很有意义。</a:t>
            </a:r>
            <a:endParaRPr lang="zh-CN" altLang="en-US" sz="2400" b="1" dirty="0"/>
          </a:p>
        </p:txBody>
      </p:sp>
      <p:pic>
        <p:nvPicPr>
          <p:cNvPr id="22529" name="Picture 2" descr="担轮幼虫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5228" t="3358" r="57202" b="37090"/>
          <a:stretch>
            <a:fillRect/>
          </a:stretch>
        </p:blipFill>
        <p:spPr>
          <a:xfrm>
            <a:off x="5872480" y="1476375"/>
            <a:ext cx="3228340" cy="47548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over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3" name="标题 395265"/>
          <p:cNvSpPr>
            <a:spLocks noGrp="1"/>
          </p:cNvSpPr>
          <p:nvPr>
            <p:ph type="title"/>
          </p:nvPr>
        </p:nvSpPr>
        <p:spPr>
          <a:xfrm>
            <a:off x="38735" y="0"/>
            <a:ext cx="8713788" cy="1143000"/>
          </a:xfrm>
        </p:spPr>
        <p:txBody>
          <a:bodyPr vert="horz" wrap="square" lIns="91440" tIns="45720" rIns="91440" bIns="45720" anchor="ctr" anchorCtr="0"/>
          <a:p>
            <a:r>
              <a:rPr lang="en-US" altLang="zh-CN" b="1" i="0"/>
              <a:t>9.2</a:t>
            </a:r>
            <a:r>
              <a:rPr lang="zh-CN" altLang="en-US" b="1" i="0"/>
              <a:t>寡毛纲</a:t>
            </a:r>
            <a:r>
              <a:rPr lang="en-US" altLang="zh-CN" b="1" i="0"/>
              <a:t> </a:t>
            </a:r>
            <a:r>
              <a:rPr lang="zh-CN" altLang="en-US" b="1" i="0"/>
              <a:t>代表动物</a:t>
            </a:r>
            <a:r>
              <a:rPr lang="en-US" altLang="zh-CN" b="1" i="0">
                <a:latin typeface="Arial" panose="020B0604020202020204" pitchFamily="34" charset="0"/>
              </a:rPr>
              <a:t>——</a:t>
            </a:r>
            <a:r>
              <a:rPr lang="zh-CN" altLang="en-US" b="1" i="0"/>
              <a:t>环毛蚓</a:t>
            </a:r>
            <a:endParaRPr lang="zh-CN" altLang="en-US" b="1" i="0"/>
          </a:p>
        </p:txBody>
      </p:sp>
      <p:sp>
        <p:nvSpPr>
          <p:cNvPr id="23554" name="文本占位符 395266"/>
          <p:cNvSpPr>
            <a:spLocks noGrp="1"/>
          </p:cNvSpPr>
          <p:nvPr>
            <p:ph type="body" sz="half" idx="1"/>
          </p:nvPr>
        </p:nvSpPr>
        <p:spPr>
          <a:xfrm>
            <a:off x="-461010" y="1143000"/>
            <a:ext cx="4992688" cy="5454650"/>
          </a:xfrm>
        </p:spPr>
        <p:txBody>
          <a:bodyPr vert="horz" wrap="square" lIns="91440" tIns="45720" rIns="91440" bIns="45720" anchor="t" anchorCtr="0"/>
          <a:p>
            <a:pPr>
              <a:lnSpc>
                <a:spcPct val="80000"/>
              </a:lnSpc>
              <a:buClr>
                <a:schemeClr val="accent1"/>
              </a:buClr>
              <a:buSzTx/>
              <a:buFont typeface="Wingdings" panose="05000000000000000000" pitchFamily="2" charset="2"/>
              <a:buChar char="•"/>
            </a:pPr>
            <a:r>
              <a:rPr lang="en-US" altLang="zh-CN" b="1">
                <a:solidFill>
                  <a:schemeClr val="tx2"/>
                </a:solidFill>
              </a:rPr>
              <a:t>9.2.1</a:t>
            </a:r>
            <a:r>
              <a:rPr lang="zh-CN" altLang="en-US" b="1">
                <a:solidFill>
                  <a:schemeClr val="tx2"/>
                </a:solidFill>
              </a:rPr>
              <a:t>外部形态</a:t>
            </a:r>
            <a:endParaRPr lang="zh-CN" altLang="en-US" b="1">
              <a:solidFill>
                <a:schemeClr val="tx2"/>
              </a:solidFill>
            </a:endParaRPr>
          </a:p>
          <a:p>
            <a:pPr marL="800100" lvl="1" indent="-342900">
              <a:lnSpc>
                <a:spcPct val="90000"/>
              </a:lnSpc>
              <a:buClr>
                <a:srgbClr val="CC0099"/>
              </a:buClr>
              <a:buSzTx/>
              <a:buFont typeface="Wingdings" panose="05000000000000000000" pitchFamily="2" charset="2"/>
              <a:buChar char="p"/>
            </a:pPr>
            <a:r>
              <a:rPr lang="zh-CN" altLang="en-US" sz="2000">
                <a:latin typeface="STSong" panose="02010600040101010101" pitchFamily="2" charset="-122"/>
                <a:ea typeface="STSong" panose="02010600040101010101" pitchFamily="2" charset="-122"/>
              </a:rPr>
              <a:t>国内最常见的</a:t>
            </a:r>
            <a:r>
              <a:rPr lang="zh-CN" altLang="en-US" sz="2000">
                <a:solidFill>
                  <a:srgbClr val="FF0000"/>
                </a:solidFill>
                <a:latin typeface="STSong" panose="02010600040101010101" pitchFamily="2" charset="-122"/>
                <a:ea typeface="STSong" panose="02010600040101010101" pitchFamily="2" charset="-122"/>
              </a:rPr>
              <a:t>蚯蚓</a:t>
            </a:r>
            <a:r>
              <a:rPr lang="zh-CN" altLang="en-US" sz="2000">
                <a:latin typeface="STSong" panose="02010600040101010101" pitchFamily="2" charset="-122"/>
                <a:ea typeface="STSong" panose="02010600040101010101" pitchFamily="2" charset="-122"/>
              </a:rPr>
              <a:t>为环毛蚓：细长圆柱状，头部不明显，由</a:t>
            </a:r>
            <a:r>
              <a:rPr lang="zh-CN" altLang="en-US" sz="2000">
                <a:solidFill>
                  <a:srgbClr val="FFFF00"/>
                </a:solidFill>
                <a:latin typeface="STSong" panose="02010600040101010101" pitchFamily="2" charset="-122"/>
                <a:ea typeface="STSong" panose="02010600040101010101" pitchFamily="2" charset="-122"/>
              </a:rPr>
              <a:t>围口</a:t>
            </a:r>
            <a:r>
              <a:rPr lang="zh-CN" altLang="en-US" sz="2000">
                <a:solidFill>
                  <a:srgbClr val="FFFF00"/>
                </a:solidFill>
                <a:latin typeface="STSong" panose="02010600040101010101" pitchFamily="2" charset="-122"/>
                <a:ea typeface="STSong" panose="02010600040101010101" pitchFamily="2" charset="-122"/>
              </a:rPr>
              <a:t>节</a:t>
            </a:r>
            <a:r>
              <a:rPr lang="zh-CN" altLang="en-US" sz="2000">
                <a:latin typeface="STSong" panose="02010600040101010101" pitchFamily="2" charset="-122"/>
                <a:ea typeface="STSong" panose="02010600040101010101" pitchFamily="2" charset="-122"/>
              </a:rPr>
              <a:t>和</a:t>
            </a:r>
            <a:r>
              <a:rPr lang="zh-CN" altLang="en-US" sz="2000">
                <a:solidFill>
                  <a:srgbClr val="FFFF00"/>
                </a:solidFill>
                <a:latin typeface="STSong" panose="02010600040101010101" pitchFamily="2" charset="-122"/>
                <a:ea typeface="STSong" panose="02010600040101010101" pitchFamily="2" charset="-122"/>
              </a:rPr>
              <a:t>口前叶</a:t>
            </a:r>
            <a:r>
              <a:rPr lang="zh-CN" altLang="en-US" sz="2000">
                <a:latin typeface="STSong" panose="02010600040101010101" pitchFamily="2" charset="-122"/>
                <a:ea typeface="STSong" panose="02010600040101010101" pitchFamily="2" charset="-122"/>
              </a:rPr>
              <a:t>组成。</a:t>
            </a:r>
            <a:endParaRPr lang="zh-CN" altLang="en-US" sz="2000">
              <a:latin typeface="STSong" panose="02010600040101010101" pitchFamily="2" charset="-122"/>
              <a:ea typeface="STSong" panose="02010600040101010101" pitchFamily="2" charset="-122"/>
            </a:endParaRPr>
          </a:p>
          <a:p>
            <a:pPr marL="800100" lvl="1" indent="-342900">
              <a:lnSpc>
                <a:spcPct val="90000"/>
              </a:lnSpc>
              <a:buClr>
                <a:srgbClr val="CC0099"/>
              </a:buClr>
              <a:buSzTx/>
              <a:buFont typeface="Wingdings" panose="05000000000000000000" pitchFamily="2" charset="2"/>
              <a:buChar char="p"/>
            </a:pPr>
            <a:r>
              <a:rPr lang="zh-CN" altLang="en-US" sz="2000">
                <a:latin typeface="STSong" panose="02010600040101010101" pitchFamily="2" charset="-122"/>
                <a:ea typeface="STSong" panose="02010600040101010101" pitchFamily="2" charset="-122"/>
              </a:rPr>
              <a:t>感觉器官（眼、触手、触须）退化，疣足退化，有刚毛和背孔。</a:t>
            </a:r>
            <a:endParaRPr lang="zh-CN" altLang="en-US" sz="2000">
              <a:latin typeface="STSong" panose="02010600040101010101" pitchFamily="2" charset="-122"/>
              <a:ea typeface="STSong" panose="02010600040101010101" pitchFamily="2" charset="-122"/>
            </a:endParaRPr>
          </a:p>
          <a:p>
            <a:pPr marL="800100" lvl="1" indent="-342900">
              <a:lnSpc>
                <a:spcPct val="90000"/>
              </a:lnSpc>
              <a:buClr>
                <a:srgbClr val="CC0099"/>
              </a:buClr>
              <a:buSzTx/>
              <a:buFont typeface="Wingdings" panose="05000000000000000000" pitchFamily="2" charset="2"/>
              <a:buChar char="p"/>
            </a:pPr>
            <a:r>
              <a:rPr lang="zh-CN" altLang="en-US" sz="2000">
                <a:latin typeface="STSong" panose="02010600040101010101" pitchFamily="2" charset="-122"/>
                <a:ea typeface="STSong" panose="02010600040101010101" pitchFamily="2" charset="-122"/>
              </a:rPr>
              <a:t>从第</a:t>
            </a:r>
            <a:r>
              <a:rPr lang="en-US" altLang="zh-CN" sz="2000">
                <a:latin typeface="STSong" panose="02010600040101010101" pitchFamily="2" charset="-122"/>
                <a:ea typeface="STSong" panose="02010600040101010101" pitchFamily="2" charset="-122"/>
              </a:rPr>
              <a:t>2</a:t>
            </a:r>
            <a:r>
              <a:rPr lang="zh-CN" altLang="en-US" sz="2000">
                <a:latin typeface="STSong" panose="02010600040101010101" pitchFamily="2" charset="-122"/>
                <a:ea typeface="STSong" panose="02010600040101010101" pitchFamily="2" charset="-122"/>
              </a:rPr>
              <a:t>体节开始具有</a:t>
            </a:r>
            <a:r>
              <a:rPr lang="zh-CN" altLang="en-US" sz="2000">
                <a:solidFill>
                  <a:srgbClr val="FFFF00"/>
                </a:solidFill>
                <a:latin typeface="STSong" panose="02010600040101010101" pitchFamily="2" charset="-122"/>
                <a:ea typeface="STSong" panose="02010600040101010101" pitchFamily="2" charset="-122"/>
              </a:rPr>
              <a:t>刚毛</a:t>
            </a:r>
            <a:r>
              <a:rPr lang="zh-CN" altLang="en-US" sz="2000">
                <a:latin typeface="STSong" panose="02010600040101010101" pitchFamily="2" charset="-122"/>
                <a:ea typeface="STSong" panose="02010600040101010101" pitchFamily="2" charset="-122"/>
              </a:rPr>
              <a:t>，</a:t>
            </a:r>
            <a:endParaRPr lang="zh-CN" altLang="en-US" sz="2000">
              <a:latin typeface="STSong" panose="02010600040101010101" pitchFamily="2" charset="-122"/>
              <a:ea typeface="STSong" panose="02010600040101010101" pitchFamily="2" charset="-122"/>
            </a:endParaRPr>
          </a:p>
          <a:p>
            <a:pPr marL="800100" lvl="1" indent="-342900">
              <a:lnSpc>
                <a:spcPct val="90000"/>
              </a:lnSpc>
              <a:buClr>
                <a:srgbClr val="CC0099"/>
              </a:buClr>
              <a:buSzTx/>
              <a:buFont typeface="Wingdings" panose="05000000000000000000" pitchFamily="2" charset="2"/>
              <a:buChar char="p"/>
            </a:pPr>
            <a:r>
              <a:rPr lang="zh-CN" altLang="en-US" sz="2000">
                <a:solidFill>
                  <a:srgbClr val="FFFF00"/>
                </a:solidFill>
                <a:latin typeface="STSong" panose="02010600040101010101" pitchFamily="2" charset="-122"/>
                <a:ea typeface="STSong" panose="02010600040101010101" pitchFamily="2" charset="-122"/>
              </a:rPr>
              <a:t>生殖环带（环带）</a:t>
            </a:r>
            <a:r>
              <a:rPr lang="zh-CN" altLang="en-US" sz="2000">
                <a:latin typeface="STSong" panose="02010600040101010101" pitchFamily="2" charset="-122"/>
                <a:ea typeface="STSong" panose="02010600040101010101" pitchFamily="2" charset="-122"/>
              </a:rPr>
              <a:t>：第</a:t>
            </a:r>
            <a:r>
              <a:rPr lang="en-US" altLang="zh-CN" sz="2000">
                <a:latin typeface="STSong" panose="02010600040101010101" pitchFamily="2" charset="-122"/>
                <a:ea typeface="STSong" panose="02010600040101010101" pitchFamily="2" charset="-122"/>
              </a:rPr>
              <a:t>14-16</a:t>
            </a:r>
            <a:r>
              <a:rPr lang="zh-CN" altLang="en-US" sz="2000">
                <a:latin typeface="STSong" panose="02010600040101010101" pitchFamily="2" charset="-122"/>
                <a:ea typeface="STSong" panose="02010600040101010101" pitchFamily="2" charset="-122"/>
              </a:rPr>
              <a:t>体节，色暗，肿胀，无节间沟，无刚毛，如戒指状。</a:t>
            </a:r>
            <a:endParaRPr lang="zh-CN" altLang="en-US" sz="2000">
              <a:latin typeface="STSong" panose="02010600040101010101" pitchFamily="2" charset="-122"/>
              <a:ea typeface="STSong" panose="02010600040101010101" pitchFamily="2" charset="-122"/>
            </a:endParaRPr>
          </a:p>
          <a:p>
            <a:pPr marL="800100" lvl="1" indent="-342900">
              <a:lnSpc>
                <a:spcPct val="90000"/>
              </a:lnSpc>
              <a:buClr>
                <a:srgbClr val="CC0099"/>
              </a:buClr>
              <a:buSzTx/>
              <a:buFont typeface="Wingdings" panose="05000000000000000000" pitchFamily="2" charset="2"/>
              <a:buChar char="p"/>
            </a:pPr>
            <a:r>
              <a:rPr lang="zh-CN" altLang="en-US" sz="2000">
                <a:solidFill>
                  <a:srgbClr val="FFFF00"/>
                </a:solidFill>
                <a:latin typeface="STSong" panose="02010600040101010101" pitchFamily="2" charset="-122"/>
                <a:ea typeface="STSong" panose="02010600040101010101" pitchFamily="2" charset="-122"/>
              </a:rPr>
              <a:t>雌性生殖孔一个</a:t>
            </a:r>
            <a:r>
              <a:rPr lang="zh-CN" altLang="en-US" sz="2000">
                <a:latin typeface="STSong" panose="02010600040101010101" pitchFamily="2" charset="-122"/>
                <a:ea typeface="STSong" panose="02010600040101010101" pitchFamily="2" charset="-122"/>
              </a:rPr>
              <a:t>（第</a:t>
            </a:r>
            <a:r>
              <a:rPr lang="en-US" altLang="zh-CN" sz="2000">
                <a:latin typeface="STSong" panose="02010600040101010101" pitchFamily="2" charset="-122"/>
                <a:ea typeface="STSong" panose="02010600040101010101" pitchFamily="2" charset="-122"/>
              </a:rPr>
              <a:t>14</a:t>
            </a:r>
            <a:r>
              <a:rPr lang="zh-CN" altLang="en-US" sz="2000">
                <a:latin typeface="STSong" panose="02010600040101010101" pitchFamily="2" charset="-122"/>
                <a:ea typeface="STSong" panose="02010600040101010101" pitchFamily="2" charset="-122"/>
              </a:rPr>
              <a:t>体节腹面中央），</a:t>
            </a:r>
            <a:r>
              <a:rPr lang="zh-CN" altLang="en-US" sz="2000">
                <a:solidFill>
                  <a:srgbClr val="FFFF00"/>
                </a:solidFill>
                <a:latin typeface="STSong" panose="02010600040101010101" pitchFamily="2" charset="-122"/>
                <a:ea typeface="STSong" panose="02010600040101010101" pitchFamily="2" charset="-122"/>
              </a:rPr>
              <a:t>雄性生殖孔一对</a:t>
            </a:r>
            <a:r>
              <a:rPr lang="zh-CN" altLang="en-US" sz="2000">
                <a:latin typeface="STSong" panose="02010600040101010101" pitchFamily="2" charset="-122"/>
                <a:ea typeface="STSong" panose="02010600040101010101" pitchFamily="2" charset="-122"/>
              </a:rPr>
              <a:t>（第</a:t>
            </a:r>
            <a:r>
              <a:rPr lang="en-US" altLang="zh-CN" sz="2000">
                <a:latin typeface="STSong" panose="02010600040101010101" pitchFamily="2" charset="-122"/>
                <a:ea typeface="STSong" panose="02010600040101010101" pitchFamily="2" charset="-122"/>
              </a:rPr>
              <a:t>18</a:t>
            </a:r>
            <a:r>
              <a:rPr lang="zh-CN" altLang="en-US" sz="2000">
                <a:latin typeface="STSong" panose="02010600040101010101" pitchFamily="2" charset="-122"/>
                <a:ea typeface="STSong" panose="02010600040101010101" pitchFamily="2" charset="-122"/>
              </a:rPr>
              <a:t>体节腹面两侧）</a:t>
            </a:r>
            <a:endParaRPr lang="zh-CN" altLang="en-US" sz="2000">
              <a:latin typeface="STSong" panose="02010600040101010101" pitchFamily="2" charset="-122"/>
              <a:ea typeface="STSong" panose="02010600040101010101" pitchFamily="2" charset="-122"/>
            </a:endParaRPr>
          </a:p>
          <a:p>
            <a:pPr marL="800100" lvl="1" indent="-342900">
              <a:lnSpc>
                <a:spcPct val="90000"/>
              </a:lnSpc>
              <a:buClr>
                <a:srgbClr val="CC0099"/>
              </a:buClr>
              <a:buSzTx/>
              <a:buFont typeface="Wingdings" panose="05000000000000000000" pitchFamily="2" charset="2"/>
              <a:buChar char="p"/>
            </a:pPr>
            <a:r>
              <a:rPr lang="zh-CN" altLang="en-US" sz="2000">
                <a:solidFill>
                  <a:srgbClr val="FFFF00"/>
                </a:solidFill>
                <a:latin typeface="STSong" panose="02010600040101010101" pitchFamily="2" charset="-122"/>
                <a:ea typeface="STSong" panose="02010600040101010101" pitchFamily="2" charset="-122"/>
              </a:rPr>
              <a:t>受精囊孔</a:t>
            </a:r>
            <a:r>
              <a:rPr lang="en-US" altLang="zh-CN" sz="2000">
                <a:latin typeface="STSong" panose="02010600040101010101" pitchFamily="2" charset="-122"/>
                <a:ea typeface="STSong" panose="02010600040101010101" pitchFamily="2" charset="-122"/>
              </a:rPr>
              <a:t>2-4</a:t>
            </a:r>
            <a:r>
              <a:rPr lang="zh-CN" altLang="en-US" sz="2000">
                <a:latin typeface="STSong" panose="02010600040101010101" pitchFamily="2" charset="-122"/>
                <a:ea typeface="STSong" panose="02010600040101010101" pitchFamily="2" charset="-122"/>
              </a:rPr>
              <a:t>对，位于</a:t>
            </a:r>
            <a:r>
              <a:rPr lang="en-US" altLang="zh-CN" sz="2000">
                <a:latin typeface="STSong" panose="02010600040101010101" pitchFamily="2" charset="-122"/>
                <a:ea typeface="STSong" panose="02010600040101010101" pitchFamily="2" charset="-122"/>
              </a:rPr>
              <a:t>6/7</a:t>
            </a:r>
            <a:r>
              <a:rPr lang="zh-CN" altLang="en-US" sz="2000">
                <a:latin typeface="STSong" panose="02010600040101010101" pitchFamily="2" charset="-122"/>
                <a:ea typeface="STSong" panose="02010600040101010101" pitchFamily="2" charset="-122"/>
              </a:rPr>
              <a:t>、</a:t>
            </a:r>
            <a:r>
              <a:rPr lang="en-US" altLang="zh-CN" sz="2000">
                <a:latin typeface="STSong" panose="02010600040101010101" pitchFamily="2" charset="-122"/>
                <a:ea typeface="STSong" panose="02010600040101010101" pitchFamily="2" charset="-122"/>
              </a:rPr>
              <a:t>7/8</a:t>
            </a:r>
            <a:r>
              <a:rPr lang="zh-CN" altLang="en-US" sz="2000">
                <a:latin typeface="STSong" panose="02010600040101010101" pitchFamily="2" charset="-122"/>
                <a:ea typeface="STSong" panose="02010600040101010101" pitchFamily="2" charset="-122"/>
              </a:rPr>
              <a:t>、</a:t>
            </a:r>
            <a:r>
              <a:rPr lang="en-US" altLang="zh-CN" sz="2000">
                <a:latin typeface="STSong" panose="02010600040101010101" pitchFamily="2" charset="-122"/>
                <a:ea typeface="STSong" panose="02010600040101010101" pitchFamily="2" charset="-122"/>
              </a:rPr>
              <a:t>8/9</a:t>
            </a:r>
            <a:r>
              <a:rPr lang="zh-CN" altLang="en-US" sz="2000">
                <a:latin typeface="STSong" panose="02010600040101010101" pitchFamily="2" charset="-122"/>
                <a:ea typeface="STSong" panose="02010600040101010101" pitchFamily="2" charset="-122"/>
              </a:rPr>
              <a:t>各节间沟的腹面两侧</a:t>
            </a:r>
            <a:endParaRPr lang="zh-CN" altLang="en-US" sz="2000">
              <a:latin typeface="STSong" panose="02010600040101010101" pitchFamily="2" charset="-122"/>
              <a:ea typeface="STSong" panose="02010600040101010101" pitchFamily="2" charset="-122"/>
            </a:endParaRPr>
          </a:p>
          <a:p>
            <a:pPr marL="800100" lvl="1" indent="-342900">
              <a:lnSpc>
                <a:spcPct val="90000"/>
              </a:lnSpc>
              <a:buClr>
                <a:srgbClr val="CC0099"/>
              </a:buClr>
              <a:buSzTx/>
              <a:buFont typeface="Wingdings" panose="05000000000000000000" pitchFamily="2" charset="2"/>
              <a:buChar char="p"/>
            </a:pPr>
            <a:r>
              <a:rPr lang="zh-CN" altLang="en-US" sz="2000">
                <a:latin typeface="STSong" panose="02010600040101010101" pitchFamily="2" charset="-122"/>
                <a:ea typeface="STSong" panose="02010600040101010101" pitchFamily="2" charset="-122"/>
              </a:rPr>
              <a:t>从第</a:t>
            </a:r>
            <a:r>
              <a:rPr lang="en-US" altLang="zh-CN" sz="2000">
                <a:latin typeface="STSong" panose="02010600040101010101" pitchFamily="2" charset="-122"/>
                <a:ea typeface="STSong" panose="02010600040101010101" pitchFamily="2" charset="-122"/>
              </a:rPr>
              <a:t>11/12</a:t>
            </a:r>
            <a:r>
              <a:rPr lang="zh-CN" altLang="en-US" sz="2000">
                <a:latin typeface="STSong" panose="02010600040101010101" pitchFamily="2" charset="-122"/>
                <a:ea typeface="STSong" panose="02010600040101010101" pitchFamily="2" charset="-122"/>
              </a:rPr>
              <a:t>节间沟开始，背线处出现</a:t>
            </a:r>
            <a:r>
              <a:rPr lang="zh-CN" altLang="en-US" sz="2000">
                <a:solidFill>
                  <a:srgbClr val="FFFF00"/>
                </a:solidFill>
                <a:latin typeface="STSong" panose="02010600040101010101" pitchFamily="2" charset="-122"/>
                <a:ea typeface="STSong" panose="02010600040101010101" pitchFamily="2" charset="-122"/>
              </a:rPr>
              <a:t>背孔</a:t>
            </a:r>
            <a:r>
              <a:rPr lang="zh-CN" altLang="en-US" sz="2000">
                <a:latin typeface="STSong" panose="02010600040101010101" pitchFamily="2" charset="-122"/>
                <a:ea typeface="STSong" panose="02010600040101010101" pitchFamily="2" charset="-122"/>
              </a:rPr>
              <a:t>，排出体腔液，湿润体表</a:t>
            </a:r>
            <a:endParaRPr lang="zh-CN" altLang="en-US" sz="2000">
              <a:latin typeface="STSong" panose="02010600040101010101" pitchFamily="2" charset="-122"/>
              <a:ea typeface="STSong" panose="02010600040101010101" pitchFamily="2" charset="-122"/>
            </a:endParaRPr>
          </a:p>
        </p:txBody>
      </p:sp>
      <p:pic>
        <p:nvPicPr>
          <p:cNvPr id="23555" name="内容占位符 395267" descr="陆生正蚓及食物"/>
          <p:cNvPicPr>
            <a:picLocks noGrp="1"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4932363" y="3725863"/>
            <a:ext cx="3024187" cy="2608262"/>
          </a:xfrm>
        </p:spPr>
      </p:pic>
      <p:pic>
        <p:nvPicPr>
          <p:cNvPr id="23556" name="图片 395268" descr="C:/Users/zhaonml/AppData/Local/Temp/http:/res3.pudong-edu.sh.cn/RESOURCE/Component/sw/Annelida4/Annelida4.files/worm1.gif"/>
          <p:cNvPicPr>
            <a:picLocks noChangeAspect="1"/>
          </p:cNvPicPr>
          <p:nvPr/>
        </p:nvPicPr>
        <p:blipFill>
          <a:blip r:embed="rId2" r:link="rId3"/>
          <a:srcRect l="26048" r="14297"/>
          <a:stretch>
            <a:fillRect/>
          </a:stretch>
        </p:blipFill>
        <p:spPr>
          <a:xfrm>
            <a:off x="7956550" y="1557338"/>
            <a:ext cx="1152525" cy="4564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7" name="图片 395269" descr="蚯蚓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2135" y="1348105"/>
            <a:ext cx="3576955" cy="2565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7" name="Rectangle 3"/>
          <p:cNvSpPr>
            <a:spLocks noGrp="1"/>
          </p:cNvSpPr>
          <p:nvPr>
            <p:ph idx="1"/>
          </p:nvPr>
        </p:nvSpPr>
        <p:spPr>
          <a:xfrm>
            <a:off x="323850" y="333375"/>
            <a:ext cx="3852863" cy="6121400"/>
          </a:xfrm>
        </p:spPr>
        <p:txBody>
          <a:bodyPr vert="horz" wrap="square" lIns="91440" tIns="45720" rIns="91440" bIns="45720" anchor="t" anchorCtr="0"/>
          <a:p>
            <a:pPr algn="just">
              <a:lnSpc>
                <a:spcPct val="130000"/>
              </a:lnSpc>
            </a:pPr>
            <a:r>
              <a:rPr lang="en-US" altLang="zh-CN" b="1" dirty="0"/>
              <a:t>9.2.2</a:t>
            </a:r>
            <a:r>
              <a:rPr lang="zh-CN" altLang="en-US" b="1" dirty="0"/>
              <a:t>体壁和运动：体壁由</a:t>
            </a:r>
            <a:r>
              <a:rPr lang="zh-CN" altLang="en-US" b="1" dirty="0">
                <a:solidFill>
                  <a:srgbClr val="FFFF00"/>
                </a:solidFill>
              </a:rPr>
              <a:t>角质膜</a:t>
            </a:r>
            <a:r>
              <a:rPr lang="zh-CN" altLang="en-US" b="1" dirty="0"/>
              <a:t>、</a:t>
            </a:r>
            <a:r>
              <a:rPr lang="zh-CN" altLang="en-US" b="1" dirty="0">
                <a:solidFill>
                  <a:srgbClr val="FFFF00"/>
                </a:solidFill>
              </a:rPr>
              <a:t>上皮</a:t>
            </a:r>
            <a:r>
              <a:rPr lang="zh-CN" altLang="en-US" b="1" dirty="0"/>
              <a:t>、</a:t>
            </a:r>
            <a:r>
              <a:rPr lang="zh-CN" altLang="en-US" b="1" dirty="0">
                <a:solidFill>
                  <a:srgbClr val="FFFF00"/>
                </a:solidFill>
              </a:rPr>
              <a:t>环肌</a:t>
            </a:r>
            <a:r>
              <a:rPr lang="zh-CN" altLang="en-US" b="1" dirty="0"/>
              <a:t>、</a:t>
            </a:r>
            <a:r>
              <a:rPr lang="zh-CN" altLang="en-US" b="1" dirty="0">
                <a:solidFill>
                  <a:srgbClr val="FFFF00"/>
                </a:solidFill>
              </a:rPr>
              <a:t>纵肌</a:t>
            </a:r>
            <a:r>
              <a:rPr lang="zh-CN" altLang="en-US" b="1" dirty="0"/>
              <a:t>和</a:t>
            </a:r>
            <a:r>
              <a:rPr lang="zh-CN" altLang="en-US" b="1" dirty="0">
                <a:solidFill>
                  <a:srgbClr val="FFFF00"/>
                </a:solidFill>
              </a:rPr>
              <a:t>体腔上皮</a:t>
            </a:r>
            <a:r>
              <a:rPr lang="zh-CN" altLang="en-US" b="1" dirty="0"/>
              <a:t>构成。蚯蚓运动时环肌收缩，纵肌舒张，蚯蚓变长变细；环肌舒张，纵肌收缩，蚯蚓变短变粗。</a:t>
            </a:r>
            <a:endParaRPr lang="en-US" altLang="zh-CN" b="1" dirty="0"/>
          </a:p>
          <a:p>
            <a:endParaRPr lang="zh-CN" altLang="en-US" b="1" dirty="0"/>
          </a:p>
        </p:txBody>
      </p:sp>
      <p:pic>
        <p:nvPicPr>
          <p:cNvPr id="24578" name="Picture 5" descr="体壁"/>
          <p:cNvPicPr>
            <a:picLocks noChangeAspect="1"/>
          </p:cNvPicPr>
          <p:nvPr/>
        </p:nvPicPr>
        <p:blipFill>
          <a:blip r:embed="rId1"/>
          <a:srcRect l="481" t="6024" r="50847" b="13699"/>
          <a:stretch>
            <a:fillRect/>
          </a:stretch>
        </p:blipFill>
        <p:spPr>
          <a:xfrm>
            <a:off x="4552950" y="0"/>
            <a:ext cx="4591050" cy="68913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over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5601" name="Picture 2" descr="横切面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1313" y="114300"/>
            <a:ext cx="8459787" cy="66278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over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5" name="Rectangle 3"/>
          <p:cNvSpPr>
            <a:spLocks noGrp="1"/>
          </p:cNvSpPr>
          <p:nvPr>
            <p:ph idx="1"/>
          </p:nvPr>
        </p:nvSpPr>
        <p:spPr>
          <a:xfrm>
            <a:off x="36513" y="549275"/>
            <a:ext cx="3816350" cy="5759450"/>
          </a:xfrm>
        </p:spPr>
        <p:txBody>
          <a:bodyPr vert="horz" wrap="square" lIns="91440" tIns="45720" rIns="91440" bIns="45720" anchor="t" anchorCtr="0"/>
          <a:p>
            <a:pPr algn="just"/>
            <a:r>
              <a:rPr lang="en-US" altLang="zh-CN" sz="3600" b="1" dirty="0"/>
              <a:t>9.2.3</a:t>
            </a:r>
            <a:r>
              <a:rPr lang="zh-CN" altLang="en-US" sz="3600" b="1" dirty="0"/>
              <a:t>摄食和消化</a:t>
            </a:r>
            <a:endParaRPr lang="en-US" altLang="zh-CN" sz="3600" b="1" dirty="0"/>
          </a:p>
          <a:p>
            <a:pPr algn="just"/>
            <a:r>
              <a:rPr lang="zh-CN" altLang="en-US" sz="3600" b="1" dirty="0">
                <a:solidFill>
                  <a:srgbClr val="FFFF00"/>
                </a:solidFill>
                <a:sym typeface="+mn-ea"/>
              </a:rPr>
              <a:t>摄食</a:t>
            </a:r>
            <a:r>
              <a:rPr lang="zh-CN" altLang="en-US" sz="3600" b="1" dirty="0">
                <a:sym typeface="+mn-ea"/>
              </a:rPr>
              <a:t>：</a:t>
            </a:r>
            <a:r>
              <a:rPr lang="zh-CN" altLang="en-US" sz="3600" b="1" dirty="0"/>
              <a:t>以有机质和植物叶片为食。</a:t>
            </a:r>
            <a:r>
              <a:rPr lang="zh-CN" altLang="en-US" sz="3600" b="1" dirty="0">
                <a:solidFill>
                  <a:srgbClr val="FFFF00"/>
                </a:solidFill>
                <a:sym typeface="+mn-ea"/>
              </a:rPr>
              <a:t>消化</a:t>
            </a:r>
            <a:r>
              <a:rPr lang="zh-CN" altLang="en-US" sz="3600" b="1" dirty="0">
                <a:sym typeface="+mn-ea"/>
              </a:rPr>
              <a:t>：</a:t>
            </a:r>
            <a:r>
              <a:rPr lang="zh-CN" altLang="en-US" sz="3600" b="1" dirty="0"/>
              <a:t>消化器官包括口、口腔、咽、食道、嗉囊、沙囊、胃、肠、肛门等。</a:t>
            </a:r>
            <a:r>
              <a:rPr lang="en-US" altLang="zh-CN" sz="3600" b="1" dirty="0"/>
              <a:t>  </a:t>
            </a:r>
            <a:endParaRPr lang="en-US" altLang="zh-CN" sz="3600" b="1" dirty="0"/>
          </a:p>
          <a:p>
            <a:pPr algn="just">
              <a:buNone/>
            </a:pPr>
            <a:r>
              <a:rPr lang="en-US" altLang="zh-CN" sz="3600" b="1" dirty="0"/>
              <a:t>    </a:t>
            </a:r>
            <a:endParaRPr lang="en-US" altLang="zh-CN" sz="3600" b="1" dirty="0"/>
          </a:p>
        </p:txBody>
      </p:sp>
      <p:pic>
        <p:nvPicPr>
          <p:cNvPr id="26626" name="Picture 5" descr="消化系统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90988" y="0"/>
            <a:ext cx="4684712" cy="68437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over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1"/>
            </p:custDataLst>
          </p:nvPr>
        </p:nvPicPr>
        <p:blipFill>
          <a:blip r:embed="rId2"/>
          <a:srcRect l="5678" t="8380" r="3333" b="4136"/>
          <a:stretch>
            <a:fillRect/>
          </a:stretch>
        </p:blipFill>
        <p:spPr>
          <a:xfrm>
            <a:off x="2270125" y="254000"/>
            <a:ext cx="5116830" cy="6558915"/>
          </a:xfrm>
          <a:prstGeom prst="rect">
            <a:avLst/>
          </a:prstGeom>
        </p:spPr>
      </p:pic>
    </p:spTree>
  </p:cSld>
  <p:clrMapOvr>
    <a:masterClrMapping/>
  </p:clrMapOvr>
  <p:transition>
    <p:cover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Rectangle 3"/>
          <p:cNvSpPr>
            <a:spLocks noGrp="1"/>
          </p:cNvSpPr>
          <p:nvPr>
            <p:ph idx="1"/>
          </p:nvPr>
        </p:nvSpPr>
        <p:spPr>
          <a:xfrm>
            <a:off x="395288" y="404813"/>
            <a:ext cx="2401887" cy="6253162"/>
          </a:xfrm>
        </p:spPr>
        <p:txBody>
          <a:bodyPr vert="horz" wrap="square" lIns="91440" tIns="45720" rIns="91440" bIns="45720" anchor="t" anchorCtr="0"/>
          <a:p>
            <a:pPr marL="0" indent="0" algn="just">
              <a:buNone/>
            </a:pPr>
            <a:r>
              <a:rPr lang="en-US" altLang="zh-CN" sz="3600" b="1" dirty="0"/>
              <a:t>9.2.4 </a:t>
            </a:r>
            <a:r>
              <a:rPr lang="zh-CN" altLang="en-US" sz="2800" b="1" dirty="0"/>
              <a:t>呼吸和循环：在湿润的环境下行</a:t>
            </a:r>
            <a:r>
              <a:rPr lang="zh-CN" altLang="en-US" sz="2800" b="1" dirty="0">
                <a:solidFill>
                  <a:srgbClr val="FFFF00"/>
                </a:solidFill>
              </a:rPr>
              <a:t>表皮呼吸</a:t>
            </a:r>
            <a:r>
              <a:rPr lang="zh-CN" altLang="en-US" sz="2800" b="1" dirty="0"/>
              <a:t>；</a:t>
            </a:r>
            <a:r>
              <a:rPr lang="en-US" altLang="zh-CN" sz="2800" b="1" dirty="0"/>
              <a:t> </a:t>
            </a:r>
            <a:endParaRPr lang="en-US" altLang="zh-CN" sz="2800" b="1" dirty="0"/>
          </a:p>
          <a:p>
            <a:pPr marL="0" indent="0" algn="just">
              <a:buNone/>
            </a:pPr>
            <a:endParaRPr lang="en-US" altLang="zh-CN" sz="2800" b="1" dirty="0"/>
          </a:p>
          <a:p>
            <a:pPr marL="0" indent="0" algn="just">
              <a:buNone/>
            </a:pPr>
            <a:r>
              <a:rPr lang="zh-CN" altLang="en-US" sz="2800" b="1" dirty="0">
                <a:solidFill>
                  <a:srgbClr val="FFFF00"/>
                </a:solidFill>
                <a:sym typeface="+mn-ea"/>
              </a:rPr>
              <a:t>循环</a:t>
            </a:r>
            <a:r>
              <a:rPr lang="zh-CN" altLang="en-US" sz="2800" b="1" dirty="0">
                <a:sym typeface="+mn-ea"/>
              </a:rPr>
              <a:t>：</a:t>
            </a:r>
            <a:r>
              <a:rPr lang="zh-CN" altLang="en-US" sz="2800" b="1" dirty="0"/>
              <a:t>五条血管包括</a:t>
            </a:r>
            <a:r>
              <a:rPr lang="zh-CN" altLang="en-US" sz="2800" b="1" dirty="0">
                <a:solidFill>
                  <a:srgbClr val="FFFF00"/>
                </a:solidFill>
              </a:rPr>
              <a:t>背血管</a:t>
            </a:r>
            <a:r>
              <a:rPr lang="zh-CN" altLang="en-US" sz="2800" b="1" dirty="0"/>
              <a:t>（能博动）、腹血管、神经下血管和</a:t>
            </a:r>
            <a:r>
              <a:rPr lang="en-US" altLang="zh-CN" sz="2800" b="1" dirty="0"/>
              <a:t>2</a:t>
            </a:r>
            <a:r>
              <a:rPr lang="zh-CN" altLang="en-US" sz="2800" b="1" dirty="0"/>
              <a:t>条</a:t>
            </a:r>
            <a:r>
              <a:rPr lang="zh-CN" altLang="en-US" sz="2800" b="1" dirty="0">
                <a:solidFill>
                  <a:srgbClr val="FFFF00"/>
                </a:solidFill>
              </a:rPr>
              <a:t>侧血管</a:t>
            </a:r>
            <a:r>
              <a:rPr lang="zh-CN" altLang="en-US" sz="2800" b="1" dirty="0"/>
              <a:t>。</a:t>
            </a:r>
            <a:endParaRPr lang="zh-CN" altLang="en-US" sz="2800" b="1" dirty="0"/>
          </a:p>
        </p:txBody>
      </p:sp>
      <p:pic>
        <p:nvPicPr>
          <p:cNvPr id="27650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08325" y="522288"/>
            <a:ext cx="6035675" cy="6019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1" name="矩形标注 6"/>
          <p:cNvSpPr/>
          <p:nvPr/>
        </p:nvSpPr>
        <p:spPr>
          <a:xfrm>
            <a:off x="3203575" y="4940300"/>
            <a:ext cx="1008063" cy="360363"/>
          </a:xfrm>
          <a:prstGeom prst="wedgeRectCallout">
            <a:avLst>
              <a:gd name="adj1" fmla="val 206736"/>
              <a:gd name="adj2" fmla="val -51940"/>
            </a:avLst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 anchorCtr="0"/>
          <a:p>
            <a:r>
              <a:rPr lang="zh-CN" altLang="en-US" sz="2000" b="1" dirty="0">
                <a:solidFill>
                  <a:srgbClr val="FFFF00"/>
                </a:solidFill>
                <a:latin typeface="Times New Roman" panose="02020603050405020304" pitchFamily="2" charset="0"/>
                <a:ea typeface="SimSun" panose="02010600030101010101" pitchFamily="2" charset="-122"/>
              </a:rPr>
              <a:t>侧血管</a:t>
            </a:r>
            <a:endParaRPr lang="zh-CN" altLang="en-US" sz="2000" b="1" dirty="0">
              <a:solidFill>
                <a:srgbClr val="FFFF00"/>
              </a:solidFill>
              <a:latin typeface="Times New Roman" panose="02020603050405020304" pitchFamily="2" charset="0"/>
              <a:ea typeface="SimSun" panose="02010600030101010101" pitchFamily="2" charset="-122"/>
            </a:endParaRPr>
          </a:p>
        </p:txBody>
      </p:sp>
      <p:sp>
        <p:nvSpPr>
          <p:cNvPr id="27652" name="流程图: 联系 7"/>
          <p:cNvSpPr/>
          <p:nvPr/>
        </p:nvSpPr>
        <p:spPr>
          <a:xfrm>
            <a:off x="5762625" y="4865688"/>
            <a:ext cx="76200" cy="74612"/>
          </a:xfrm>
          <a:prstGeom prst="flowChartConnector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 anchorCtr="0"/>
          <a:p>
            <a:endParaRPr lang="zh-CN" altLang="en-US" dirty="0">
              <a:latin typeface="Times New Roman" panose="02020603050405020304" pitchFamily="2" charset="0"/>
              <a:ea typeface="SimSun" panose="02010600030101010101" pitchFamily="2" charset="-122"/>
            </a:endParaRPr>
          </a:p>
        </p:txBody>
      </p:sp>
      <p:sp>
        <p:nvSpPr>
          <p:cNvPr id="27653" name="流程图: 联系 8"/>
          <p:cNvSpPr/>
          <p:nvPr/>
        </p:nvSpPr>
        <p:spPr>
          <a:xfrm>
            <a:off x="6440488" y="4868863"/>
            <a:ext cx="76200" cy="76200"/>
          </a:xfrm>
          <a:prstGeom prst="flowChartConnector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 anchorCtr="0"/>
          <a:p>
            <a:endParaRPr lang="zh-CN" altLang="en-US" dirty="0">
              <a:latin typeface="Times New Roman" panose="02020603050405020304" pitchFamily="2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ransition>
    <p:cover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3" name="Rectangle 3"/>
          <p:cNvSpPr>
            <a:spLocks noGrp="1"/>
          </p:cNvSpPr>
          <p:nvPr>
            <p:ph idx="1"/>
          </p:nvPr>
        </p:nvSpPr>
        <p:spPr>
          <a:xfrm>
            <a:off x="685800" y="620713"/>
            <a:ext cx="7772400" cy="1295400"/>
          </a:xfrm>
        </p:spPr>
        <p:txBody>
          <a:bodyPr vert="horz" wrap="square" lIns="91440" tIns="45720" rIns="91440" bIns="45720" anchor="t" anchorCtr="0"/>
          <a:p>
            <a:r>
              <a:rPr lang="en-US" altLang="zh-CN" b="1" dirty="0"/>
              <a:t>9.2.5 </a:t>
            </a:r>
            <a:r>
              <a:rPr lang="zh-CN" altLang="en-US" b="1" dirty="0"/>
              <a:t>排泄系统由</a:t>
            </a:r>
            <a:r>
              <a:rPr lang="zh-CN" altLang="en-US" b="1" dirty="0">
                <a:solidFill>
                  <a:srgbClr val="FFFF00"/>
                </a:solidFill>
              </a:rPr>
              <a:t>后肾管</a:t>
            </a:r>
            <a:r>
              <a:rPr lang="zh-CN" altLang="en-US" b="1" dirty="0"/>
              <a:t>排泄。</a:t>
            </a:r>
            <a:endParaRPr lang="en-US" altLang="zh-CN" b="1" dirty="0"/>
          </a:p>
          <a:p>
            <a:r>
              <a:rPr lang="en-US" altLang="zh-CN" b="1" dirty="0"/>
              <a:t>9.2.6 </a:t>
            </a:r>
            <a:r>
              <a:rPr lang="zh-CN" altLang="en-US" b="1" dirty="0">
                <a:solidFill>
                  <a:srgbClr val="FF0000"/>
                </a:solidFill>
              </a:rPr>
              <a:t>链状</a:t>
            </a:r>
            <a:r>
              <a:rPr lang="zh-CN" altLang="en-US" b="1" dirty="0"/>
              <a:t>神经系统</a:t>
            </a:r>
            <a:endParaRPr lang="zh-CN" altLang="en-US" b="1" dirty="0"/>
          </a:p>
        </p:txBody>
      </p:sp>
      <p:pic>
        <p:nvPicPr>
          <p:cNvPr id="28674" name="图片 1"/>
          <p:cNvPicPr>
            <a:picLocks noChangeAspect="1"/>
          </p:cNvPicPr>
          <p:nvPr/>
        </p:nvPicPr>
        <p:blipFill>
          <a:blip r:embed="rId1"/>
          <a:srcRect l="47197" t="14697" r="5919" b="52956"/>
          <a:stretch>
            <a:fillRect/>
          </a:stretch>
        </p:blipFill>
        <p:spPr>
          <a:xfrm rot="-5400000">
            <a:off x="4483100" y="2197100"/>
            <a:ext cx="4868863" cy="44529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75" name="矩形标注 1"/>
          <p:cNvSpPr/>
          <p:nvPr/>
        </p:nvSpPr>
        <p:spPr>
          <a:xfrm>
            <a:off x="4356100" y="3155950"/>
            <a:ext cx="792163" cy="242888"/>
          </a:xfrm>
          <a:prstGeom prst="wedgeRectCallout">
            <a:avLst>
              <a:gd name="adj1" fmla="val 173417"/>
              <a:gd name="adj2" fmla="val -11620"/>
            </a:avLst>
          </a:prstGeom>
          <a:solidFill>
            <a:srgbClr val="66FFFF"/>
          </a:solidFill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 anchorCtr="0"/>
          <a:p>
            <a:r>
              <a:rPr lang="zh-CN" altLang="en-US" sz="1200" b="1" dirty="0">
                <a:solidFill>
                  <a:srgbClr val="FF0000"/>
                </a:solidFill>
                <a:latin typeface="Times New Roman" panose="02020603050405020304" pitchFamily="2" charset="0"/>
                <a:ea typeface="SimSun" panose="02010600030101010101" pitchFamily="2" charset="-122"/>
              </a:rPr>
              <a:t>脑神经节</a:t>
            </a:r>
            <a:endParaRPr lang="zh-CN" altLang="en-US" sz="1200" b="1" dirty="0">
              <a:solidFill>
                <a:srgbClr val="FF0000"/>
              </a:solidFill>
              <a:latin typeface="Times New Roman" panose="02020603050405020304" pitchFamily="2" charset="0"/>
              <a:ea typeface="SimSun" panose="02010600030101010101" pitchFamily="2" charset="-122"/>
            </a:endParaRPr>
          </a:p>
        </p:txBody>
      </p:sp>
      <p:sp>
        <p:nvSpPr>
          <p:cNvPr id="28676" name="矩形标注 2"/>
          <p:cNvSpPr/>
          <p:nvPr/>
        </p:nvSpPr>
        <p:spPr>
          <a:xfrm>
            <a:off x="4356100" y="3573463"/>
            <a:ext cx="792163" cy="215900"/>
          </a:xfrm>
          <a:prstGeom prst="wedgeRectCallout">
            <a:avLst>
              <a:gd name="adj1" fmla="val 155051"/>
              <a:gd name="adj2" fmla="val -24704"/>
            </a:avLst>
          </a:prstGeom>
          <a:solidFill>
            <a:srgbClr val="FFC000"/>
          </a:solidFill>
          <a:ln w="2857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 anchorCtr="0"/>
          <a:p>
            <a:r>
              <a:rPr lang="zh-CN" altLang="en-US" sz="1200" b="1" dirty="0">
                <a:solidFill>
                  <a:schemeClr val="bg2"/>
                </a:solidFill>
                <a:latin typeface="Times New Roman" panose="02020603050405020304" pitchFamily="2" charset="0"/>
                <a:ea typeface="SimSun" panose="02010600030101010101" pitchFamily="2" charset="-122"/>
              </a:rPr>
              <a:t>围咽神经</a:t>
            </a:r>
            <a:endParaRPr lang="zh-CN" altLang="en-US" sz="1200" b="1" dirty="0">
              <a:solidFill>
                <a:schemeClr val="bg2"/>
              </a:solidFill>
              <a:latin typeface="Times New Roman" panose="02020603050405020304" pitchFamily="2" charset="0"/>
              <a:ea typeface="SimSun" panose="02010600030101010101" pitchFamily="2" charset="-122"/>
            </a:endParaRPr>
          </a:p>
        </p:txBody>
      </p:sp>
      <p:sp>
        <p:nvSpPr>
          <p:cNvPr id="28677" name="文本框 3"/>
          <p:cNvSpPr txBox="1"/>
          <p:nvPr/>
        </p:nvSpPr>
        <p:spPr>
          <a:xfrm>
            <a:off x="971550" y="1916113"/>
            <a:ext cx="3338513" cy="4570412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lnSpc>
                <a:spcPct val="130000"/>
              </a:lnSpc>
            </a:pPr>
            <a:r>
              <a:rPr lang="zh-CN" altLang="en-US" sz="2800" b="1" dirty="0">
                <a:latin typeface="Times New Roman" panose="02020603050405020304" pitchFamily="2" charset="0"/>
                <a:ea typeface="SimSun" panose="02010600030101010101" pitchFamily="2" charset="-122"/>
              </a:rPr>
              <a:t>蚯蚓神经系统为典型的</a:t>
            </a:r>
            <a:r>
              <a:rPr lang="zh-CN" altLang="en-US" sz="2800" b="1" dirty="0">
                <a:solidFill>
                  <a:srgbClr val="FFFF00"/>
                </a:solidFill>
                <a:latin typeface="Times New Roman" panose="02020603050405020304" pitchFamily="2" charset="0"/>
                <a:ea typeface="SimSun" panose="02010600030101010101" pitchFamily="2" charset="-122"/>
              </a:rPr>
              <a:t>链状</a:t>
            </a:r>
            <a:r>
              <a:rPr lang="zh-CN" altLang="en-US" sz="2800" b="1" dirty="0">
                <a:latin typeface="Times New Roman" panose="02020603050405020304" pitchFamily="2" charset="0"/>
                <a:ea typeface="SimSun" panose="02010600030101010101" pitchFamily="2" charset="-122"/>
              </a:rPr>
              <a:t>神经系统。</a:t>
            </a:r>
            <a:r>
              <a:rPr lang="zh-CN" altLang="en-US" sz="2800" b="1" dirty="0">
                <a:solidFill>
                  <a:srgbClr val="FFFF00"/>
                </a:solidFill>
                <a:latin typeface="Times New Roman" panose="02020603050405020304" pitchFamily="2" charset="0"/>
                <a:ea typeface="SimSun" panose="02010600030101010101" pitchFamily="2" charset="-122"/>
              </a:rPr>
              <a:t>中枢</a:t>
            </a:r>
            <a:r>
              <a:rPr lang="zh-CN" altLang="en-US" sz="2800" b="1" dirty="0">
                <a:latin typeface="Times New Roman" panose="02020603050405020304" pitchFamily="2" charset="0"/>
                <a:ea typeface="SimSun" panose="02010600030101010101" pitchFamily="2" charset="-122"/>
              </a:rPr>
              <a:t>神经系统包括：</a:t>
            </a:r>
            <a:r>
              <a:rPr lang="zh-CN" altLang="en-US" sz="2800" b="1" dirty="0">
                <a:solidFill>
                  <a:srgbClr val="FFFF00"/>
                </a:solidFill>
                <a:latin typeface="Times New Roman" panose="02020603050405020304" pitchFamily="2" charset="0"/>
                <a:ea typeface="SimSun" panose="02010600030101010101" pitchFamily="2" charset="-122"/>
              </a:rPr>
              <a:t>脑神经节、围咽神经、咽下神经及其后的腹神经索，</a:t>
            </a:r>
            <a:r>
              <a:rPr lang="zh-CN" altLang="en-US" sz="2800" b="1" dirty="0">
                <a:latin typeface="Times New Roman" panose="02020603050405020304" pitchFamily="2" charset="0"/>
                <a:ea typeface="SimSun" panose="02010600030101010101" pitchFamily="2" charset="-122"/>
              </a:rPr>
              <a:t>在每个体节内有一神经节。</a:t>
            </a:r>
            <a:endParaRPr lang="zh-CN" altLang="en-US" sz="2800" b="1" dirty="0">
              <a:latin typeface="Times New Roman" panose="02020603050405020304" pitchFamily="2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ransition>
    <p:cover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7" name="Rectangle 3"/>
          <p:cNvSpPr>
            <a:spLocks noGrp="1"/>
          </p:cNvSpPr>
          <p:nvPr>
            <p:ph idx="1"/>
          </p:nvPr>
        </p:nvSpPr>
        <p:spPr>
          <a:xfrm>
            <a:off x="467360" y="188595"/>
            <a:ext cx="3888105" cy="6038215"/>
          </a:xfrm>
        </p:spPr>
        <p:txBody>
          <a:bodyPr vert="horz" wrap="square" lIns="91440" tIns="45720" rIns="91440" bIns="45720" anchor="t" anchorCtr="0"/>
          <a:p>
            <a:pPr marL="0" indent="0" algn="just">
              <a:buNone/>
            </a:pPr>
            <a:r>
              <a:rPr lang="en-US" altLang="zh-CN" sz="3600" b="1" dirty="0"/>
              <a:t>9.2.7 </a:t>
            </a:r>
            <a:r>
              <a:rPr lang="zh-CN" altLang="en-US" sz="3600" b="1" dirty="0"/>
              <a:t>生殖和发育</a:t>
            </a:r>
            <a:endParaRPr lang="en-US" altLang="zh-CN" sz="3600" b="1" dirty="0"/>
          </a:p>
          <a:p>
            <a:pPr marL="0" indent="0" algn="just">
              <a:buNone/>
            </a:pPr>
            <a:r>
              <a:rPr lang="zh-CN" altLang="en-US" sz="2400" b="1" dirty="0">
                <a:solidFill>
                  <a:srgbClr val="FFFF00"/>
                </a:solidFill>
              </a:rPr>
              <a:t>生殖带</a:t>
            </a:r>
            <a:r>
              <a:rPr lang="en-US" altLang="zh-CN" sz="2400" b="1" dirty="0"/>
              <a:t>→</a:t>
            </a:r>
            <a:r>
              <a:rPr lang="zh-CN" altLang="en-US" sz="2400" b="1" dirty="0"/>
              <a:t>位于第</a:t>
            </a:r>
            <a:r>
              <a:rPr lang="en-US" altLang="zh-CN" sz="2400" b="1" dirty="0"/>
              <a:t>14-16</a:t>
            </a:r>
            <a:r>
              <a:rPr lang="zh-CN" altLang="en-US" sz="2400" b="1" dirty="0"/>
              <a:t>节，由</a:t>
            </a:r>
            <a:r>
              <a:rPr lang="zh-CN" altLang="en-US" sz="2400" b="1" dirty="0">
                <a:solidFill>
                  <a:srgbClr val="CC0099"/>
                </a:solidFill>
              </a:rPr>
              <a:t>表皮</a:t>
            </a:r>
            <a:r>
              <a:rPr lang="zh-CN" altLang="en-US" sz="2400" b="1" dirty="0"/>
              <a:t>变成腺肿状隆起，无刚毛，无节沟，其分泌物可构成</a:t>
            </a:r>
            <a:r>
              <a:rPr lang="zh-CN" altLang="en-US" sz="2400" b="1" dirty="0">
                <a:solidFill>
                  <a:srgbClr val="FFFF00"/>
                </a:solidFill>
              </a:rPr>
              <a:t>卵茧</a:t>
            </a:r>
            <a:r>
              <a:rPr lang="zh-CN" altLang="en-US" sz="2400" b="1" dirty="0"/>
              <a:t>。</a:t>
            </a:r>
            <a:endParaRPr lang="zh-CN" altLang="en-US" sz="2400" b="1" dirty="0"/>
          </a:p>
          <a:p>
            <a:pPr marL="0" indent="0" algn="just">
              <a:buNone/>
            </a:pPr>
            <a:r>
              <a:rPr lang="zh-CN" altLang="en-US" sz="2400" dirty="0">
                <a:solidFill>
                  <a:srgbClr val="FFFF00"/>
                </a:solidFill>
              </a:rPr>
              <a:t>受精囊：</a:t>
            </a:r>
            <a:r>
              <a:rPr lang="en-US" altLang="zh-CN" sz="2400" dirty="0"/>
              <a:t>6/7</a:t>
            </a:r>
            <a:r>
              <a:rPr lang="zh-CN" altLang="en-US" sz="2400" dirty="0"/>
              <a:t>、</a:t>
            </a:r>
            <a:r>
              <a:rPr lang="en-US" altLang="zh-CN" sz="2400" dirty="0"/>
              <a:t>7/8</a:t>
            </a:r>
            <a:r>
              <a:rPr lang="zh-CN" altLang="en-US" sz="2400" dirty="0"/>
              <a:t>、</a:t>
            </a:r>
            <a:r>
              <a:rPr lang="en-US" altLang="zh-CN" sz="2400" dirty="0"/>
              <a:t>8/9</a:t>
            </a:r>
            <a:endParaRPr lang="zh-CN" altLang="en-US" sz="2400" dirty="0"/>
          </a:p>
          <a:p>
            <a:pPr marL="0" indent="0" algn="just">
              <a:buNone/>
            </a:pPr>
            <a:r>
              <a:rPr lang="zh-CN" altLang="en-US" sz="2400" dirty="0"/>
              <a:t>雌性生殖孔：</a:t>
            </a:r>
            <a:r>
              <a:rPr lang="en-US" altLang="zh-CN" sz="2400" dirty="0"/>
              <a:t>14</a:t>
            </a:r>
            <a:endParaRPr lang="zh-CN" altLang="en-US" sz="2400" dirty="0"/>
          </a:p>
          <a:p>
            <a:pPr marL="0" indent="0" algn="just">
              <a:buNone/>
            </a:pPr>
            <a:r>
              <a:rPr lang="zh-CN" altLang="en-US" sz="2400" dirty="0"/>
              <a:t>环带：</a:t>
            </a:r>
            <a:r>
              <a:rPr lang="en-US" altLang="zh-CN" sz="2400" dirty="0"/>
              <a:t>14-16</a:t>
            </a:r>
            <a:endParaRPr lang="zh-CN" altLang="en-US" sz="2400" dirty="0"/>
          </a:p>
          <a:p>
            <a:pPr marL="0" indent="0" algn="just">
              <a:buNone/>
            </a:pPr>
            <a:r>
              <a:rPr lang="zh-CN" altLang="en-US" sz="2400" dirty="0"/>
              <a:t>雄性生殖孔：</a:t>
            </a:r>
            <a:r>
              <a:rPr lang="en-US" altLang="zh-CN" sz="2400" dirty="0"/>
              <a:t>18</a:t>
            </a:r>
            <a:endParaRPr lang="zh-CN" altLang="en-US" sz="2400" dirty="0"/>
          </a:p>
          <a:p>
            <a:pPr marL="0" indent="0" algn="just">
              <a:buNone/>
            </a:pPr>
            <a:r>
              <a:rPr lang="zh-CN" altLang="en-US" sz="2400" dirty="0">
                <a:solidFill>
                  <a:srgbClr val="FFFF00"/>
                </a:solidFill>
              </a:rPr>
              <a:t>精巢囊：</a:t>
            </a:r>
            <a:r>
              <a:rPr lang="en-US" altLang="zh-CN" sz="2400" dirty="0"/>
              <a:t>10-11</a:t>
            </a:r>
            <a:endParaRPr lang="zh-CN" altLang="en-US" sz="2400" dirty="0"/>
          </a:p>
          <a:p>
            <a:pPr marL="0" indent="0" algn="just">
              <a:buNone/>
            </a:pPr>
            <a:r>
              <a:rPr lang="zh-CN" altLang="en-US" sz="2400" dirty="0">
                <a:solidFill>
                  <a:srgbClr val="FFFF00"/>
                </a:solidFill>
              </a:rPr>
              <a:t>储精囊：</a:t>
            </a:r>
            <a:r>
              <a:rPr lang="en-US" altLang="zh-CN" sz="2400" dirty="0"/>
              <a:t>11-12</a:t>
            </a:r>
            <a:endParaRPr lang="zh-CN" altLang="en-US" sz="2400" dirty="0"/>
          </a:p>
          <a:p>
            <a:pPr marL="0" indent="0" algn="just">
              <a:buNone/>
            </a:pPr>
            <a:r>
              <a:rPr lang="zh-CN" altLang="en-US" sz="2400" dirty="0">
                <a:solidFill>
                  <a:srgbClr val="FFFF00"/>
                </a:solidFill>
              </a:rPr>
              <a:t>卵巢：</a:t>
            </a:r>
            <a:r>
              <a:rPr lang="en-US" altLang="zh-CN" sz="2400" dirty="0"/>
              <a:t>12-13</a:t>
            </a:r>
            <a:endParaRPr lang="zh-CN" altLang="en-US" sz="2400" dirty="0"/>
          </a:p>
          <a:p>
            <a:pPr marL="0" indent="0" algn="just">
              <a:buNone/>
            </a:pPr>
            <a:r>
              <a:rPr lang="zh-CN" altLang="en-US" sz="2400" dirty="0">
                <a:solidFill>
                  <a:srgbClr val="FF0000"/>
                </a:solidFill>
              </a:rPr>
              <a:t>雌雄同体</a:t>
            </a:r>
            <a:r>
              <a:rPr lang="zh-CN" altLang="en-US" sz="2400" dirty="0"/>
              <a:t>，但异体受精，形成</a:t>
            </a:r>
            <a:r>
              <a:rPr lang="zh-CN" altLang="en-US" sz="2400" dirty="0">
                <a:solidFill>
                  <a:srgbClr val="FFFF00"/>
                </a:solidFill>
              </a:rPr>
              <a:t>蚓茧</a:t>
            </a:r>
            <a:r>
              <a:rPr lang="zh-CN" altLang="en-US" sz="2400" dirty="0"/>
              <a:t>，内有</a:t>
            </a:r>
            <a:r>
              <a:rPr lang="en-US" altLang="zh-CN" sz="2400" dirty="0"/>
              <a:t>1-3</a:t>
            </a:r>
            <a:r>
              <a:rPr lang="zh-CN" altLang="en-US" sz="2400" dirty="0"/>
              <a:t>个胚胎。</a:t>
            </a:r>
            <a:endParaRPr lang="en-US" altLang="zh-CN" b="1" dirty="0"/>
          </a:p>
          <a:p>
            <a:pPr marL="0" indent="0">
              <a:buNone/>
            </a:pPr>
            <a:endParaRPr lang="zh-CN" altLang="en-US" b="1" dirty="0"/>
          </a:p>
        </p:txBody>
      </p:sp>
      <p:pic>
        <p:nvPicPr>
          <p:cNvPr id="4" name="内容占位符 3"/>
          <p:cNvPicPr>
            <a:picLocks noChangeAspect="1"/>
          </p:cNvPicPr>
          <p:nvPr/>
        </p:nvPicPr>
        <p:blipFill>
          <a:blip r:embed="rId1"/>
          <a:srcRect l="5524" t="7182" r="2624" b="-887"/>
          <a:stretch>
            <a:fillRect/>
          </a:stretch>
        </p:blipFill>
        <p:spPr>
          <a:xfrm>
            <a:off x="4787900" y="764540"/>
            <a:ext cx="4263390" cy="57988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椭圆 1"/>
          <p:cNvSpPr/>
          <p:nvPr/>
        </p:nvSpPr>
        <p:spPr>
          <a:xfrm>
            <a:off x="5003800" y="1844675"/>
            <a:ext cx="504190" cy="360045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91440" tIns="45720" rIns="91440" bIns="45720" numCol="1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1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4932045" y="2636520"/>
            <a:ext cx="503555" cy="288290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91440" tIns="45720" rIns="91440" bIns="45720" numCol="1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1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6875780" y="2996565"/>
            <a:ext cx="839470" cy="362585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91440" tIns="45720" rIns="91440" bIns="45720" numCol="1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1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6804025" y="2564765"/>
            <a:ext cx="862330" cy="280035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91440" tIns="45720" rIns="91440" bIns="45720" numCol="1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1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</p:spTree>
  </p:cSld>
  <p:clrMapOvr>
    <a:masterClrMapping/>
  </p:clrMapOvr>
  <p:transition>
    <p:cover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0721" name="组合 405505"/>
          <p:cNvGrpSpPr/>
          <p:nvPr/>
        </p:nvGrpSpPr>
        <p:grpSpPr>
          <a:xfrm>
            <a:off x="3631565" y="908685"/>
            <a:ext cx="5444490" cy="5801360"/>
            <a:chOff x="0" y="0"/>
            <a:chExt cx="3968" cy="3765"/>
          </a:xfrm>
        </p:grpSpPr>
        <p:pic>
          <p:nvPicPr>
            <p:cNvPr id="30722" name="图片 405506" descr="蚯蚓生殖"/>
            <p:cNvPicPr>
              <a:picLocks noChangeAspect="1"/>
            </p:cNvPicPr>
            <p:nvPr/>
          </p:nvPicPr>
          <p:blipFill>
            <a:blip r:embed="rId1"/>
            <a:srcRect l="4047" t="1146" r="2380" b="3029"/>
            <a:stretch>
              <a:fillRect/>
            </a:stretch>
          </p:blipFill>
          <p:spPr>
            <a:xfrm>
              <a:off x="318" y="0"/>
              <a:ext cx="3538" cy="376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0723" name="矩形 405507"/>
            <p:cNvSpPr/>
            <p:nvPr/>
          </p:nvSpPr>
          <p:spPr>
            <a:xfrm>
              <a:off x="450" y="469"/>
              <a:ext cx="769" cy="21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zh-CN" altLang="en-US" sz="1600" b="1" dirty="0">
                  <a:solidFill>
                    <a:srgbClr val="3333FF"/>
                  </a:solidFill>
                  <a:latin typeface="Times New Roman" panose="02020603050405020304" pitchFamily="2" charset="0"/>
                  <a:ea typeface="SimSun" panose="02010600030101010101" pitchFamily="2" charset="-122"/>
                </a:rPr>
                <a:t>纳精囊</a:t>
              </a:r>
              <a:endParaRPr lang="zh-CN" altLang="en-US" sz="1600" b="1" dirty="0">
                <a:solidFill>
                  <a:srgbClr val="3333FF"/>
                </a:solidFill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30724" name="矩形 405508"/>
            <p:cNvSpPr/>
            <p:nvPr/>
          </p:nvSpPr>
          <p:spPr>
            <a:xfrm>
              <a:off x="590" y="2918"/>
              <a:ext cx="666" cy="21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zh-CN" altLang="en-US" sz="1600" b="1" dirty="0">
                  <a:solidFill>
                    <a:srgbClr val="3333FF"/>
                  </a:solidFill>
                  <a:latin typeface="Times New Roman" panose="02020603050405020304" pitchFamily="2" charset="0"/>
                  <a:ea typeface="SimSun" panose="02010600030101010101" pitchFamily="2" charset="-122"/>
                </a:rPr>
                <a:t>副性腺</a:t>
              </a:r>
              <a:endParaRPr lang="zh-CN" altLang="en-US" sz="1600" b="1" dirty="0">
                <a:solidFill>
                  <a:srgbClr val="3333FF"/>
                </a:solidFill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30725" name="矩形 405509"/>
            <p:cNvSpPr/>
            <p:nvPr/>
          </p:nvSpPr>
          <p:spPr>
            <a:xfrm>
              <a:off x="3266" y="755"/>
              <a:ext cx="659" cy="21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zh-CN" altLang="en-US" sz="1600" b="1" dirty="0">
                  <a:solidFill>
                    <a:srgbClr val="3333FF"/>
                  </a:solidFill>
                  <a:latin typeface="Times New Roman" panose="02020603050405020304" pitchFamily="2" charset="0"/>
                  <a:ea typeface="SimSun" panose="02010600030101010101" pitchFamily="2" charset="-122"/>
                </a:rPr>
                <a:t>盲管</a:t>
              </a:r>
              <a:endParaRPr lang="zh-CN" altLang="en-US" sz="1600" b="1" dirty="0">
                <a:solidFill>
                  <a:srgbClr val="3333FF"/>
                </a:solidFill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30726" name="矩形 405510"/>
            <p:cNvSpPr/>
            <p:nvPr/>
          </p:nvSpPr>
          <p:spPr>
            <a:xfrm>
              <a:off x="602" y="888"/>
              <a:ext cx="654" cy="21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zh-CN" altLang="en-US" sz="1600" b="1" dirty="0">
                  <a:solidFill>
                    <a:srgbClr val="3333FF"/>
                  </a:solidFill>
                  <a:latin typeface="Times New Roman" panose="02020603050405020304" pitchFamily="2" charset="0"/>
                  <a:ea typeface="SimSun" panose="02010600030101010101" pitchFamily="2" charset="-122"/>
                </a:rPr>
                <a:t>精巢</a:t>
              </a:r>
              <a:endParaRPr lang="zh-CN" altLang="en-US" sz="1600" b="1" dirty="0">
                <a:solidFill>
                  <a:srgbClr val="3333FF"/>
                </a:solidFill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30727" name="矩形 405511"/>
            <p:cNvSpPr/>
            <p:nvPr/>
          </p:nvSpPr>
          <p:spPr>
            <a:xfrm>
              <a:off x="520" y="1110"/>
              <a:ext cx="569" cy="37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zh-CN" altLang="en-US" sz="1600" b="1" dirty="0">
                  <a:solidFill>
                    <a:srgbClr val="3333FF"/>
                  </a:solidFill>
                  <a:latin typeface="Times New Roman" panose="02020603050405020304" pitchFamily="2" charset="0"/>
                  <a:ea typeface="SimSun" panose="02010600030101010101" pitchFamily="2" charset="-122"/>
                </a:rPr>
                <a:t>储精囊</a:t>
              </a:r>
              <a:endParaRPr lang="zh-CN" altLang="en-US" sz="1600" b="1" dirty="0">
                <a:solidFill>
                  <a:srgbClr val="3333FF"/>
                </a:solidFill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30728" name="矩形 405512"/>
            <p:cNvSpPr/>
            <p:nvPr/>
          </p:nvSpPr>
          <p:spPr>
            <a:xfrm>
              <a:off x="0" y="1305"/>
              <a:ext cx="1360" cy="21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en-US" altLang="zh-CN" sz="1600" b="1" dirty="0">
                  <a:solidFill>
                    <a:srgbClr val="3333FF"/>
                  </a:solidFill>
                  <a:latin typeface="Times New Roman" panose="02020603050405020304" pitchFamily="2" charset="0"/>
                  <a:ea typeface="SimSun" panose="02010600030101010101" pitchFamily="2" charset="-122"/>
                </a:rPr>
                <a:t>         </a:t>
              </a:r>
              <a:r>
                <a:rPr lang="zh-CN" altLang="en-US" sz="1600" b="1" dirty="0">
                  <a:solidFill>
                    <a:srgbClr val="3333FF"/>
                  </a:solidFill>
                  <a:latin typeface="Times New Roman" panose="02020603050405020304" pitchFamily="2" charset="0"/>
                  <a:ea typeface="SimSun" panose="02010600030101010101" pitchFamily="2" charset="-122"/>
                </a:rPr>
                <a:t>储精囊背叶</a:t>
              </a:r>
              <a:endParaRPr lang="zh-CN" altLang="en-US" sz="1600" b="1" dirty="0">
                <a:solidFill>
                  <a:srgbClr val="3333FF"/>
                </a:solidFill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30729" name="矩形 405513"/>
            <p:cNvSpPr/>
            <p:nvPr/>
          </p:nvSpPr>
          <p:spPr>
            <a:xfrm>
              <a:off x="3221" y="1110"/>
              <a:ext cx="639" cy="21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zh-CN" altLang="en-US" sz="1600" b="1" dirty="0">
                  <a:solidFill>
                    <a:srgbClr val="3333FF"/>
                  </a:solidFill>
                  <a:latin typeface="Times New Roman" panose="02020603050405020304" pitchFamily="2" charset="0"/>
                  <a:ea typeface="SimSun" panose="02010600030101010101" pitchFamily="2" charset="-122"/>
                </a:rPr>
                <a:t>精巢囊</a:t>
              </a:r>
              <a:endParaRPr lang="zh-CN" altLang="en-US" sz="1600" b="1" dirty="0">
                <a:solidFill>
                  <a:srgbClr val="3333FF"/>
                </a:solidFill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30730" name="矩形 405514"/>
            <p:cNvSpPr/>
            <p:nvPr/>
          </p:nvSpPr>
          <p:spPr>
            <a:xfrm>
              <a:off x="3227" y="1330"/>
              <a:ext cx="741" cy="21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zh-CN" altLang="en-US" sz="1600" b="1" dirty="0">
                  <a:solidFill>
                    <a:srgbClr val="3333FF"/>
                  </a:solidFill>
                  <a:latin typeface="Times New Roman" panose="02020603050405020304" pitchFamily="2" charset="0"/>
                  <a:ea typeface="SimSun" panose="02010600030101010101" pitchFamily="2" charset="-122"/>
                </a:rPr>
                <a:t>储精囊</a:t>
              </a:r>
              <a:endParaRPr lang="zh-CN" altLang="en-US" sz="1600" b="1" dirty="0">
                <a:solidFill>
                  <a:srgbClr val="3333FF"/>
                </a:solidFill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30731" name="矩形 405515"/>
            <p:cNvSpPr/>
            <p:nvPr/>
          </p:nvSpPr>
          <p:spPr>
            <a:xfrm>
              <a:off x="624" y="1818"/>
              <a:ext cx="736" cy="21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zh-CN" altLang="en-US" sz="1600" b="1" dirty="0">
                  <a:solidFill>
                    <a:srgbClr val="3333FF"/>
                  </a:solidFill>
                  <a:latin typeface="Times New Roman" panose="02020603050405020304" pitchFamily="2" charset="0"/>
                  <a:ea typeface="SimSun" panose="02010600030101010101" pitchFamily="2" charset="-122"/>
                </a:rPr>
                <a:t>卵巢</a:t>
              </a:r>
              <a:endParaRPr lang="zh-CN" altLang="en-US" sz="1600" b="1" dirty="0">
                <a:solidFill>
                  <a:srgbClr val="3333FF"/>
                </a:solidFill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30732" name="矩形 405516"/>
            <p:cNvSpPr/>
            <p:nvPr/>
          </p:nvSpPr>
          <p:spPr>
            <a:xfrm>
              <a:off x="540" y="2314"/>
              <a:ext cx="679" cy="21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zh-CN" altLang="en-US" sz="1600" b="1" dirty="0">
                  <a:solidFill>
                    <a:srgbClr val="3333FF"/>
                  </a:solidFill>
                  <a:latin typeface="Times New Roman" panose="02020603050405020304" pitchFamily="2" charset="0"/>
                  <a:ea typeface="SimSun" panose="02010600030101010101" pitchFamily="2" charset="-122"/>
                </a:rPr>
                <a:t>输精管</a:t>
              </a:r>
              <a:endParaRPr lang="zh-CN" altLang="en-US" sz="1600" b="1" dirty="0">
                <a:solidFill>
                  <a:srgbClr val="3333FF"/>
                </a:solidFill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30733" name="矩形 405517"/>
            <p:cNvSpPr/>
            <p:nvPr/>
          </p:nvSpPr>
          <p:spPr>
            <a:xfrm flipH="1">
              <a:off x="457" y="3213"/>
              <a:ext cx="860" cy="21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zh-CN" altLang="en-US" sz="1600" b="1" dirty="0">
                  <a:solidFill>
                    <a:srgbClr val="3333FF"/>
                  </a:solidFill>
                  <a:latin typeface="Times New Roman" panose="02020603050405020304" pitchFamily="2" charset="0"/>
                  <a:ea typeface="SimSun" panose="02010600030101010101" pitchFamily="2" charset="-122"/>
                </a:rPr>
                <a:t>前列腺管</a:t>
              </a:r>
              <a:endParaRPr lang="zh-CN" altLang="en-US" sz="1600" b="1" dirty="0">
                <a:solidFill>
                  <a:srgbClr val="3333FF"/>
                </a:solidFill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30734" name="矩形 405518"/>
            <p:cNvSpPr/>
            <p:nvPr/>
          </p:nvSpPr>
          <p:spPr>
            <a:xfrm>
              <a:off x="3227" y="3538"/>
              <a:ext cx="741" cy="21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zh-CN" altLang="en-US" sz="1600" b="1" dirty="0">
                  <a:solidFill>
                    <a:srgbClr val="3333FF"/>
                  </a:solidFill>
                  <a:latin typeface="Times New Roman" panose="02020603050405020304" pitchFamily="2" charset="0"/>
                  <a:ea typeface="SimSun" panose="02010600030101010101" pitchFamily="2" charset="-122"/>
                </a:rPr>
                <a:t>腹神经索</a:t>
              </a:r>
              <a:endParaRPr lang="zh-CN" altLang="en-US" sz="1600" b="1" dirty="0">
                <a:solidFill>
                  <a:srgbClr val="3333FF"/>
                </a:solidFill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30735" name="矩形 405519"/>
            <p:cNvSpPr/>
            <p:nvPr/>
          </p:nvSpPr>
          <p:spPr>
            <a:xfrm>
              <a:off x="540" y="2085"/>
              <a:ext cx="716" cy="21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zh-CN" altLang="en-US" sz="1600" b="1" dirty="0">
                  <a:solidFill>
                    <a:srgbClr val="3333FF"/>
                  </a:solidFill>
                  <a:latin typeface="Times New Roman" panose="02020603050405020304" pitchFamily="2" charset="0"/>
                  <a:ea typeface="SimSun" panose="02010600030101010101" pitchFamily="2" charset="-122"/>
                </a:rPr>
                <a:t>输卵管</a:t>
              </a:r>
              <a:endParaRPr lang="zh-CN" altLang="en-US" sz="1600" b="1" dirty="0">
                <a:solidFill>
                  <a:srgbClr val="3333FF"/>
                </a:solidFill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30736" name="矩形 405520"/>
            <p:cNvSpPr/>
            <p:nvPr/>
          </p:nvSpPr>
          <p:spPr>
            <a:xfrm>
              <a:off x="3269" y="2394"/>
              <a:ext cx="698" cy="21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zh-CN" altLang="en-US" sz="1600" b="1" dirty="0">
                  <a:solidFill>
                    <a:srgbClr val="3333FF"/>
                  </a:solidFill>
                  <a:latin typeface="Times New Roman" panose="02020603050405020304" pitchFamily="2" charset="0"/>
                  <a:ea typeface="SimSun" panose="02010600030101010101" pitchFamily="2" charset="-122"/>
                </a:rPr>
                <a:t>生殖带</a:t>
              </a:r>
              <a:endParaRPr lang="zh-CN" altLang="en-US" sz="1600" b="1" dirty="0">
                <a:solidFill>
                  <a:srgbClr val="3333FF"/>
                </a:solidFill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</p:grpSp>
      <p:sp>
        <p:nvSpPr>
          <p:cNvPr id="30737" name="文本占位符 405521"/>
          <p:cNvSpPr>
            <a:spLocks noGrp="1"/>
          </p:cNvSpPr>
          <p:nvPr>
            <p:ph idx="1"/>
          </p:nvPr>
        </p:nvSpPr>
        <p:spPr>
          <a:xfrm>
            <a:off x="251460" y="332740"/>
            <a:ext cx="3669030" cy="5599430"/>
          </a:xfrm>
        </p:spPr>
        <p:txBody>
          <a:bodyPr vert="horz" wrap="square" lIns="91440" tIns="45720" rIns="91440" bIns="45720" anchor="t" anchorCtr="0"/>
          <a:p>
            <a:pPr marL="0" indent="0">
              <a:buNone/>
            </a:pPr>
            <a:r>
              <a:rPr lang="zh-CN" altLang="en-US" sz="3600" b="1" dirty="0">
                <a:sym typeface="SimSun" panose="02010600030101010101" pitchFamily="2" charset="-122"/>
              </a:rPr>
              <a:t>生殖系统：</a:t>
            </a:r>
            <a:endParaRPr lang="zh-CN" altLang="en-US" sz="2500" b="1" dirty="0"/>
          </a:p>
          <a:p>
            <a:pPr marL="0" indent="0"/>
            <a:r>
              <a:rPr lang="zh-CN" altLang="en-US" sz="2400" dirty="0">
                <a:solidFill>
                  <a:srgbClr val="FFFF00"/>
                </a:solidFill>
              </a:rPr>
              <a:t>雌雄同体</a:t>
            </a:r>
            <a:endParaRPr lang="zh-CN" altLang="en-US" sz="2400" dirty="0"/>
          </a:p>
          <a:p>
            <a:pPr marL="0" indent="0"/>
            <a:r>
              <a:rPr lang="zh-CN" altLang="en-US" sz="2400" dirty="0"/>
              <a:t>雌性生殖器官：</a:t>
            </a:r>
            <a:r>
              <a:rPr lang="zh-CN" altLang="en-US" sz="2400" dirty="0">
                <a:sym typeface="SimSun" panose="02010600030101010101" pitchFamily="2" charset="-122"/>
              </a:rPr>
              <a:t>卵巢</a:t>
            </a:r>
            <a:r>
              <a:rPr lang="zh-CN" altLang="zh-CN" sz="2400" dirty="0">
                <a:sym typeface="SimSun" panose="02010600030101010101" pitchFamily="2" charset="-122"/>
              </a:rPr>
              <a:t>→</a:t>
            </a:r>
            <a:r>
              <a:rPr lang="zh-CN" altLang="en-US" sz="2400" dirty="0">
                <a:sym typeface="SimSun" panose="02010600030101010101" pitchFamily="2" charset="-122"/>
              </a:rPr>
              <a:t>体腔</a:t>
            </a:r>
            <a:r>
              <a:rPr lang="zh-CN" altLang="zh-CN" sz="2400" dirty="0">
                <a:sym typeface="SimSun" panose="02010600030101010101" pitchFamily="2" charset="-122"/>
              </a:rPr>
              <a:t>→</a:t>
            </a:r>
            <a:r>
              <a:rPr lang="zh-CN" altLang="en-US" sz="2400" dirty="0">
                <a:sym typeface="SimSun" panose="02010600030101010101" pitchFamily="2" charset="-122"/>
              </a:rPr>
              <a:t>卵漏斗</a:t>
            </a:r>
            <a:r>
              <a:rPr lang="zh-CN" altLang="zh-CN" sz="2400" dirty="0">
                <a:sym typeface="SimSun" panose="02010600030101010101" pitchFamily="2" charset="-122"/>
              </a:rPr>
              <a:t>→</a:t>
            </a:r>
            <a:r>
              <a:rPr lang="zh-CN" altLang="en-US" sz="2400" dirty="0">
                <a:sym typeface="SimSun" panose="02010600030101010101" pitchFamily="2" charset="-122"/>
              </a:rPr>
              <a:t>输卵管</a:t>
            </a:r>
            <a:r>
              <a:rPr lang="zh-CN" altLang="zh-CN" sz="2400" dirty="0">
                <a:sym typeface="SimSun" panose="02010600030101010101" pitchFamily="2" charset="-122"/>
              </a:rPr>
              <a:t>→</a:t>
            </a:r>
            <a:r>
              <a:rPr lang="zh-CN" altLang="en-US" sz="2400" dirty="0">
                <a:sym typeface="SimSun" panose="02010600030101010101" pitchFamily="2" charset="-122"/>
              </a:rPr>
              <a:t>雌性生殖管</a:t>
            </a:r>
            <a:r>
              <a:rPr lang="zh-CN" altLang="zh-CN" sz="2400" dirty="0">
                <a:sym typeface="SimSun" panose="02010600030101010101" pitchFamily="2" charset="-122"/>
              </a:rPr>
              <a:t>→</a:t>
            </a:r>
            <a:r>
              <a:rPr lang="zh-CN" altLang="en-US" sz="2400" dirty="0">
                <a:sym typeface="SimSun" panose="02010600030101010101" pitchFamily="2" charset="-122"/>
              </a:rPr>
              <a:t>受精囊。</a:t>
            </a:r>
            <a:endParaRPr lang="zh-CN" altLang="en-US" sz="2400" dirty="0">
              <a:sym typeface="SimSun" panose="02010600030101010101" pitchFamily="2" charset="-122"/>
            </a:endParaRPr>
          </a:p>
          <a:p>
            <a:pPr marL="0" indent="0"/>
            <a:r>
              <a:rPr lang="zh-CN" altLang="en-US" sz="2400" dirty="0"/>
              <a:t>雄性生殖器官：</a:t>
            </a:r>
            <a:r>
              <a:rPr lang="zh-CN" altLang="en-US" sz="2400" dirty="0">
                <a:sym typeface="SimSun" panose="02010600030101010101" pitchFamily="2" charset="-122"/>
              </a:rPr>
              <a:t>精巢</a:t>
            </a:r>
            <a:r>
              <a:rPr lang="zh-CN" altLang="zh-CN" sz="2400" dirty="0">
                <a:sym typeface="SimSun" panose="02010600030101010101" pitchFamily="2" charset="-122"/>
              </a:rPr>
              <a:t>→</a:t>
            </a:r>
            <a:r>
              <a:rPr lang="zh-CN" altLang="en-US" sz="2400" dirty="0">
                <a:sym typeface="SimSun" panose="02010600030101010101" pitchFamily="2" charset="-122"/>
              </a:rPr>
              <a:t>储精囊（精子发育）</a:t>
            </a:r>
            <a:r>
              <a:rPr lang="en-US" altLang="zh-CN" sz="2400" dirty="0">
                <a:sym typeface="SimSun" panose="02010600030101010101" pitchFamily="2" charset="-122"/>
              </a:rPr>
              <a:t>→</a:t>
            </a:r>
            <a:r>
              <a:rPr lang="zh-CN" altLang="en-US" sz="2400" dirty="0">
                <a:sym typeface="SimSun" panose="02010600030101010101" pitchFamily="2" charset="-122"/>
              </a:rPr>
              <a:t>精漏斗</a:t>
            </a:r>
            <a:r>
              <a:rPr lang="zh-CN" altLang="zh-CN" sz="2400" dirty="0">
                <a:sym typeface="SimSun" panose="02010600030101010101" pitchFamily="2" charset="-122"/>
              </a:rPr>
              <a:t>→</a:t>
            </a:r>
            <a:r>
              <a:rPr lang="zh-CN" altLang="en-US" sz="2400" dirty="0">
                <a:sym typeface="SimSun" panose="02010600030101010101" pitchFamily="2" charset="-122"/>
              </a:rPr>
              <a:t>输精管</a:t>
            </a:r>
            <a:r>
              <a:rPr lang="zh-CN" altLang="zh-CN" sz="2400" dirty="0">
                <a:sym typeface="SimSun" panose="02010600030101010101" pitchFamily="2" charset="-122"/>
              </a:rPr>
              <a:t>→</a:t>
            </a:r>
            <a:r>
              <a:rPr lang="zh-CN" altLang="en-US" sz="2400" dirty="0">
                <a:sym typeface="SimSun" panose="02010600030101010101" pitchFamily="2" charset="-122"/>
              </a:rPr>
              <a:t>雄性生殖管，附性腺有前列腺等。</a:t>
            </a:r>
            <a:r>
              <a:rPr lang="en-US" altLang="zh-CN" sz="2400" dirty="0">
                <a:sym typeface="SimSun" panose="02010600030101010101" pitchFamily="2" charset="-122"/>
              </a:rPr>
              <a:t> </a:t>
            </a:r>
            <a:endParaRPr lang="zh-CN" altLang="en-US" sz="2400" dirty="0"/>
          </a:p>
          <a:p>
            <a:pPr marL="0" indent="0"/>
            <a:r>
              <a:rPr lang="zh-CN" altLang="en-US" sz="2400" dirty="0">
                <a:solidFill>
                  <a:srgbClr val="FFFF00"/>
                </a:solidFill>
              </a:rPr>
              <a:t>异体受精，有交配现象</a:t>
            </a:r>
            <a:endParaRPr lang="zh-CN" altLang="en-US" sz="2400" dirty="0">
              <a:solidFill>
                <a:srgbClr val="FFFF00"/>
              </a:solidFill>
            </a:endParaRPr>
          </a:p>
          <a:p>
            <a:pPr marL="0" indent="0"/>
            <a:r>
              <a:rPr lang="zh-CN" altLang="en-US" sz="2400" dirty="0">
                <a:solidFill>
                  <a:srgbClr val="FFFF00"/>
                </a:solidFill>
              </a:rPr>
              <a:t>精卵在粘液管内受精，卵茧</a:t>
            </a:r>
            <a:endParaRPr lang="zh-CN" altLang="en-US" sz="2400" dirty="0">
              <a:solidFill>
                <a:srgbClr val="FFFF00"/>
              </a:solidFill>
            </a:endParaRPr>
          </a:p>
          <a:p>
            <a:pPr marL="0" indent="0"/>
            <a:r>
              <a:rPr lang="zh-CN" altLang="en-US" sz="2400" dirty="0">
                <a:solidFill>
                  <a:srgbClr val="FFFF00"/>
                </a:solidFill>
              </a:rPr>
              <a:t>直接发育，无幼虫期</a:t>
            </a:r>
            <a:endParaRPr lang="zh-CN" altLang="en-US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cover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5" name="Rectangle 2"/>
          <p:cNvSpPr>
            <a:spLocks noGrp="1"/>
          </p:cNvSpPr>
          <p:nvPr>
            <p:ph type="title"/>
          </p:nvPr>
        </p:nvSpPr>
        <p:spPr>
          <a:xfrm>
            <a:off x="755650" y="188913"/>
            <a:ext cx="7669213" cy="792162"/>
          </a:xfrm>
          <a:effectLst>
            <a:outerShdw dist="38097" dir="2699999" algn="ctr" rotWithShape="0">
              <a:schemeClr val="bg2">
                <a:alpha val="50000"/>
              </a:schemeClr>
            </a:outerShdw>
          </a:effectLst>
        </p:spPr>
        <p:txBody>
          <a:bodyPr vert="horz" wrap="square" lIns="91440" tIns="45720" rIns="91440" bIns="45720" anchor="ctr" anchorCtr="0"/>
          <a:p>
            <a:pPr algn="ctr"/>
            <a:r>
              <a:rPr lang="en-US" altLang="zh-CN" sz="4000" b="1" i="0" dirty="0"/>
              <a:t>9.1 </a:t>
            </a:r>
            <a:r>
              <a:rPr lang="zh-CN" altLang="en-US" sz="4000" b="1" i="0" dirty="0"/>
              <a:t>环节动物门的主要特征</a:t>
            </a:r>
            <a:endParaRPr lang="zh-CN" altLang="en-US" sz="4000" b="1" i="0" dirty="0"/>
          </a:p>
        </p:txBody>
      </p:sp>
      <p:sp>
        <p:nvSpPr>
          <p:cNvPr id="7171" name="Rectangle 3"/>
          <p:cNvSpPr>
            <a:spLocks noGrp="1"/>
          </p:cNvSpPr>
          <p:nvPr>
            <p:ph idx="1"/>
          </p:nvPr>
        </p:nvSpPr>
        <p:spPr>
          <a:xfrm>
            <a:off x="539750" y="1052513"/>
            <a:ext cx="8064500" cy="5400675"/>
          </a:xfrm>
        </p:spPr>
        <p:txBody>
          <a:bodyPr vert="horz" wrap="square" lIns="91440" tIns="45720" rIns="91440" bIns="45720" anchor="t" anchorCtr="0"/>
          <a:p>
            <a:pPr algn="just"/>
            <a:r>
              <a:rPr lang="en-US" altLang="zh-CN" sz="2800" b="1" dirty="0"/>
              <a:t>9.1.1</a:t>
            </a:r>
            <a:r>
              <a:rPr lang="zh-CN" altLang="en-US" sz="2800" b="1" dirty="0"/>
              <a:t>分节现象</a:t>
            </a:r>
            <a:r>
              <a:rPr lang="en-US" altLang="zh-CN" sz="2800" b="1" dirty="0"/>
              <a:t> </a:t>
            </a:r>
            <a:endParaRPr lang="en-US" altLang="zh-CN" sz="2800" b="1" dirty="0"/>
          </a:p>
          <a:p>
            <a:pPr algn="just"/>
            <a:r>
              <a:rPr lang="zh-CN" altLang="en-US" sz="2800" b="1" dirty="0"/>
              <a:t>体节</a:t>
            </a:r>
            <a:r>
              <a:rPr lang="en-US" altLang="zh-CN" sz="2800" b="1" dirty="0"/>
              <a:t>→</a:t>
            </a:r>
            <a:r>
              <a:rPr lang="zh-CN" altLang="en-US" sz="2800" b="1" dirty="0"/>
              <a:t>是指躯体许多彼此相似而又重复排列的部分所构成，是无脊椎动物在进化过程中的一个重要标志。</a:t>
            </a:r>
            <a:endParaRPr lang="en-US" altLang="zh-CN" sz="2800" b="1" dirty="0"/>
          </a:p>
          <a:p>
            <a:pPr algn="just"/>
            <a:r>
              <a:rPr lang="zh-CN" altLang="en-US" sz="2800" b="1" dirty="0">
                <a:solidFill>
                  <a:srgbClr val="FFFF00"/>
                </a:solidFill>
              </a:rPr>
              <a:t>同律分节</a:t>
            </a:r>
            <a:r>
              <a:rPr lang="en-US" altLang="zh-CN" sz="2800" b="1" dirty="0"/>
              <a:t>→</a:t>
            </a:r>
            <a:r>
              <a:rPr lang="zh-CN" altLang="en-US" sz="2800" b="1" dirty="0"/>
              <a:t>除前两节和最后一节外，其余各体节的形态和机能都基本相同。</a:t>
            </a:r>
            <a:endParaRPr lang="en-US" altLang="zh-CN" sz="2800" b="1" dirty="0"/>
          </a:p>
          <a:p>
            <a:pPr algn="just"/>
            <a:r>
              <a:rPr lang="zh-CN" altLang="en-US" sz="2800" b="1" dirty="0">
                <a:solidFill>
                  <a:srgbClr val="FFFF00"/>
                </a:solidFill>
              </a:rPr>
              <a:t>异律分节</a:t>
            </a:r>
            <a:r>
              <a:rPr lang="en-US" altLang="zh-CN" sz="2800" b="1" dirty="0"/>
              <a:t>→</a:t>
            </a:r>
            <a:r>
              <a:rPr lang="zh-CN" altLang="en-US" sz="2800" b="1" dirty="0"/>
              <a:t>一些种类的动物，身体各体节有所不同，如出现附肢等。</a:t>
            </a:r>
            <a:endParaRPr lang="en-US" altLang="zh-CN" sz="2800" b="1" dirty="0"/>
          </a:p>
          <a:p>
            <a:pPr algn="just"/>
            <a:r>
              <a:rPr lang="zh-CN" altLang="en-US" sz="2800" b="1" dirty="0"/>
              <a:t>异律分节的意义：使动物生理分工更为显著，对以后进化到头部，胸部和腹部等提供了可能性，利于运动能力的加强和灵活。</a:t>
            </a:r>
            <a:endParaRPr lang="zh-CN" altLang="en-US" sz="2800" b="1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1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7171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11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7171">
                                            <p:txEl>
                                              <p:charRg st="11" end="5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58" end="9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7171">
                                            <p:txEl>
                                              <p:charRg st="58" end="9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92" end="1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7171">
                                            <p:txEl>
                                              <p:charRg st="92" end="1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123" end="17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7171">
                                            <p:txEl>
                                              <p:charRg st="123" end="17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5" grpId="0"/>
      <p:bldP spid="7171" grpId="0" advAuto="100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1745" name="Picture 2" descr="蚯蚓生殖10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28800" y="4076700"/>
            <a:ext cx="7315200" cy="25860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46" name="Picture 3" descr="蚯蚓生殖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88" y="188913"/>
            <a:ext cx="6172200" cy="3913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747" name="矩形标注 1"/>
          <p:cNvSpPr/>
          <p:nvPr/>
        </p:nvSpPr>
        <p:spPr>
          <a:xfrm>
            <a:off x="544513" y="1630363"/>
            <a:ext cx="792162" cy="360362"/>
          </a:xfrm>
          <a:prstGeom prst="wedgeRectCallout">
            <a:avLst>
              <a:gd name="adj1" fmla="val 73477"/>
              <a:gd name="adj2" fmla="val -171338"/>
            </a:avLst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 anchorCtr="0"/>
          <a:p>
            <a:r>
              <a:rPr lang="zh-CN" altLang="en-US" sz="1400" dirty="0">
                <a:solidFill>
                  <a:schemeClr val="bg2"/>
                </a:solidFill>
                <a:latin typeface="Times New Roman" panose="02020603050405020304" pitchFamily="2" charset="0"/>
                <a:ea typeface="SimSun" panose="02010600030101010101" pitchFamily="2" charset="-122"/>
              </a:rPr>
              <a:t>受精囊孔</a:t>
            </a:r>
            <a:endParaRPr lang="zh-CN" altLang="en-US" sz="1400" dirty="0">
              <a:solidFill>
                <a:schemeClr val="bg2"/>
              </a:solidFill>
              <a:latin typeface="Times New Roman" panose="02020603050405020304" pitchFamily="2" charset="0"/>
              <a:ea typeface="SimSun" panose="02010600030101010101" pitchFamily="2" charset="-122"/>
            </a:endParaRPr>
          </a:p>
        </p:txBody>
      </p:sp>
      <p:sp>
        <p:nvSpPr>
          <p:cNvPr id="31748" name="矩形标注 2"/>
          <p:cNvSpPr/>
          <p:nvPr/>
        </p:nvSpPr>
        <p:spPr>
          <a:xfrm>
            <a:off x="4572000" y="1773238"/>
            <a:ext cx="568325" cy="287337"/>
          </a:xfrm>
          <a:prstGeom prst="wedgeRectCallout">
            <a:avLst>
              <a:gd name="adj1" fmla="val -105468"/>
              <a:gd name="adj2" fmla="val -281125"/>
            </a:avLst>
          </a:prstGeom>
          <a:solidFill>
            <a:srgbClr val="C0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 anchorCtr="0"/>
          <a:p>
            <a:r>
              <a:rPr lang="zh-CN" altLang="en-US" sz="1400" dirty="0">
                <a:solidFill>
                  <a:schemeClr val="bg2"/>
                </a:solidFill>
                <a:latin typeface="Times New Roman" panose="02020603050405020304" pitchFamily="2" charset="0"/>
                <a:ea typeface="SimSun" panose="02010600030101010101" pitchFamily="2" charset="-122"/>
              </a:rPr>
              <a:t>阴精</a:t>
            </a:r>
            <a:endParaRPr lang="zh-CN" altLang="en-US" sz="1400" dirty="0">
              <a:solidFill>
                <a:schemeClr val="bg2"/>
              </a:solidFill>
              <a:latin typeface="Times New Roman" panose="02020603050405020304" pitchFamily="2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ransition>
    <p:cover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69" name="Rectangle 2"/>
          <p:cNvSpPr>
            <a:spLocks noGrp="1"/>
          </p:cNvSpPr>
          <p:nvPr>
            <p:ph type="title"/>
          </p:nvPr>
        </p:nvSpPr>
        <p:spPr>
          <a:xfrm>
            <a:off x="323215" y="115888"/>
            <a:ext cx="7978775" cy="936625"/>
          </a:xfrm>
        </p:spPr>
        <p:txBody>
          <a:bodyPr vert="horz" wrap="square" lIns="91440" tIns="45720" rIns="91440" bIns="45720" anchor="ctr" anchorCtr="0"/>
          <a:p>
            <a:r>
              <a:rPr lang="en-US" altLang="zh-CN" b="1" i="0" dirty="0"/>
              <a:t>9.2.8 </a:t>
            </a:r>
            <a:r>
              <a:rPr lang="zh-CN" altLang="en-US" b="1" i="0" dirty="0"/>
              <a:t>寡毛纲的主要特征</a:t>
            </a:r>
            <a:endParaRPr lang="en-US" altLang="zh-CN" b="1" i="0" dirty="0"/>
          </a:p>
        </p:txBody>
      </p:sp>
      <p:sp>
        <p:nvSpPr>
          <p:cNvPr id="32770" name="Rectangle 3"/>
          <p:cNvSpPr>
            <a:spLocks noGrp="1"/>
          </p:cNvSpPr>
          <p:nvPr>
            <p:ph idx="1"/>
          </p:nvPr>
        </p:nvSpPr>
        <p:spPr>
          <a:xfrm>
            <a:off x="467360" y="1196340"/>
            <a:ext cx="8488680" cy="4968875"/>
          </a:xfrm>
        </p:spPr>
        <p:txBody>
          <a:bodyPr vert="horz" wrap="square" lIns="91440" tIns="45720" rIns="91440" bIns="45720" anchor="t" anchorCtr="0"/>
          <a:p>
            <a:r>
              <a:rPr lang="zh-CN" altLang="en-US" b="1" dirty="0"/>
              <a:t>头部不发达，无疣足，有环带。如环毛蚓、瓢体虫等。</a:t>
            </a:r>
            <a:endParaRPr lang="zh-CN" altLang="en-US" b="1" dirty="0"/>
          </a:p>
          <a:p>
            <a:r>
              <a:rPr lang="zh-CN" altLang="en-US" b="1" dirty="0"/>
              <a:t>多数在土壤中生活，身体发生了许多改变。</a:t>
            </a:r>
            <a:r>
              <a:rPr lang="en-US" altLang="zh-CN" b="1" dirty="0"/>
              <a:t>(1)</a:t>
            </a:r>
            <a:r>
              <a:rPr lang="zh-CN" altLang="en-US" b="1" dirty="0"/>
              <a:t>体表有粘液腺，分泌粘液；背孔分泌体腔液湿润皮肤、润滑和呼吸作用。</a:t>
            </a:r>
            <a:endParaRPr lang="zh-CN" altLang="en-US" b="1" dirty="0"/>
          </a:p>
          <a:p>
            <a:pPr marL="0" indent="0">
              <a:buNone/>
            </a:pPr>
            <a:r>
              <a:rPr lang="en-US" altLang="zh-CN" b="1" dirty="0"/>
              <a:t>  (2)</a:t>
            </a:r>
            <a:r>
              <a:rPr lang="zh-CN" altLang="en-US" b="1" dirty="0"/>
              <a:t>头部退化，包括触须、触手、眼点等。</a:t>
            </a:r>
            <a:r>
              <a:rPr lang="en-US" altLang="zh-CN" b="1" dirty="0"/>
              <a:t>            (3)</a:t>
            </a:r>
            <a:r>
              <a:rPr lang="zh-CN" altLang="en-US" b="1" dirty="0"/>
              <a:t>疣足退化，刚毛着生在体壁上，身体向前钻动时得到有力的支撑。带蚓属每节有刚毛</a:t>
            </a:r>
            <a:r>
              <a:rPr lang="en-US" altLang="zh-CN" b="1" dirty="0"/>
              <a:t>4</a:t>
            </a:r>
            <a:r>
              <a:rPr lang="zh-CN" altLang="en-US" b="1" dirty="0"/>
              <a:t>对，环毛蚓刚毛数目多，成环状排列。</a:t>
            </a:r>
            <a:endParaRPr lang="zh-CN" altLang="en-US" b="1" dirty="0"/>
          </a:p>
        </p:txBody>
      </p:sp>
    </p:spTree>
  </p:cSld>
  <p:clrMapOvr>
    <a:masterClrMapping/>
  </p:clrMapOvr>
  <p:transition>
    <p:cover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793" name="Rectangle 2"/>
          <p:cNvSpPr>
            <a:spLocks noGrp="1"/>
          </p:cNvSpPr>
          <p:nvPr>
            <p:ph idx="1"/>
          </p:nvPr>
        </p:nvSpPr>
        <p:spPr>
          <a:xfrm>
            <a:off x="395288" y="260350"/>
            <a:ext cx="8280400" cy="5976938"/>
          </a:xfrm>
        </p:spPr>
        <p:txBody>
          <a:bodyPr vert="horz" wrap="square" lIns="91440" tIns="45720" rIns="91440" bIns="45720" anchor="t" anchorCtr="0"/>
          <a:p>
            <a:pPr marL="0" indent="0">
              <a:buNone/>
            </a:pPr>
            <a:r>
              <a:rPr lang="en-US" altLang="zh-CN" sz="3600" b="1" dirty="0"/>
              <a:t>(4)</a:t>
            </a:r>
            <a:r>
              <a:rPr lang="zh-CN" altLang="en-US" sz="3600" b="1" dirty="0">
                <a:solidFill>
                  <a:srgbClr val="FFFF00"/>
                </a:solidFill>
              </a:rPr>
              <a:t>口前叶</a:t>
            </a:r>
            <a:r>
              <a:rPr lang="zh-CN" altLang="en-US" sz="3600" b="1" dirty="0"/>
              <a:t>可以伸缩，它受体腔液的压力，可以向前伸张，吞食土壤，消化后由肛门排出。</a:t>
            </a:r>
            <a:endParaRPr lang="zh-CN" altLang="en-US" sz="3600" b="1" dirty="0"/>
          </a:p>
          <a:p>
            <a:pPr marL="0" indent="0">
              <a:buNone/>
            </a:pPr>
            <a:r>
              <a:rPr lang="en-US" altLang="zh-CN" sz="3600" b="1" dirty="0"/>
              <a:t>(5) </a:t>
            </a:r>
            <a:r>
              <a:rPr lang="zh-CN" altLang="en-US" sz="3600" b="1" dirty="0"/>
              <a:t>感光细胞却在</a:t>
            </a:r>
            <a:r>
              <a:rPr lang="zh-CN" altLang="en-US" sz="3600" b="1" dirty="0">
                <a:solidFill>
                  <a:srgbClr val="FFFF00"/>
                </a:solidFill>
              </a:rPr>
              <a:t>后部</a:t>
            </a:r>
            <a:r>
              <a:rPr lang="zh-CN" altLang="en-US" sz="3600" b="1" dirty="0"/>
              <a:t>最多。夜间行动时，体后部露出土面</a:t>
            </a:r>
            <a:r>
              <a:rPr lang="zh-CN" altLang="en-US" sz="3600" b="1" dirty="0">
                <a:solidFill>
                  <a:srgbClr val="FF0000"/>
                </a:solidFill>
              </a:rPr>
              <a:t>排泄</a:t>
            </a:r>
            <a:r>
              <a:rPr lang="zh-CN" altLang="en-US" sz="3600" b="1" dirty="0"/>
              <a:t>，天亮时后部受光刺激就钻入土中。</a:t>
            </a:r>
            <a:endParaRPr lang="zh-CN" altLang="en-US" sz="3600" b="1" dirty="0"/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b="1" dirty="0"/>
              <a:t>有的种类某些体节称</a:t>
            </a:r>
            <a:r>
              <a:rPr lang="zh-CN" altLang="en-US" b="1" dirty="0">
                <a:solidFill>
                  <a:srgbClr val="FF0000"/>
                </a:solidFill>
              </a:rPr>
              <a:t>环带</a:t>
            </a:r>
            <a:r>
              <a:rPr lang="en-US" altLang="zh-CN" b="1" dirty="0"/>
              <a:t>(</a:t>
            </a:r>
            <a:r>
              <a:rPr lang="zh-CN" altLang="en-US" b="1" dirty="0"/>
              <a:t>生殖带</a:t>
            </a:r>
            <a:r>
              <a:rPr lang="en-US" altLang="zh-CN" b="1" dirty="0"/>
              <a:t>)</a:t>
            </a:r>
            <a:r>
              <a:rPr lang="zh-CN" altLang="en-US" b="1" dirty="0"/>
              <a:t>，可以分泌戒指状的蛋白质管，保证在陆地上的受精作用，同时又可使胚胎在干燥的陆地上发育，这一点在生殖过程中很重要。</a:t>
            </a:r>
            <a:endParaRPr lang="zh-CN" altLang="en-US" b="1" dirty="0"/>
          </a:p>
        </p:txBody>
      </p:sp>
    </p:spTree>
  </p:cSld>
  <p:clrMapOvr>
    <a:masterClrMapping/>
  </p:clrMapOvr>
  <p:transition>
    <p:cover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7" name="Rectangle 2"/>
          <p:cNvSpPr>
            <a:spLocks noGrp="1"/>
          </p:cNvSpPr>
          <p:nvPr>
            <p:ph type="title"/>
          </p:nvPr>
        </p:nvSpPr>
        <p:spPr>
          <a:xfrm>
            <a:off x="976313" y="944563"/>
            <a:ext cx="1655762" cy="863600"/>
          </a:xfrm>
        </p:spPr>
        <p:txBody>
          <a:bodyPr vert="horz" wrap="square" lIns="91440" tIns="45720" rIns="91440" bIns="45720" anchor="ctr" anchorCtr="0"/>
          <a:p>
            <a:r>
              <a:rPr lang="zh-CN" altLang="en-US" b="1" i="0" dirty="0"/>
              <a:t>分类</a:t>
            </a:r>
            <a:endParaRPr lang="zh-CN" altLang="en-US" b="1" i="0" dirty="0"/>
          </a:p>
        </p:txBody>
      </p:sp>
      <p:sp>
        <p:nvSpPr>
          <p:cNvPr id="34818" name="Rectangle 3"/>
          <p:cNvSpPr>
            <a:spLocks noGrp="1"/>
          </p:cNvSpPr>
          <p:nvPr>
            <p:ph idx="1"/>
          </p:nvPr>
        </p:nvSpPr>
        <p:spPr>
          <a:xfrm>
            <a:off x="431800" y="1868488"/>
            <a:ext cx="8280400" cy="4705350"/>
          </a:xfrm>
        </p:spPr>
        <p:txBody>
          <a:bodyPr vert="horz" wrap="square" lIns="91440" tIns="45720" rIns="91440" bIns="45720" anchor="t" anchorCtr="0"/>
          <a:p>
            <a:pPr>
              <a:lnSpc>
                <a:spcPct val="90000"/>
              </a:lnSpc>
            </a:pPr>
            <a:r>
              <a:rPr lang="zh-CN" altLang="en-US" sz="2800" b="1" dirty="0"/>
              <a:t>也颇有争议，分</a:t>
            </a:r>
            <a:r>
              <a:rPr lang="en-US" altLang="zh-CN" sz="2800" b="1" dirty="0"/>
              <a:t>3</a:t>
            </a:r>
            <a:r>
              <a:rPr lang="zh-CN" altLang="en-US" sz="2800" b="1" dirty="0"/>
              <a:t>个目：</a:t>
            </a:r>
            <a:r>
              <a:rPr lang="zh-CN" altLang="en-US" sz="2800" b="1" dirty="0">
                <a:solidFill>
                  <a:srgbClr val="FEFB6E"/>
                </a:solidFill>
              </a:rPr>
              <a:t>近孔目、前孔目和后孔目。</a:t>
            </a:r>
            <a:endParaRPr lang="en-US" altLang="zh-CN" sz="2800" b="1" dirty="0"/>
          </a:p>
          <a:p>
            <a:pPr>
              <a:lnSpc>
                <a:spcPct val="90000"/>
              </a:lnSpc>
            </a:pPr>
            <a:r>
              <a:rPr lang="zh-CN" altLang="en-US" sz="2800" b="1" dirty="0">
                <a:solidFill>
                  <a:srgbClr val="FEFB6E"/>
                </a:solidFill>
              </a:rPr>
              <a:t>近孔目</a:t>
            </a:r>
            <a:r>
              <a:rPr lang="en-US" altLang="zh-CN" sz="2800" b="1" dirty="0">
                <a:solidFill>
                  <a:srgbClr val="FEFB6E"/>
                </a:solidFill>
              </a:rPr>
              <a:t>--</a:t>
            </a:r>
            <a:r>
              <a:rPr lang="zh-CN" altLang="en-US" sz="2800" b="1" dirty="0"/>
              <a:t>水生，小型底栖，雄生殖孔一对，开口在精巢、精漏斗体节的后一节。代表动物：尾鳃蚓。</a:t>
            </a:r>
            <a:endParaRPr lang="en-US" altLang="zh-CN" sz="2800" b="1" dirty="0"/>
          </a:p>
          <a:p>
            <a:pPr>
              <a:lnSpc>
                <a:spcPct val="90000"/>
              </a:lnSpc>
            </a:pPr>
            <a:r>
              <a:rPr lang="zh-CN" altLang="en-US" sz="2800" b="1" dirty="0">
                <a:solidFill>
                  <a:srgbClr val="FEFB6E"/>
                </a:solidFill>
              </a:rPr>
              <a:t>前孔目</a:t>
            </a:r>
            <a:r>
              <a:rPr lang="en-US" altLang="zh-CN" sz="2800" b="1" dirty="0">
                <a:solidFill>
                  <a:srgbClr val="FEFB6E"/>
                </a:solidFill>
              </a:rPr>
              <a:t>--</a:t>
            </a:r>
            <a:r>
              <a:rPr lang="zh-CN" altLang="en-US" sz="2800" b="1" dirty="0"/>
              <a:t>水生，雄生殖孔</a:t>
            </a:r>
            <a:r>
              <a:rPr lang="en-US" altLang="zh-CN" sz="2800" b="1" dirty="0"/>
              <a:t>1~2</a:t>
            </a:r>
            <a:r>
              <a:rPr lang="zh-CN" altLang="en-US" sz="2800" b="1" dirty="0"/>
              <a:t>对，末对开口在最后精巢、精漏斗的体节上。代表动物：带丝蚓。</a:t>
            </a:r>
            <a:endParaRPr lang="en-US" altLang="zh-CN" sz="2800" b="1" dirty="0"/>
          </a:p>
          <a:p>
            <a:pPr>
              <a:lnSpc>
                <a:spcPct val="90000"/>
              </a:lnSpc>
            </a:pPr>
            <a:r>
              <a:rPr lang="zh-CN" altLang="en-US" sz="2800" b="1" dirty="0">
                <a:solidFill>
                  <a:srgbClr val="FEFB6E"/>
                </a:solidFill>
              </a:rPr>
              <a:t>后孔目</a:t>
            </a:r>
            <a:r>
              <a:rPr lang="en-US" altLang="zh-CN" sz="2800" b="1" dirty="0">
                <a:solidFill>
                  <a:srgbClr val="FEFB6E"/>
                </a:solidFill>
              </a:rPr>
              <a:t>--</a:t>
            </a:r>
            <a:r>
              <a:rPr lang="zh-CN" altLang="en-US" sz="2800" b="1" dirty="0"/>
              <a:t>陆生，雄生殖孔一般一对，开口在最后精巢、精漏斗体节后一节或后几节。代表动物：环毛蚓、爱胜蚓。</a:t>
            </a:r>
            <a:endParaRPr lang="zh-CN" altLang="en-US" sz="2800" b="1" dirty="0"/>
          </a:p>
        </p:txBody>
      </p:sp>
    </p:spTree>
  </p:cSld>
  <p:clrMapOvr>
    <a:masterClrMapping/>
  </p:clrMapOvr>
  <p:transition>
    <p:cover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5841" name="Picture 3" descr="sspictmp00504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6175" y="0"/>
            <a:ext cx="6804025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899795" y="980440"/>
            <a:ext cx="613410" cy="4265930"/>
          </a:xfrm>
          <a:prstGeom prst="rect">
            <a:avLst/>
          </a:prstGeom>
          <a:gradFill>
            <a:gsLst>
              <a:gs pos="0">
                <a:srgbClr val="9EE256"/>
              </a:gs>
              <a:gs pos="100000">
                <a:srgbClr val="52762D"/>
              </a:gs>
            </a:gsLst>
            <a:lin scaled="0"/>
          </a:gradFill>
        </p:spPr>
        <p:txBody>
          <a:bodyPr vert="eaVert" wrap="square" rtlCol="0">
            <a:spAutoFit/>
          </a:bodyPr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zh-CN" altLang="en-US" sz="2800" b="1">
                <a:ln>
                  <a:noFill/>
                </a:ln>
                <a:solidFill>
                  <a:schemeClr val="bg2"/>
                </a:solidFill>
                <a:effectLst/>
                <a:cs typeface="SimSun" panose="02010600030101010101" pitchFamily="2" charset="-122"/>
                <a:sym typeface="+mn-ea"/>
              </a:rPr>
              <a:t>寡毛纲各目代表虫</a:t>
            </a:r>
            <a:endParaRPr kumimoji="1" lang="zh-CN" altLang="en-US" sz="2800" b="1">
              <a:ln>
                <a:noFill/>
              </a:ln>
              <a:solidFill>
                <a:schemeClr val="bg2"/>
              </a:solidFill>
              <a:effectLst/>
              <a:cs typeface="SimSun" panose="02010600030101010101" pitchFamily="2" charset="-122"/>
              <a:sym typeface="+mn-ea"/>
            </a:endParaRPr>
          </a:p>
        </p:txBody>
      </p:sp>
    </p:spTree>
  </p:cSld>
  <p:clrMapOvr>
    <a:masterClrMapping/>
  </p:clrMapOvr>
  <p:transition>
    <p:cover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5" name="Rectangle 2"/>
          <p:cNvSpPr>
            <a:spLocks noGrp="1"/>
          </p:cNvSpPr>
          <p:nvPr>
            <p:ph type="title"/>
          </p:nvPr>
        </p:nvSpPr>
        <p:spPr>
          <a:xfrm>
            <a:off x="468313" y="188913"/>
            <a:ext cx="8675687" cy="865187"/>
          </a:xfrm>
          <a:solidFill>
            <a:schemeClr val="bg1">
              <a:lumMod val="20000"/>
              <a:lumOff val="80000"/>
            </a:schemeClr>
          </a:solidFill>
        </p:spPr>
        <p:txBody>
          <a:bodyPr vert="horz" wrap="square" lIns="91440" tIns="45720" rIns="91440" bIns="45720" anchor="ctr" anchorCtr="0"/>
          <a:p>
            <a:r>
              <a:rPr lang="en-US" altLang="zh-CN" sz="3600" b="1" i="0">
                <a:solidFill>
                  <a:schemeClr val="bg2"/>
                </a:solidFill>
              </a:rPr>
              <a:t>9.3 </a:t>
            </a:r>
            <a:r>
              <a:rPr lang="zh-CN" altLang="en-US" sz="4000" b="1" i="0">
                <a:solidFill>
                  <a:schemeClr val="bg2"/>
                </a:solidFill>
              </a:rPr>
              <a:t>多毛纲</a:t>
            </a:r>
            <a:r>
              <a:rPr lang="en-US" altLang="zh-CN" sz="4000" b="1" i="0">
                <a:solidFill>
                  <a:schemeClr val="bg2"/>
                </a:solidFill>
              </a:rPr>
              <a:t> </a:t>
            </a:r>
            <a:r>
              <a:rPr lang="zh-CN" altLang="en-US" sz="4000" b="1" i="0">
                <a:solidFill>
                  <a:schemeClr val="bg2"/>
                </a:solidFill>
              </a:rPr>
              <a:t>代表动物－沙蚕（</a:t>
            </a:r>
            <a:r>
              <a:rPr lang="en-US" altLang="zh-CN" sz="4000" b="1" i="0" err="1">
                <a:solidFill>
                  <a:schemeClr val="bg2"/>
                </a:solidFill>
              </a:rPr>
              <a:t>Nereis</a:t>
            </a:r>
            <a:r>
              <a:rPr lang="zh-CN" altLang="en-US" sz="4000" b="1" i="0">
                <a:solidFill>
                  <a:schemeClr val="bg2"/>
                </a:solidFill>
              </a:rPr>
              <a:t>）</a:t>
            </a:r>
            <a:endParaRPr lang="zh-CN" altLang="en-US" sz="4000" b="1" i="0">
              <a:solidFill>
                <a:schemeClr val="bg2"/>
              </a:solidFill>
            </a:endParaRPr>
          </a:p>
        </p:txBody>
      </p:sp>
      <p:sp>
        <p:nvSpPr>
          <p:cNvPr id="36866" name="Rectangle 3"/>
          <p:cNvSpPr>
            <a:spLocks noGrp="1"/>
          </p:cNvSpPr>
          <p:nvPr>
            <p:ph idx="1"/>
          </p:nvPr>
        </p:nvSpPr>
        <p:spPr>
          <a:xfrm>
            <a:off x="395288" y="1125538"/>
            <a:ext cx="8353425" cy="5111750"/>
          </a:xfrm>
        </p:spPr>
        <p:txBody>
          <a:bodyPr vert="horz" wrap="square" lIns="91440" tIns="45720" rIns="91440" bIns="45720" anchor="t" anchorCtr="0"/>
          <a:p>
            <a:pPr marL="0" indent="0">
              <a:buNone/>
            </a:pPr>
            <a:r>
              <a:rPr lang="zh-CN" altLang="zh-CN"/>
              <a:t>9</a:t>
            </a:r>
            <a:r>
              <a:rPr lang="en-US" altLang="zh-CN"/>
              <a:t>.3.1 </a:t>
            </a:r>
            <a:r>
              <a:rPr lang="zh-CN" altLang="en-US"/>
              <a:t>代表动物</a:t>
            </a:r>
            <a:r>
              <a:rPr lang="zh-CN" altLang="zh-CN"/>
              <a:t>－</a:t>
            </a:r>
            <a:r>
              <a:rPr lang="zh-CN" altLang="en-US"/>
              <a:t>沙蚕：海水中游动生活</a:t>
            </a:r>
            <a:endParaRPr lang="en-US" altLang="zh-CN"/>
          </a:p>
          <a:p>
            <a:pPr marL="0" indent="0">
              <a:buNone/>
            </a:pPr>
            <a:r>
              <a:rPr lang="zh-CN" altLang="zh-CN"/>
              <a:t>9</a:t>
            </a:r>
            <a:r>
              <a:rPr lang="en-US" altLang="zh-CN"/>
              <a:t>.3.1.1 </a:t>
            </a:r>
            <a:r>
              <a:rPr lang="zh-CN" altLang="en-US" b="1">
                <a:solidFill>
                  <a:srgbClr val="FFFF00"/>
                </a:solidFill>
              </a:rPr>
              <a:t>形态结构与机能</a:t>
            </a:r>
            <a:endParaRPr lang="en-US" altLang="zh-CN" b="1">
              <a:solidFill>
                <a:srgbClr val="FFFF00"/>
              </a:solidFill>
            </a:endParaRPr>
          </a:p>
          <a:p>
            <a:pPr marL="0" indent="0">
              <a:lnSpc>
                <a:spcPct val="130000"/>
              </a:lnSpc>
            </a:pPr>
            <a:r>
              <a:rPr lang="zh-CN" altLang="en-US" sz="2600"/>
              <a:t>体细长圆柱形，背腹略扁。</a:t>
            </a:r>
            <a:r>
              <a:rPr lang="zh-CN" altLang="en-US" sz="2600">
                <a:solidFill>
                  <a:srgbClr val="FFFF00"/>
                </a:solidFill>
              </a:rPr>
              <a:t>同律分节</a:t>
            </a:r>
            <a:r>
              <a:rPr lang="zh-CN" altLang="en-US" sz="2600"/>
              <a:t>，体节数不恒定。</a:t>
            </a:r>
            <a:r>
              <a:rPr lang="zh-CN" altLang="en-US" sz="2600" dirty="0"/>
              <a:t>前段有头部，</a:t>
            </a:r>
            <a:r>
              <a:rPr lang="zh-CN" altLang="en-US" sz="2600" b="1" dirty="0"/>
              <a:t>头部发达，有</a:t>
            </a:r>
            <a:r>
              <a:rPr lang="zh-CN" altLang="en-US" sz="2600" b="1" dirty="0">
                <a:solidFill>
                  <a:srgbClr val="FFFF00"/>
                </a:solidFill>
              </a:rPr>
              <a:t>触手</a:t>
            </a:r>
            <a:r>
              <a:rPr lang="zh-CN" altLang="en-US" sz="2600" b="1" dirty="0"/>
              <a:t>、</a:t>
            </a:r>
            <a:r>
              <a:rPr lang="zh-CN" altLang="en-US" sz="2600" b="1" dirty="0">
                <a:solidFill>
                  <a:srgbClr val="FFFF00"/>
                </a:solidFill>
              </a:rPr>
              <a:t>触须</a:t>
            </a:r>
            <a:r>
              <a:rPr lang="zh-CN" altLang="en-US" sz="2600" b="1" dirty="0"/>
              <a:t>，有</a:t>
            </a:r>
            <a:r>
              <a:rPr lang="zh-CN" altLang="en-US" sz="2600" b="1" dirty="0">
                <a:solidFill>
                  <a:srgbClr val="FFFF00"/>
                </a:solidFill>
              </a:rPr>
              <a:t>疣足</a:t>
            </a:r>
            <a:r>
              <a:rPr lang="zh-CN" altLang="en-US" sz="2600" b="1" dirty="0"/>
              <a:t>，</a:t>
            </a:r>
            <a:r>
              <a:rPr lang="zh-CN" altLang="en-US" sz="2600" dirty="0"/>
              <a:t>由</a:t>
            </a:r>
            <a:r>
              <a:rPr lang="zh-CN" altLang="en-US" sz="2600">
                <a:solidFill>
                  <a:srgbClr val="FFFF00"/>
                </a:solidFill>
              </a:rPr>
              <a:t>口前叶</a:t>
            </a:r>
            <a:r>
              <a:rPr lang="zh-CN" altLang="en-US" sz="2600"/>
              <a:t>和</a:t>
            </a:r>
            <a:r>
              <a:rPr lang="zh-CN" altLang="en-US" sz="2600">
                <a:solidFill>
                  <a:srgbClr val="FFFF00"/>
                </a:solidFill>
              </a:rPr>
              <a:t>围口节</a:t>
            </a:r>
            <a:r>
              <a:rPr lang="zh-CN" altLang="en-US" sz="2600"/>
              <a:t>构成，口前叶背面有</a:t>
            </a:r>
            <a:r>
              <a:rPr lang="en-US" altLang="zh-CN" sz="2600">
                <a:solidFill>
                  <a:srgbClr val="FFFF00"/>
                </a:solidFill>
              </a:rPr>
              <a:t>2</a:t>
            </a:r>
            <a:r>
              <a:rPr lang="zh-CN" altLang="en-US" sz="2600">
                <a:solidFill>
                  <a:srgbClr val="FFFF00"/>
                </a:solidFill>
              </a:rPr>
              <a:t>对眼，可感光</a:t>
            </a:r>
            <a:endParaRPr lang="en-US" altLang="zh-CN" sz="2600" b="1"/>
          </a:p>
          <a:p>
            <a:pPr marL="0" indent="0" algn="just">
              <a:lnSpc>
                <a:spcPct val="130000"/>
              </a:lnSpc>
            </a:pPr>
            <a:r>
              <a:rPr lang="zh-CN" altLang="en-US" sz="2600" b="1">
                <a:solidFill>
                  <a:srgbClr val="FF0000"/>
                </a:solidFill>
              </a:rPr>
              <a:t>无生殖带，雌雄异体</a:t>
            </a:r>
            <a:r>
              <a:rPr lang="zh-CN" altLang="en-US" sz="2600" b="1"/>
              <a:t>，发育过程中有自由生活的</a:t>
            </a:r>
            <a:r>
              <a:rPr lang="zh-CN" altLang="en-US" sz="2600" b="1">
                <a:solidFill>
                  <a:srgbClr val="C00000"/>
                </a:solidFill>
              </a:rPr>
              <a:t>担轮幼虫期</a:t>
            </a:r>
            <a:r>
              <a:rPr lang="zh-CN" altLang="en-US" sz="2600" b="1"/>
              <a:t>。如沙蚕、磷沙蚕、日本沙蚕、长吻沙蚕等。</a:t>
            </a:r>
            <a:endParaRPr lang="en-US" altLang="zh-CN" sz="2600" b="1"/>
          </a:p>
          <a:p>
            <a:pPr marL="0" indent="0" algn="just">
              <a:lnSpc>
                <a:spcPct val="130000"/>
              </a:lnSpc>
            </a:pPr>
            <a:r>
              <a:rPr lang="zh-CN" altLang="en-US" sz="2600" b="1">
                <a:solidFill>
                  <a:srgbClr val="FFFF00"/>
                </a:solidFill>
              </a:rPr>
              <a:t>异沙蚕相</a:t>
            </a:r>
            <a:r>
              <a:rPr lang="zh-CN" altLang="zh-CN" sz="2600" b="1"/>
              <a:t>→</a:t>
            </a:r>
            <a:r>
              <a:rPr lang="zh-CN" altLang="en-US" sz="2600" b="1"/>
              <a:t>一些种类的动物，到了性生殖成熟时，身体的</a:t>
            </a:r>
            <a:r>
              <a:rPr lang="zh-CN" altLang="en-US" sz="2600" b="1">
                <a:solidFill>
                  <a:srgbClr val="FFFF00"/>
                </a:solidFill>
              </a:rPr>
              <a:t>后半部形成生殖细胞</a:t>
            </a:r>
            <a:r>
              <a:rPr lang="zh-CN" altLang="en-US" sz="2600" b="1"/>
              <a:t>，形态发生变化，刚毛变长，疣足叶状，而身体的前半部却无变化。</a:t>
            </a:r>
            <a:endParaRPr lang="zh-CN" altLang="en-US" sz="2600" b="1"/>
          </a:p>
        </p:txBody>
      </p:sp>
    </p:spTree>
  </p:cSld>
  <p:clrMapOvr>
    <a:masterClrMapping/>
  </p:clrMapOvr>
  <p:transition>
    <p:cover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7889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288" y="981075"/>
            <a:ext cx="8318500" cy="5568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890" name="矩形 2"/>
          <p:cNvSpPr/>
          <p:nvPr/>
        </p:nvSpPr>
        <p:spPr>
          <a:xfrm>
            <a:off x="395605" y="981075"/>
            <a:ext cx="1596390" cy="85344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 anchorCtr="0"/>
          <a:p>
            <a:pPr algn="ctr">
              <a:lnSpc>
                <a:spcPct val="120000"/>
              </a:lnSpc>
            </a:pPr>
            <a:r>
              <a:rPr lang="zh-CN" altLang="en-US" sz="4000" b="1">
                <a:solidFill>
                  <a:srgbClr val="FF0000"/>
                </a:solidFill>
                <a:latin typeface="Times New Roman" panose="02020603050405020304" pitchFamily="2" charset="0"/>
                <a:ea typeface="SimSun" panose="02010600030101010101" pitchFamily="2" charset="-122"/>
              </a:rPr>
              <a:t>沙蚕</a:t>
            </a:r>
            <a:endParaRPr lang="zh-CN" altLang="en-US" sz="4000" b="1">
              <a:solidFill>
                <a:srgbClr val="FF0000"/>
              </a:solidFill>
              <a:latin typeface="Times New Roman" panose="02020603050405020304" pitchFamily="2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ransition>
    <p:cover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3" name="Rectangle 2"/>
          <p:cNvSpPr>
            <a:spLocks noGrp="1"/>
          </p:cNvSpPr>
          <p:nvPr>
            <p:ph type="title"/>
          </p:nvPr>
        </p:nvSpPr>
        <p:spPr>
          <a:xfrm>
            <a:off x="1016000" y="184468"/>
            <a:ext cx="4105275" cy="936625"/>
          </a:xfrm>
        </p:spPr>
        <p:txBody>
          <a:bodyPr vert="horz" wrap="square" lIns="91440" tIns="45720" rIns="91440" bIns="45720" anchor="ctr" anchorCtr="0"/>
          <a:p>
            <a:r>
              <a:rPr lang="zh-CN" altLang="en-US" b="1" i="0" dirty="0"/>
              <a:t>外部形态</a:t>
            </a:r>
            <a:endParaRPr lang="zh-CN" altLang="en-US" b="1" i="0" dirty="0"/>
          </a:p>
        </p:txBody>
      </p:sp>
      <p:sp>
        <p:nvSpPr>
          <p:cNvPr id="38914" name="Rectangle 3"/>
          <p:cNvSpPr>
            <a:spLocks noGrp="1"/>
          </p:cNvSpPr>
          <p:nvPr>
            <p:ph idx="1"/>
          </p:nvPr>
        </p:nvSpPr>
        <p:spPr>
          <a:xfrm>
            <a:off x="359410" y="1197293"/>
            <a:ext cx="8424863" cy="4681537"/>
          </a:xfrm>
        </p:spPr>
        <p:txBody>
          <a:bodyPr vert="horz" wrap="square" lIns="91440" tIns="45720" rIns="91440" bIns="45720" anchor="t" anchorCtr="0"/>
          <a:p>
            <a:pPr>
              <a:lnSpc>
                <a:spcPct val="130000"/>
              </a:lnSpc>
            </a:pPr>
            <a:r>
              <a:rPr lang="zh-CN" altLang="en-US" b="1">
                <a:latin typeface="Times New Roman" panose="02020603050405020304" pitchFamily="2" charset="0"/>
              </a:rPr>
              <a:t>本纲动物大小差别甚大，小的只</a:t>
            </a:r>
            <a:r>
              <a:rPr lang="en-US" altLang="zh-CN" b="1">
                <a:latin typeface="Times New Roman" panose="02020603050405020304" pitchFamily="2" charset="0"/>
              </a:rPr>
              <a:t>1</a:t>
            </a:r>
            <a:r>
              <a:rPr lang="zh-CN" altLang="en-US" b="1">
                <a:latin typeface="Times New Roman" panose="02020603050405020304" pitchFamily="2" charset="0"/>
              </a:rPr>
              <a:t>毫米，大的可达</a:t>
            </a:r>
            <a:r>
              <a:rPr lang="en-US" altLang="zh-CN" b="1">
                <a:latin typeface="Times New Roman" panose="02020603050405020304" pitchFamily="2" charset="0"/>
              </a:rPr>
              <a:t>2-3</a:t>
            </a:r>
            <a:r>
              <a:rPr lang="zh-CN" altLang="en-US" b="1">
                <a:latin typeface="Times New Roman" panose="02020603050405020304" pitchFamily="2" charset="0"/>
              </a:rPr>
              <a:t>米长。常常有各种鲜艳的颜色。基本上每节有</a:t>
            </a:r>
            <a:r>
              <a:rPr lang="en-US" altLang="zh-CN" b="1">
                <a:solidFill>
                  <a:srgbClr val="FFFF00"/>
                </a:solidFill>
                <a:latin typeface="Times New Roman" panose="02020603050405020304" pitchFamily="2" charset="0"/>
              </a:rPr>
              <a:t>1</a:t>
            </a:r>
            <a:r>
              <a:rPr lang="zh-CN" altLang="en-US" b="1">
                <a:solidFill>
                  <a:srgbClr val="FFFF00"/>
                </a:solidFill>
                <a:latin typeface="Times New Roman" panose="02020603050405020304" pitchFamily="2" charset="0"/>
              </a:rPr>
              <a:t>对附肢</a:t>
            </a:r>
            <a:r>
              <a:rPr lang="zh-CN" altLang="en-US" b="1">
                <a:latin typeface="Times New Roman" panose="02020603050405020304" pitchFamily="2" charset="0"/>
              </a:rPr>
              <a:t>（疣足）。前端有明显的头部，头部具感觉器官如眼和</a:t>
            </a:r>
            <a:r>
              <a:rPr lang="zh-CN" altLang="en-US" b="1">
                <a:solidFill>
                  <a:srgbClr val="FFFF00"/>
                </a:solidFill>
                <a:latin typeface="Times New Roman" panose="02020603050405020304" pitchFamily="2" charset="0"/>
              </a:rPr>
              <a:t>项器</a:t>
            </a:r>
            <a:r>
              <a:rPr lang="zh-CN" altLang="en-US" b="1">
                <a:latin typeface="Times New Roman" panose="02020603050405020304" pitchFamily="2" charset="0"/>
              </a:rPr>
              <a:t>（成对的纤毛窝，接受化学刺激）。</a:t>
            </a:r>
            <a:endParaRPr lang="en-US" altLang="zh-CN" b="1">
              <a:latin typeface="Times New Roman" panose="02020603050405020304" pitchFamily="2" charset="0"/>
            </a:endParaRPr>
          </a:p>
          <a:p>
            <a:pPr>
              <a:lnSpc>
                <a:spcPct val="130000"/>
              </a:lnSpc>
            </a:pPr>
            <a:r>
              <a:rPr lang="zh-CN" altLang="en-US" b="1">
                <a:solidFill>
                  <a:srgbClr val="FFFF00"/>
                </a:solidFill>
                <a:latin typeface="Times New Roman" panose="02020603050405020304" pitchFamily="2" charset="0"/>
              </a:rPr>
              <a:t>游走目</a:t>
            </a:r>
            <a:r>
              <a:rPr lang="zh-CN" altLang="en-US" b="1">
                <a:latin typeface="Times New Roman" panose="02020603050405020304" pitchFamily="2" charset="0"/>
              </a:rPr>
              <a:t>咽部可以翻出，末端具</a:t>
            </a:r>
            <a:r>
              <a:rPr lang="en-US" altLang="zh-CN" b="1">
                <a:latin typeface="Times New Roman" panose="02020603050405020304" pitchFamily="2" charset="0"/>
              </a:rPr>
              <a:t>1</a:t>
            </a:r>
            <a:r>
              <a:rPr lang="zh-CN" altLang="en-US" b="1">
                <a:latin typeface="Times New Roman" panose="02020603050405020304" pitchFamily="2" charset="0"/>
              </a:rPr>
              <a:t>对</a:t>
            </a:r>
            <a:r>
              <a:rPr lang="zh-CN" altLang="en-US" b="1">
                <a:solidFill>
                  <a:srgbClr val="FFFF00"/>
                </a:solidFill>
                <a:latin typeface="Times New Roman" panose="02020603050405020304" pitchFamily="2" charset="0"/>
              </a:rPr>
              <a:t>颚</a:t>
            </a:r>
            <a:r>
              <a:rPr lang="zh-CN" altLang="en-US" b="1">
                <a:latin typeface="Times New Roman" panose="02020603050405020304" pitchFamily="2" charset="0"/>
              </a:rPr>
              <a:t>，用以捕捉食物。头部的附肢也变成</a:t>
            </a:r>
            <a:r>
              <a:rPr lang="en-US" altLang="zh-CN" b="1">
                <a:latin typeface="Times New Roman" panose="02020603050405020304" pitchFamily="2" charset="0"/>
              </a:rPr>
              <a:t>1</a:t>
            </a:r>
            <a:r>
              <a:rPr lang="zh-CN" altLang="en-US" b="1">
                <a:latin typeface="Times New Roman" panose="02020603050405020304" pitchFamily="2" charset="0"/>
              </a:rPr>
              <a:t>至数对</a:t>
            </a:r>
            <a:r>
              <a:rPr lang="zh-CN" altLang="en-US" b="1">
                <a:solidFill>
                  <a:srgbClr val="FFFF00"/>
                </a:solidFill>
                <a:latin typeface="Times New Roman" panose="02020603050405020304" pitchFamily="2" charset="0"/>
              </a:rPr>
              <a:t>触手</a:t>
            </a:r>
            <a:r>
              <a:rPr lang="zh-CN" altLang="en-US" b="1">
                <a:latin typeface="Times New Roman" panose="02020603050405020304" pitchFamily="2" charset="0"/>
              </a:rPr>
              <a:t>和</a:t>
            </a:r>
            <a:r>
              <a:rPr lang="en-US" altLang="zh-CN" b="1">
                <a:latin typeface="Times New Roman" panose="02020603050405020304" pitchFamily="2" charset="0"/>
              </a:rPr>
              <a:t>1</a:t>
            </a:r>
            <a:r>
              <a:rPr lang="zh-CN" altLang="en-US" b="1">
                <a:latin typeface="Times New Roman" panose="02020603050405020304" pitchFamily="2" charset="0"/>
              </a:rPr>
              <a:t>对</a:t>
            </a:r>
            <a:r>
              <a:rPr lang="zh-CN" altLang="en-US" b="1">
                <a:solidFill>
                  <a:srgbClr val="FFFF00"/>
                </a:solidFill>
                <a:latin typeface="Times New Roman" panose="02020603050405020304" pitchFamily="2" charset="0"/>
              </a:rPr>
              <a:t>触须</a:t>
            </a:r>
            <a:r>
              <a:rPr lang="zh-CN" altLang="en-US" b="1">
                <a:latin typeface="Times New Roman" panose="02020603050405020304" pitchFamily="2" charset="0"/>
              </a:rPr>
              <a:t>。</a:t>
            </a:r>
            <a:endParaRPr lang="zh-CN" altLang="en-US" b="1">
              <a:latin typeface="Times New Roman" panose="02020603050405020304" pitchFamily="2" charset="0"/>
            </a:endParaRPr>
          </a:p>
        </p:txBody>
      </p:sp>
    </p:spTree>
  </p:cSld>
  <p:clrMapOvr>
    <a:masterClrMapping/>
  </p:clrMapOvr>
  <p:transition>
    <p:cover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9938" name="联机映像占位符 409601"/>
          <p:cNvPicPr>
            <a:picLocks noGrp="1" noChangeAspect="1"/>
          </p:cNvPicPr>
          <p:nvPr>
            <p:ph type="clipArt" sz="half" idx="2"/>
          </p:nvPr>
        </p:nvPicPr>
        <p:blipFill>
          <a:blip r:embed="rId1"/>
          <a:srcRect l="8557" r="3523"/>
          <a:stretch>
            <a:fillRect/>
          </a:stretch>
        </p:blipFill>
        <p:spPr>
          <a:xfrm>
            <a:off x="231775" y="1454150"/>
            <a:ext cx="8680450" cy="4852988"/>
          </a:xfrm>
          <a:ln w="12700">
            <a:solidFill>
              <a:srgbClr val="CCFFFF"/>
            </a:solidFill>
            <a:miter/>
          </a:ln>
        </p:spPr>
      </p:pic>
      <p:sp>
        <p:nvSpPr>
          <p:cNvPr id="2" name="椭圆 1"/>
          <p:cNvSpPr/>
          <p:nvPr/>
        </p:nvSpPr>
        <p:spPr>
          <a:xfrm>
            <a:off x="3851910" y="1556385"/>
            <a:ext cx="720090" cy="504190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91440" tIns="45720" rIns="91440" bIns="45720" numCol="1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1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3" name="矩形标注 2"/>
          <p:cNvSpPr/>
          <p:nvPr/>
        </p:nvSpPr>
        <p:spPr>
          <a:xfrm>
            <a:off x="4932045" y="2853055"/>
            <a:ext cx="864235" cy="360045"/>
          </a:xfrm>
          <a:prstGeom prst="wedgeRectCallout">
            <a:avLst>
              <a:gd name="adj1" fmla="val -87472"/>
              <a:gd name="adj2" fmla="val 21957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zh-CN" altLang="en-US" sz="2000" b="1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2" charset="0"/>
                <a:ea typeface="SimSun" panose="02010600030101010101" pitchFamily="2" charset="-122"/>
                <a:cs typeface="SimSun" panose="02010600030101010101" pitchFamily="2" charset="-122"/>
              </a:rPr>
              <a:t>感光</a:t>
            </a:r>
            <a:endParaRPr kumimoji="1" lang="zh-CN" altLang="en-US" sz="2000" b="1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</p:spTree>
  </p:cSld>
  <p:clrMapOvr>
    <a:masterClrMapping/>
  </p:clrMapOvr>
  <p:transition>
    <p:cover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-26352"/>
            <a:ext cx="1446213" cy="914400"/>
          </a:xfrm>
          <a:solidFill>
            <a:schemeClr val="bg1"/>
          </a:solidFill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44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疣足</a:t>
            </a:r>
            <a:endParaRPr kumimoji="1" lang="zh-CN" altLang="en-US" sz="4400" b="1" i="0" u="none" strike="noStrike" kern="0" cap="none" spc="0" normalizeH="0" baseline="0" noProof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0962" name="Rectangle 3"/>
          <p:cNvSpPr>
            <a:spLocks noGrp="1"/>
          </p:cNvSpPr>
          <p:nvPr>
            <p:ph type="body" sz="half" idx="1"/>
          </p:nvPr>
        </p:nvSpPr>
        <p:spPr>
          <a:xfrm>
            <a:off x="251460" y="888365"/>
            <a:ext cx="8493125" cy="5184775"/>
          </a:xfrm>
        </p:spPr>
        <p:txBody>
          <a:bodyPr vert="horz" wrap="square" lIns="91440" tIns="45720" rIns="91440" bIns="45720" anchor="t" anchorCtr="0"/>
          <a:p>
            <a:pPr marL="0" indent="0">
              <a:lnSpc>
                <a:spcPct val="130000"/>
              </a:lnSpc>
              <a:buClrTx/>
              <a:buSzTx/>
              <a:buFontTx/>
              <a:buNone/>
            </a:pPr>
            <a:r>
              <a:rPr lang="zh-CN" altLang="en-US" sz="2400" b="1" dirty="0"/>
              <a:t>多毛纲动物都具有</a:t>
            </a:r>
            <a:r>
              <a:rPr lang="zh-CN" altLang="en-US" sz="2400" b="1" dirty="0">
                <a:solidFill>
                  <a:srgbClr val="FFFF00"/>
                </a:solidFill>
              </a:rPr>
              <a:t>疣足</a:t>
            </a:r>
            <a:r>
              <a:rPr lang="zh-CN" altLang="en-US" sz="2400" b="1" dirty="0"/>
              <a:t>。它一般分</a:t>
            </a:r>
            <a:r>
              <a:rPr lang="zh-CN" altLang="en-US" sz="2400" b="1" dirty="0">
                <a:solidFill>
                  <a:srgbClr val="FFFF00"/>
                </a:solidFill>
              </a:rPr>
              <a:t>两叶</a:t>
            </a:r>
            <a:r>
              <a:rPr lang="zh-CN" altLang="en-US" sz="2400" b="1" dirty="0"/>
              <a:t>，其边上各生</a:t>
            </a:r>
            <a:r>
              <a:rPr lang="en-US" altLang="zh-CN" sz="2400" b="1" dirty="0"/>
              <a:t>1</a:t>
            </a:r>
            <a:r>
              <a:rPr lang="zh-CN" altLang="en-US" sz="2400" b="1" dirty="0"/>
              <a:t>束</a:t>
            </a:r>
            <a:r>
              <a:rPr lang="zh-CN" altLang="en-US" sz="2400" b="1" dirty="0">
                <a:solidFill>
                  <a:srgbClr val="FFFF00"/>
                </a:solidFill>
              </a:rPr>
              <a:t>刚毛</a:t>
            </a:r>
            <a:r>
              <a:rPr lang="zh-CN" altLang="en-US" sz="2400" b="1" dirty="0"/>
              <a:t>，里面各具</a:t>
            </a:r>
            <a:r>
              <a:rPr lang="en-US" altLang="zh-CN" sz="2400" b="1" dirty="0"/>
              <a:t>1</a:t>
            </a:r>
            <a:r>
              <a:rPr lang="zh-CN" altLang="en-US" sz="2400" b="1" dirty="0"/>
              <a:t>根作支撑用的</a:t>
            </a:r>
            <a:r>
              <a:rPr lang="zh-CN" altLang="en-US" sz="2400" b="1" dirty="0">
                <a:solidFill>
                  <a:srgbClr val="FFFF00"/>
                </a:solidFill>
              </a:rPr>
              <a:t>足刺</a:t>
            </a:r>
            <a:r>
              <a:rPr lang="zh-CN" altLang="en-US" sz="2400" b="1" dirty="0"/>
              <a:t>。</a:t>
            </a:r>
            <a:endParaRPr lang="zh-CN" altLang="en-US" sz="2400" b="1" dirty="0"/>
          </a:p>
        </p:txBody>
      </p:sp>
      <p:pic>
        <p:nvPicPr>
          <p:cNvPr id="41986" name="联机映像占位符 4"/>
          <p:cNvPicPr>
            <a:picLocks noGrp="1" noChangeAspect="1"/>
          </p:cNvPicPr>
          <p:nvPr>
            <p:ph type="clipArt" sz="half" idx="2"/>
          </p:nvPr>
        </p:nvPicPr>
        <p:blipFill>
          <a:blip r:embed="rId1"/>
          <a:srcRect l="60760" t="8584" r="7970" b="61567"/>
          <a:stretch>
            <a:fillRect/>
          </a:stretch>
        </p:blipFill>
        <p:spPr>
          <a:xfrm rot="-5400000">
            <a:off x="3366135" y="1826260"/>
            <a:ext cx="3814445" cy="4859655"/>
          </a:xfrm>
        </p:spPr>
      </p:pic>
      <p:sp>
        <p:nvSpPr>
          <p:cNvPr id="41987" name="矩形标注 5"/>
          <p:cNvSpPr/>
          <p:nvPr/>
        </p:nvSpPr>
        <p:spPr>
          <a:xfrm>
            <a:off x="6515418" y="5641340"/>
            <a:ext cx="936625" cy="431800"/>
          </a:xfrm>
          <a:prstGeom prst="wedgeRectCallout">
            <a:avLst>
              <a:gd name="adj1" fmla="val -117898"/>
              <a:gd name="adj2" fmla="val -251323"/>
            </a:avLst>
          </a:prstGeom>
          <a:solidFill>
            <a:schemeClr val="accent1"/>
          </a:solidFill>
          <a:ln w="1905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440" tIns="45720" rIns="91440" bIns="45720" anchor="t" anchorCtr="0"/>
          <a:p>
            <a:pPr>
              <a:buSzTx/>
            </a:pPr>
            <a:r>
              <a:rPr lang="zh-CN" altLang="en-US" b="1">
                <a:solidFill>
                  <a:schemeClr val="bg2"/>
                </a:solidFill>
                <a:latin typeface="Times New Roman" panose="02020603050405020304" pitchFamily="2" charset="0"/>
                <a:ea typeface="SimSun" panose="02010600030101010101" pitchFamily="2" charset="-122"/>
              </a:rPr>
              <a:t>刚毛</a:t>
            </a:r>
            <a:endParaRPr lang="zh-CN" altLang="en-US" b="1">
              <a:solidFill>
                <a:schemeClr val="bg2"/>
              </a:solidFill>
              <a:latin typeface="Times New Roman" panose="02020603050405020304" pitchFamily="2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ransition>
    <p:cover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7" name="Rectangle 3"/>
          <p:cNvSpPr>
            <a:spLocks noGrp="1"/>
          </p:cNvSpPr>
          <p:nvPr>
            <p:ph idx="1"/>
          </p:nvPr>
        </p:nvSpPr>
        <p:spPr>
          <a:xfrm>
            <a:off x="180975" y="908050"/>
            <a:ext cx="6165850" cy="5473700"/>
          </a:xfrm>
        </p:spPr>
        <p:txBody>
          <a:bodyPr vert="horz" wrap="square" lIns="91440" tIns="45720" rIns="91440" bIns="45720" anchor="t" anchorCtr="0"/>
          <a:p>
            <a:pPr algn="just"/>
            <a:r>
              <a:rPr lang="en-US" altLang="zh-CN" b="1" dirty="0">
                <a:solidFill>
                  <a:schemeClr val="tx2"/>
                </a:solidFill>
              </a:rPr>
              <a:t>9.1.2 </a:t>
            </a:r>
            <a:r>
              <a:rPr lang="zh-CN" altLang="en-US" b="1" dirty="0">
                <a:solidFill>
                  <a:schemeClr val="tx2"/>
                </a:solidFill>
              </a:rPr>
              <a:t>真体腔的发生及其意义</a:t>
            </a:r>
            <a:endParaRPr lang="en-US" altLang="zh-CN" sz="4000" b="1" dirty="0">
              <a:solidFill>
                <a:schemeClr val="tx2"/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zh-CN" altLang="en-US" b="1" dirty="0">
                <a:solidFill>
                  <a:srgbClr val="FF0000"/>
                </a:solidFill>
              </a:rPr>
              <a:t>真体腔</a:t>
            </a:r>
            <a:r>
              <a:rPr lang="en-US" altLang="zh-CN" b="1" dirty="0"/>
              <a:t>→</a:t>
            </a:r>
            <a:r>
              <a:rPr lang="zh-CN" altLang="en-US" b="1" dirty="0"/>
              <a:t>在肠壁和体壁上都有中胚层发育的肌肉层和体腔膜的体腔，由中胚层细胞形成。</a:t>
            </a:r>
            <a:endParaRPr lang="en-US" altLang="zh-CN" b="1" dirty="0"/>
          </a:p>
          <a:p>
            <a:pPr algn="just">
              <a:lnSpc>
                <a:spcPct val="120000"/>
              </a:lnSpc>
            </a:pPr>
            <a:r>
              <a:rPr lang="zh-CN" altLang="en-US" b="1" dirty="0"/>
              <a:t>真体腔的</a:t>
            </a:r>
            <a:r>
              <a:rPr lang="zh-CN" altLang="en-US" b="1" dirty="0">
                <a:solidFill>
                  <a:srgbClr val="FFFF00"/>
                </a:solidFill>
              </a:rPr>
              <a:t>意义</a:t>
            </a:r>
            <a:r>
              <a:rPr lang="zh-CN" altLang="en-US" b="1" dirty="0"/>
              <a:t>：肠壁有了肌肉，提高了运动的灵活性和有效性，增加了蠕动，消化力大大加强，为肠及其它系统的进一步分化打下物质基础。</a:t>
            </a:r>
            <a:endParaRPr lang="zh-CN" altLang="en-US" b="1" dirty="0"/>
          </a:p>
        </p:txBody>
      </p:sp>
      <p:grpSp>
        <p:nvGrpSpPr>
          <p:cNvPr id="14338" name="组合 283651"/>
          <p:cNvGrpSpPr/>
          <p:nvPr/>
        </p:nvGrpSpPr>
        <p:grpSpPr>
          <a:xfrm>
            <a:off x="6473825" y="908050"/>
            <a:ext cx="2609850" cy="5470525"/>
            <a:chOff x="0" y="0"/>
            <a:chExt cx="2480" cy="4275"/>
          </a:xfrm>
        </p:grpSpPr>
        <p:pic>
          <p:nvPicPr>
            <p:cNvPr id="14339" name="图片 283652" descr="09_12"/>
            <p:cNvPicPr>
              <a:picLocks noChangeAspect="1"/>
            </p:cNvPicPr>
            <p:nvPr/>
          </p:nvPicPr>
          <p:blipFill>
            <a:blip r:embed="rId1"/>
            <a:srcRect l="10860" r="10593"/>
            <a:stretch>
              <a:fillRect/>
            </a:stretch>
          </p:blipFill>
          <p:spPr>
            <a:xfrm>
              <a:off x="0" y="0"/>
              <a:ext cx="2480" cy="4199"/>
            </a:xfrm>
            <a:prstGeom prst="rect">
              <a:avLst/>
            </a:prstGeom>
            <a:noFill/>
            <a:ln w="9525" cap="flat" cmpd="sng">
              <a:solidFill>
                <a:schemeClr val="tx2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14340" name="矩形 283653"/>
            <p:cNvSpPr/>
            <p:nvPr/>
          </p:nvSpPr>
          <p:spPr>
            <a:xfrm>
              <a:off x="1338" y="992"/>
              <a:ext cx="667" cy="45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zh-CN" altLang="en-US" sz="1600" b="1" dirty="0">
                  <a:solidFill>
                    <a:srgbClr val="09090D"/>
                  </a:solidFill>
                  <a:latin typeface="Times New Roman" panose="02020603050405020304" pitchFamily="2" charset="0"/>
                  <a:ea typeface="SimHei" panose="02010609060101010101" pitchFamily="2" charset="-122"/>
                </a:rPr>
                <a:t>无体腔</a:t>
              </a:r>
              <a:endParaRPr lang="zh-CN" altLang="en-US" sz="1600" b="1" dirty="0">
                <a:solidFill>
                  <a:srgbClr val="09090D"/>
                </a:solidFill>
                <a:latin typeface="Times New Roman" panose="02020603050405020304" pitchFamily="2" charset="0"/>
                <a:ea typeface="SimHei" panose="02010609060101010101" pitchFamily="2" charset="-122"/>
              </a:endParaRPr>
            </a:p>
          </p:txBody>
        </p:sp>
        <p:sp>
          <p:nvSpPr>
            <p:cNvPr id="14341" name="矩形 283654"/>
            <p:cNvSpPr/>
            <p:nvPr/>
          </p:nvSpPr>
          <p:spPr>
            <a:xfrm>
              <a:off x="1520" y="2474"/>
              <a:ext cx="666" cy="45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zh-CN" altLang="en-US" sz="1600" b="1" dirty="0">
                  <a:solidFill>
                    <a:srgbClr val="09090D"/>
                  </a:solidFill>
                  <a:latin typeface="Times New Roman" panose="02020603050405020304" pitchFamily="2" charset="0"/>
                  <a:ea typeface="SimHei" panose="02010609060101010101" pitchFamily="2" charset="-122"/>
                </a:rPr>
                <a:t>假体腔</a:t>
              </a:r>
              <a:endParaRPr lang="zh-CN" altLang="en-US" sz="1600" b="1" dirty="0">
                <a:solidFill>
                  <a:srgbClr val="09090D"/>
                </a:solidFill>
                <a:latin typeface="Times New Roman" panose="02020603050405020304" pitchFamily="2" charset="0"/>
                <a:ea typeface="SimHei" panose="02010609060101010101" pitchFamily="2" charset="-122"/>
              </a:endParaRPr>
            </a:p>
          </p:txBody>
        </p:sp>
        <p:sp>
          <p:nvSpPr>
            <p:cNvPr id="14342" name="矩形 283655"/>
            <p:cNvSpPr/>
            <p:nvPr/>
          </p:nvSpPr>
          <p:spPr>
            <a:xfrm>
              <a:off x="1560" y="3819"/>
              <a:ext cx="666" cy="45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r>
                <a:rPr lang="zh-CN" altLang="en-US" sz="1600" b="1" dirty="0">
                  <a:solidFill>
                    <a:srgbClr val="09090D"/>
                  </a:solidFill>
                  <a:latin typeface="Times New Roman" panose="02020603050405020304" pitchFamily="2" charset="0"/>
                  <a:ea typeface="SimHei" panose="02010609060101010101" pitchFamily="2" charset="-122"/>
                </a:rPr>
                <a:t>真体腔</a:t>
              </a:r>
              <a:endParaRPr lang="zh-CN" altLang="en-US" sz="1600" b="1" dirty="0">
                <a:solidFill>
                  <a:srgbClr val="09090D"/>
                </a:solidFill>
                <a:latin typeface="Times New Roman" panose="02020603050405020304" pitchFamily="2" charset="0"/>
                <a:ea typeface="SimHei" panose="02010609060101010101" pitchFamily="2" charset="-122"/>
              </a:endParaRPr>
            </a:p>
          </p:txBody>
        </p:sp>
      </p:grpSp>
    </p:spTree>
  </p:cSld>
  <p:clrMapOvr>
    <a:masterClrMapping/>
  </p:clrMapOvr>
  <p:transition>
    <p:cover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1986" name="联机映像占位符 4"/>
          <p:cNvPicPr>
            <a:picLocks noGrp="1" noChangeAspect="1"/>
          </p:cNvPicPr>
          <p:nvPr>
            <p:ph type="clipArt" sz="half" idx="2"/>
          </p:nvPr>
        </p:nvPicPr>
        <p:blipFill>
          <a:blip r:embed="rId1"/>
          <a:srcRect l="7793" t="6813" r="7970" b="6082"/>
          <a:stretch>
            <a:fillRect/>
          </a:stretch>
        </p:blipFill>
        <p:spPr>
          <a:xfrm rot="-5400000">
            <a:off x="2439035" y="1168400"/>
            <a:ext cx="4698365" cy="6482080"/>
          </a:xfrm>
        </p:spPr>
      </p:pic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252095" y="125730"/>
            <a:ext cx="8759825" cy="1939290"/>
          </a:xfrm>
          <a:solidFill>
            <a:schemeClr val="accent2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txBody>
          <a:bodyPr/>
          <a:p>
            <a:pPr marL="0" indent="0">
              <a:buNone/>
            </a:pPr>
            <a:r>
              <a:rPr lang="en-US" altLang="zh-CN" sz="2400" b="1" dirty="0">
                <a:sym typeface="+mn-ea"/>
              </a:rPr>
              <a:t> </a:t>
            </a:r>
            <a:r>
              <a:rPr lang="zh-CN" altLang="en-US" sz="2400" b="1" u="sng" dirty="0">
                <a:solidFill>
                  <a:schemeClr val="bg2"/>
                </a:solidFill>
                <a:sym typeface="+mn-ea"/>
              </a:rPr>
              <a:t>疣足的功能主要作游泳。</a:t>
            </a:r>
            <a:r>
              <a:rPr lang="zh-CN" altLang="en-US" sz="2400" b="1" dirty="0">
                <a:solidFill>
                  <a:schemeClr val="bg2"/>
                </a:solidFill>
                <a:sym typeface="+mn-ea"/>
              </a:rPr>
              <a:t>对不同的生存适应，疣足也有不同的变化。最多的是成为背须。游走目的叶须虫背须特别发达，叶状，司游泳；矾砂蚕背须成梢状，成为司呼吸用的鳃；多鳞虫的背须成鳞片状，借以保护身体；城沙蚕变成翼状或扇状用以激动水流，收集食物，借以适应管居生活等等。</a:t>
            </a:r>
            <a:endParaRPr lang="zh-CN" altLang="en-US" sz="2400" b="1" dirty="0">
              <a:solidFill>
                <a:schemeClr val="bg2"/>
              </a:solidFill>
            </a:endParaRPr>
          </a:p>
          <a:p>
            <a:pPr marL="0" indent="0">
              <a:buNone/>
            </a:pPr>
            <a:endParaRPr lang="zh-CN" altLang="en-US" sz="2400" b="1" dirty="0">
              <a:solidFill>
                <a:schemeClr val="bg2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500245" y="5661025"/>
            <a:ext cx="2044065" cy="30670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p>
            <a:r>
              <a:rPr lang="zh-CN" altLang="en-US" sz="1400" b="1">
                <a:solidFill>
                  <a:schemeClr val="bg2"/>
                </a:solidFill>
              </a:rPr>
              <a:t>不同多毛类动物的刚毛</a:t>
            </a:r>
            <a:endParaRPr lang="zh-CN" altLang="en-US" sz="1400" b="1">
              <a:solidFill>
                <a:schemeClr val="bg2"/>
              </a:solidFill>
            </a:endParaRPr>
          </a:p>
        </p:txBody>
      </p:sp>
      <p:sp>
        <p:nvSpPr>
          <p:cNvPr id="6" name="椭圆 5"/>
          <p:cNvSpPr/>
          <p:nvPr/>
        </p:nvSpPr>
        <p:spPr>
          <a:xfrm>
            <a:off x="2339975" y="5300980"/>
            <a:ext cx="648335" cy="504190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91440" tIns="45720" rIns="91440" bIns="45720" numCol="1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1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2411730" y="4220845"/>
            <a:ext cx="648335" cy="504190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91440" tIns="45720" rIns="91440" bIns="45720" numCol="1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1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5796280" y="2204720"/>
            <a:ext cx="648335" cy="504190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91440" tIns="45720" rIns="91440" bIns="45720" numCol="1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1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5147945" y="2065020"/>
            <a:ext cx="648335" cy="504190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91440" tIns="45720" rIns="91440" bIns="45720" numCol="1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1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</p:spTree>
  </p:cSld>
  <p:clrMapOvr>
    <a:masterClrMapping/>
  </p:clrMapOvr>
  <p:transition>
    <p:cover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09" name="Rectangle 2"/>
          <p:cNvSpPr>
            <a:spLocks noGrp="1"/>
          </p:cNvSpPr>
          <p:nvPr>
            <p:ph type="title"/>
          </p:nvPr>
        </p:nvSpPr>
        <p:spPr>
          <a:xfrm>
            <a:off x="1187450" y="44450"/>
            <a:ext cx="2879725" cy="936625"/>
          </a:xfrm>
        </p:spPr>
        <p:txBody>
          <a:bodyPr vert="horz" wrap="square" lIns="91440" tIns="45720" rIns="91440" bIns="45720" anchor="ctr" anchorCtr="0"/>
          <a:p>
            <a:r>
              <a:rPr lang="zh-CN" altLang="en-US" b="1" i="0" dirty="0"/>
              <a:t>内部构造</a:t>
            </a:r>
            <a:endParaRPr lang="zh-CN" altLang="en-US" b="1" i="0" dirty="0"/>
          </a:p>
        </p:txBody>
      </p:sp>
      <p:sp>
        <p:nvSpPr>
          <p:cNvPr id="43010" name="Rectangle 3"/>
          <p:cNvSpPr>
            <a:spLocks noGrp="1"/>
          </p:cNvSpPr>
          <p:nvPr>
            <p:ph idx="1"/>
          </p:nvPr>
        </p:nvSpPr>
        <p:spPr>
          <a:xfrm>
            <a:off x="154940" y="908685"/>
            <a:ext cx="8823960" cy="5123180"/>
          </a:xfrm>
        </p:spPr>
        <p:txBody>
          <a:bodyPr vert="horz" wrap="square" lIns="91440" tIns="45720" rIns="91440" bIns="45720" anchor="t" anchorCtr="0"/>
          <a:p>
            <a:pPr marL="0" indent="0">
              <a:buNone/>
            </a:pPr>
            <a:r>
              <a:rPr lang="zh-CN" altLang="en-US" sz="2400" b="1" dirty="0"/>
              <a:t>体壁：体表被</a:t>
            </a:r>
            <a:r>
              <a:rPr lang="zh-CN" altLang="en-US" sz="2400" b="1" dirty="0">
                <a:solidFill>
                  <a:srgbClr val="FF0000"/>
                </a:solidFill>
              </a:rPr>
              <a:t>角质膜</a:t>
            </a:r>
            <a:r>
              <a:rPr lang="zh-CN" altLang="en-US" sz="2400" b="1" dirty="0"/>
              <a:t>，下为</a:t>
            </a:r>
            <a:r>
              <a:rPr lang="zh-CN" altLang="en-US" sz="2400" b="1" dirty="0">
                <a:solidFill>
                  <a:srgbClr val="FF0000"/>
                </a:solidFill>
              </a:rPr>
              <a:t>表皮层</a:t>
            </a:r>
            <a:r>
              <a:rPr lang="zh-CN" altLang="en-US" sz="2400" b="1" dirty="0"/>
              <a:t>，有杆形表皮细胞。一些发光种类的</a:t>
            </a:r>
            <a:r>
              <a:rPr lang="zh-CN" altLang="en-US" sz="2400" b="1" dirty="0">
                <a:solidFill>
                  <a:srgbClr val="FFFF00"/>
                </a:solidFill>
              </a:rPr>
              <a:t>发光物质</a:t>
            </a:r>
            <a:r>
              <a:rPr lang="zh-CN" altLang="en-US" sz="2400" b="1" dirty="0"/>
              <a:t>存在于</a:t>
            </a:r>
            <a:r>
              <a:rPr lang="zh-CN" altLang="en-US" sz="2400" b="1" dirty="0">
                <a:solidFill>
                  <a:srgbClr val="FFFF00"/>
                </a:solidFill>
              </a:rPr>
              <a:t>表皮细胞所分泌的粘液中</a:t>
            </a:r>
            <a:r>
              <a:rPr lang="zh-CN" altLang="en-US" sz="2400" b="1" dirty="0"/>
              <a:t>。表皮层下为</a:t>
            </a:r>
            <a:r>
              <a:rPr lang="zh-CN" altLang="en-US" sz="2400" b="1" dirty="0">
                <a:solidFill>
                  <a:srgbClr val="FF0000"/>
                </a:solidFill>
              </a:rPr>
              <a:t>肌肉层</a:t>
            </a:r>
            <a:r>
              <a:rPr lang="zh-CN" altLang="en-US" sz="2400" b="1" dirty="0"/>
              <a:t>，包括环肌和纵肌，纵肌常分为</a:t>
            </a:r>
            <a:r>
              <a:rPr lang="en-US" altLang="zh-CN" sz="2400" b="1" dirty="0"/>
              <a:t>4</a:t>
            </a:r>
            <a:r>
              <a:rPr lang="zh-CN" altLang="en-US" sz="2400" b="1" dirty="0"/>
              <a:t>束，</a:t>
            </a:r>
            <a:r>
              <a:rPr lang="en-US" altLang="zh-CN" sz="2400" b="1" dirty="0"/>
              <a:t>2</a:t>
            </a:r>
            <a:r>
              <a:rPr lang="zh-CN" altLang="en-US" sz="2400" b="1" dirty="0"/>
              <a:t>束在背面，</a:t>
            </a:r>
            <a:r>
              <a:rPr lang="en-US" altLang="zh-CN" sz="2400" b="1" dirty="0"/>
              <a:t>2</a:t>
            </a:r>
            <a:r>
              <a:rPr lang="zh-CN" altLang="en-US" sz="2400" b="1" dirty="0"/>
              <a:t>束在腹面。体腔膜覆盖于体壁内侧和消化道外侧，其中间为体腔。</a:t>
            </a:r>
            <a:endParaRPr lang="en-US" altLang="zh-CN" sz="2400" b="1" dirty="0"/>
          </a:p>
          <a:p>
            <a:endParaRPr lang="zh-CN" altLang="en-US" sz="2400" b="1" dirty="0"/>
          </a:p>
        </p:txBody>
      </p:sp>
      <p:pic>
        <p:nvPicPr>
          <p:cNvPr id="46081" name="图片 4"/>
          <p:cNvPicPr>
            <a:picLocks noChangeAspect="1"/>
          </p:cNvPicPr>
          <p:nvPr/>
        </p:nvPicPr>
        <p:blipFill>
          <a:blip r:embed="rId1"/>
          <a:srcRect l="7285" t="13464" r="9569" b="15643"/>
          <a:stretch>
            <a:fillRect/>
          </a:stretch>
        </p:blipFill>
        <p:spPr>
          <a:xfrm>
            <a:off x="1301115" y="2488565"/>
            <a:ext cx="6744335" cy="43129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over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3260" y="1196023"/>
            <a:ext cx="7772400" cy="4114800"/>
          </a:xfrm>
        </p:spPr>
        <p:txBody>
          <a:bodyPr/>
          <a:p>
            <a:pPr marL="0" indent="0">
              <a:buNone/>
            </a:pPr>
            <a:r>
              <a:rPr lang="zh-CN" altLang="en-US" b="1" dirty="0">
                <a:solidFill>
                  <a:srgbClr val="FFFF00"/>
                </a:solidFill>
                <a:sym typeface="+mn-ea"/>
              </a:rPr>
              <a:t>消化系统</a:t>
            </a:r>
            <a:r>
              <a:rPr lang="zh-CN" altLang="en-US" b="1" dirty="0">
                <a:sym typeface="+mn-ea"/>
              </a:rPr>
              <a:t>：消化管为</a:t>
            </a:r>
            <a:r>
              <a:rPr lang="en-US" altLang="zh-CN" b="1" dirty="0">
                <a:sym typeface="+mn-ea"/>
              </a:rPr>
              <a:t>1</a:t>
            </a:r>
            <a:r>
              <a:rPr lang="zh-CN" altLang="en-US" b="1" dirty="0">
                <a:sym typeface="+mn-ea"/>
              </a:rPr>
              <a:t>条</a:t>
            </a:r>
            <a:r>
              <a:rPr lang="zh-CN" altLang="en-US" b="1" dirty="0">
                <a:solidFill>
                  <a:srgbClr val="FFFF00"/>
                </a:solidFill>
                <a:sym typeface="+mn-ea"/>
              </a:rPr>
              <a:t>直管</a:t>
            </a:r>
            <a:r>
              <a:rPr lang="zh-CN" altLang="en-US" b="1" dirty="0">
                <a:sym typeface="+mn-ea"/>
              </a:rPr>
              <a:t>。游走目前端有可以翻出的末端具领的吻，吻之前端为口，口之后是咽。食道短，有</a:t>
            </a:r>
            <a:r>
              <a:rPr lang="en-US" altLang="zh-CN" b="1" dirty="0">
                <a:sym typeface="+mn-ea"/>
              </a:rPr>
              <a:t>2</a:t>
            </a:r>
            <a:r>
              <a:rPr lang="zh-CN" altLang="en-US" b="1" dirty="0">
                <a:sym typeface="+mn-ea"/>
              </a:rPr>
              <a:t>个很大的消化腺，其后为胃肠和肛门。</a:t>
            </a:r>
            <a:endParaRPr lang="zh-CN" altLang="en-US"/>
          </a:p>
        </p:txBody>
      </p:sp>
    </p:spTree>
  </p:cSld>
  <p:clrMapOvr>
    <a:masterClrMapping/>
  </p:clrMapOvr>
  <p:transition>
    <p:cover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033" name="Rectangle 3"/>
          <p:cNvSpPr>
            <a:spLocks noGrp="1"/>
          </p:cNvSpPr>
          <p:nvPr>
            <p:ph idx="1"/>
          </p:nvPr>
        </p:nvSpPr>
        <p:spPr>
          <a:xfrm>
            <a:off x="683895" y="836295"/>
            <a:ext cx="8111490" cy="4994275"/>
          </a:xfrm>
        </p:spPr>
        <p:txBody>
          <a:bodyPr vert="horz" wrap="square" lIns="91440" tIns="45720" rIns="91440" bIns="45720" anchor="t" anchorCtr="0"/>
          <a:p>
            <a:pPr marL="0" indent="0">
              <a:lnSpc>
                <a:spcPct val="140000"/>
              </a:lnSpc>
              <a:buNone/>
            </a:pPr>
            <a:r>
              <a:rPr lang="zh-CN" altLang="en-US" sz="3600" b="1" dirty="0">
                <a:solidFill>
                  <a:srgbClr val="FFFF00"/>
                </a:solidFill>
              </a:rPr>
              <a:t>循环系统</a:t>
            </a:r>
            <a:r>
              <a:rPr lang="zh-CN" altLang="en-US" sz="3600" b="1" dirty="0"/>
              <a:t>：闭管式，主要的纵血管有</a:t>
            </a:r>
            <a:r>
              <a:rPr lang="zh-CN" altLang="en-US" sz="3600" b="1" dirty="0">
                <a:solidFill>
                  <a:srgbClr val="FFFF00"/>
                </a:solidFill>
              </a:rPr>
              <a:t>背血管和腹血管</a:t>
            </a:r>
            <a:r>
              <a:rPr lang="zh-CN" altLang="en-US" sz="3600" b="1" dirty="0"/>
              <a:t>。背血管有环血管达体壁、疣足、肾，并由此达腹血管，腹血管又有血管经肠血管回行血管。沙蚕的血浆含血红素，但有一些多毛类血液呈</a:t>
            </a:r>
            <a:r>
              <a:rPr lang="zh-CN" altLang="en-US" sz="3600" b="1" dirty="0">
                <a:solidFill>
                  <a:srgbClr val="FFFF00"/>
                </a:solidFill>
              </a:rPr>
              <a:t>绿色</a:t>
            </a:r>
            <a:r>
              <a:rPr lang="zh-CN" altLang="en-US" sz="3600" b="1" dirty="0"/>
              <a:t>，或</a:t>
            </a:r>
            <a:r>
              <a:rPr lang="zh-CN" altLang="en-US" sz="3600" b="1" dirty="0">
                <a:solidFill>
                  <a:srgbClr val="FFFF00"/>
                </a:solidFill>
              </a:rPr>
              <a:t>无色</a:t>
            </a:r>
            <a:r>
              <a:rPr lang="zh-CN" altLang="en-US" sz="3600" b="1" dirty="0"/>
              <a:t>，还有一些种类血色素在血细胞中，和高等动物的红细胞相似。</a:t>
            </a:r>
            <a:endParaRPr lang="zh-CN" altLang="en-US" sz="3600" b="1" dirty="0"/>
          </a:p>
        </p:txBody>
      </p:sp>
    </p:spTree>
  </p:cSld>
  <p:clrMapOvr>
    <a:masterClrMapping/>
  </p:clrMapOvr>
  <p:transition>
    <p:cover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5057" name="Rectangle 2"/>
          <p:cNvSpPr>
            <a:spLocks noGrp="1"/>
          </p:cNvSpPr>
          <p:nvPr>
            <p:ph idx="1"/>
          </p:nvPr>
        </p:nvSpPr>
        <p:spPr>
          <a:xfrm>
            <a:off x="250825" y="963930"/>
            <a:ext cx="8712835" cy="5299075"/>
          </a:xfrm>
        </p:spPr>
        <p:txBody>
          <a:bodyPr vert="horz" wrap="square" lIns="91440" tIns="45720" rIns="91440" bIns="45720" anchor="t" anchorCtr="0"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FF00"/>
                </a:solidFill>
              </a:rPr>
              <a:t>呼吸</a:t>
            </a:r>
            <a:r>
              <a:rPr lang="zh-CN" altLang="en-US" b="1" dirty="0"/>
              <a:t>：在</a:t>
            </a:r>
            <a:r>
              <a:rPr lang="zh-CN" altLang="en-US" b="1" dirty="0">
                <a:solidFill>
                  <a:srgbClr val="FFFF00"/>
                </a:solidFill>
              </a:rPr>
              <a:t>疣足</a:t>
            </a:r>
            <a:r>
              <a:rPr lang="zh-CN" altLang="en-US" b="1" dirty="0"/>
              <a:t>和</a:t>
            </a:r>
            <a:r>
              <a:rPr lang="zh-CN" altLang="en-US" b="1" dirty="0">
                <a:solidFill>
                  <a:srgbClr val="FFFF00"/>
                </a:solidFill>
              </a:rPr>
              <a:t>体壁</a:t>
            </a:r>
            <a:r>
              <a:rPr lang="zh-CN" altLang="en-US" b="1" dirty="0"/>
              <a:t>中进行。</a:t>
            </a:r>
            <a:endParaRPr lang="en-US" altLang="zh-CN" b="1" dirty="0"/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FF00"/>
                </a:solidFill>
              </a:rPr>
              <a:t>排泄系统</a:t>
            </a:r>
            <a:r>
              <a:rPr lang="zh-CN" altLang="en-US" b="1" dirty="0"/>
              <a:t>基本上</a:t>
            </a:r>
            <a:r>
              <a:rPr lang="zh-CN" altLang="en-US" b="1" dirty="0">
                <a:solidFill>
                  <a:srgbClr val="FFFF00"/>
                </a:solidFill>
              </a:rPr>
              <a:t>每节含</a:t>
            </a:r>
            <a:r>
              <a:rPr lang="en-US" altLang="zh-CN" b="1" dirty="0">
                <a:solidFill>
                  <a:srgbClr val="FFFF00"/>
                </a:solidFill>
              </a:rPr>
              <a:t>1</a:t>
            </a:r>
            <a:r>
              <a:rPr lang="zh-CN" altLang="en-US" b="1" dirty="0">
                <a:solidFill>
                  <a:srgbClr val="FFFF00"/>
                </a:solidFill>
              </a:rPr>
              <a:t>对肾管</a:t>
            </a:r>
            <a:r>
              <a:rPr lang="zh-CN" altLang="en-US" b="1" dirty="0"/>
              <a:t>。肾管一端具纤毛的漏斗形口称</a:t>
            </a:r>
            <a:r>
              <a:rPr lang="zh-CN" altLang="en-US" b="1" dirty="0">
                <a:solidFill>
                  <a:srgbClr val="FFFF00"/>
                </a:solidFill>
              </a:rPr>
              <a:t>肾口</a:t>
            </a:r>
            <a:r>
              <a:rPr lang="zh-CN" altLang="en-US" b="1" dirty="0"/>
              <a:t>，开口在体腔中，并经肾管由排泄孔通外，肾管前端大部分具纤毛。</a:t>
            </a:r>
            <a:endParaRPr lang="en-US" altLang="zh-CN" b="1" dirty="0"/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FFFF00"/>
                </a:solidFill>
              </a:rPr>
              <a:t>神经系统</a:t>
            </a:r>
            <a:r>
              <a:rPr lang="zh-CN" altLang="en-US" b="1" dirty="0"/>
              <a:t>：典型的环节动物</a:t>
            </a:r>
            <a:r>
              <a:rPr lang="zh-CN" altLang="en-US" b="1" dirty="0">
                <a:solidFill>
                  <a:srgbClr val="FFFF00"/>
                </a:solidFill>
              </a:rPr>
              <a:t>链状</a:t>
            </a:r>
            <a:r>
              <a:rPr lang="zh-CN" altLang="en-US" b="1" dirty="0"/>
              <a:t>神经系统的形式。前脑部发达，分出神经到眼、触手、触条等器官，有围咽神经和腹神经链相连。</a:t>
            </a:r>
            <a:endParaRPr lang="zh-CN" altLang="en-US" b="1" dirty="0"/>
          </a:p>
        </p:txBody>
      </p:sp>
    </p:spTree>
  </p:cSld>
  <p:clrMapOvr>
    <a:masterClrMapping/>
  </p:clrMapOvr>
  <p:transition>
    <p:cover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7105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rcRect l="8911" t="9665" b="12239"/>
          <a:stretch>
            <a:fillRect/>
          </a:stretch>
        </p:blipFill>
        <p:spPr>
          <a:xfrm rot="-5400000">
            <a:off x="1258888" y="-482600"/>
            <a:ext cx="6750050" cy="7716838"/>
          </a:xfrm>
        </p:spPr>
      </p:pic>
    </p:spTree>
  </p:cSld>
  <p:clrMapOvr>
    <a:masterClrMapping/>
  </p:clrMapOvr>
  <p:transition>
    <p:cover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8129" name="Picture 1026" descr="sspictmp0024A3"/>
          <p:cNvPicPr>
            <a:picLocks noChangeAspect="1"/>
          </p:cNvPicPr>
          <p:nvPr/>
        </p:nvPicPr>
        <p:blipFill>
          <a:blip r:embed="rId1"/>
          <a:srcRect l="11240" t="2193" r="13779"/>
          <a:stretch>
            <a:fillRect/>
          </a:stretch>
        </p:blipFill>
        <p:spPr>
          <a:xfrm>
            <a:off x="1666240" y="69215"/>
            <a:ext cx="5497830" cy="67456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over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153" name="Rectangle 3"/>
          <p:cNvSpPr>
            <a:spLocks noGrp="1"/>
          </p:cNvSpPr>
          <p:nvPr>
            <p:ph idx="1"/>
          </p:nvPr>
        </p:nvSpPr>
        <p:spPr>
          <a:xfrm>
            <a:off x="315595" y="116205"/>
            <a:ext cx="8513445" cy="5904230"/>
          </a:xfrm>
        </p:spPr>
        <p:txBody>
          <a:bodyPr vert="horz" wrap="square" lIns="91440" tIns="45720" rIns="91440" bIns="45720" anchor="t" anchorCtr="0"/>
          <a:p>
            <a:pPr>
              <a:lnSpc>
                <a:spcPct val="120000"/>
              </a:lnSpc>
            </a:pPr>
            <a:r>
              <a:rPr lang="zh-CN" altLang="en-US" b="1" dirty="0">
                <a:solidFill>
                  <a:srgbClr val="FFFF00"/>
                </a:solidFill>
              </a:rPr>
              <a:t>生殖</a:t>
            </a:r>
            <a:r>
              <a:rPr lang="zh-CN" altLang="en-US" b="1" dirty="0"/>
              <a:t>：一些多毛类可以</a:t>
            </a:r>
            <a:r>
              <a:rPr lang="zh-CN" altLang="en-US" b="1" dirty="0">
                <a:solidFill>
                  <a:srgbClr val="FFFF00"/>
                </a:solidFill>
              </a:rPr>
              <a:t>无性生殖</a:t>
            </a:r>
            <a:r>
              <a:rPr lang="zh-CN" altLang="en-US" b="1" dirty="0"/>
              <a:t>，身体可以分割成若干段，每段可以成为</a:t>
            </a:r>
            <a:r>
              <a:rPr lang="en-US" altLang="zh-CN" b="1" dirty="0"/>
              <a:t>1</a:t>
            </a:r>
            <a:r>
              <a:rPr lang="zh-CN" altLang="en-US" b="1" dirty="0"/>
              <a:t>个新个体。但是多数是行有性生殖。</a:t>
            </a:r>
            <a:endParaRPr lang="en-US" altLang="zh-CN" b="1" dirty="0"/>
          </a:p>
          <a:p>
            <a:pPr>
              <a:lnSpc>
                <a:spcPct val="120000"/>
              </a:lnSpc>
            </a:pPr>
            <a:r>
              <a:rPr lang="zh-CN" altLang="en-US" b="1" dirty="0"/>
              <a:t>雌雄异体，生殖腺只在生殖季节出现。性细胞是由</a:t>
            </a:r>
            <a:r>
              <a:rPr lang="zh-CN" altLang="en-US" b="1" dirty="0">
                <a:solidFill>
                  <a:srgbClr val="FFFF00"/>
                </a:solidFill>
              </a:rPr>
              <a:t>体腔上皮产生</a:t>
            </a:r>
            <a:r>
              <a:rPr lang="zh-CN" altLang="en-US" b="1" dirty="0"/>
              <a:t>。</a:t>
            </a:r>
            <a:r>
              <a:rPr lang="zh-CN" altLang="en-US" b="1" u="sng" dirty="0"/>
              <a:t>有的几乎</a:t>
            </a:r>
            <a:r>
              <a:rPr lang="zh-CN" altLang="en-US" b="1" u="sng" dirty="0">
                <a:solidFill>
                  <a:srgbClr val="FFFF00"/>
                </a:solidFill>
              </a:rPr>
              <a:t>每体节</a:t>
            </a:r>
            <a:r>
              <a:rPr lang="zh-CN" altLang="en-US" b="1" u="sng" dirty="0"/>
              <a:t>都可产生生殖细胞，有的只有某些</a:t>
            </a:r>
            <a:r>
              <a:rPr lang="zh-CN" altLang="en-US" b="1" u="sng" dirty="0">
                <a:solidFill>
                  <a:srgbClr val="FFFF00"/>
                </a:solidFill>
              </a:rPr>
              <a:t>体节</a:t>
            </a:r>
            <a:r>
              <a:rPr lang="zh-CN" altLang="en-US" b="1" u="sng" dirty="0"/>
              <a:t>才能产生生殖细胞。生殖细胞落到</a:t>
            </a:r>
            <a:r>
              <a:rPr lang="zh-CN" altLang="en-US" b="1" u="sng" dirty="0">
                <a:solidFill>
                  <a:srgbClr val="FFFF00"/>
                </a:solidFill>
              </a:rPr>
              <a:t>体腔</a:t>
            </a:r>
            <a:r>
              <a:rPr lang="zh-CN" altLang="en-US" b="1" u="sng" dirty="0"/>
              <a:t>中，或由</a:t>
            </a:r>
            <a:r>
              <a:rPr lang="zh-CN" altLang="en-US" b="1" u="sng" dirty="0">
                <a:solidFill>
                  <a:srgbClr val="FFFF00"/>
                </a:solidFill>
              </a:rPr>
              <a:t>体壁破裂</a:t>
            </a:r>
            <a:r>
              <a:rPr lang="zh-CN" altLang="en-US" b="1" u="sng" dirty="0"/>
              <a:t>，或由</a:t>
            </a:r>
            <a:r>
              <a:rPr lang="zh-CN" altLang="en-US" b="1" u="sng" dirty="0">
                <a:solidFill>
                  <a:srgbClr val="FFFF00"/>
                </a:solidFill>
              </a:rPr>
              <a:t>肾管</a:t>
            </a:r>
            <a:r>
              <a:rPr lang="zh-CN" altLang="en-US" b="1" u="sng" dirty="0"/>
              <a:t>排出体外。</a:t>
            </a:r>
            <a:endParaRPr lang="zh-CN" altLang="en-US" b="1" u="sng" dirty="0"/>
          </a:p>
          <a:p>
            <a:pPr>
              <a:lnSpc>
                <a:spcPct val="120000"/>
              </a:lnSpc>
            </a:pPr>
            <a:r>
              <a:rPr lang="zh-CN" altLang="en-US" sz="2400" b="1" dirty="0"/>
              <a:t>沙蚕在生殖季节有</a:t>
            </a:r>
            <a:r>
              <a:rPr lang="zh-CN" altLang="en-US" sz="2400" b="1" dirty="0">
                <a:solidFill>
                  <a:srgbClr val="FFFF00"/>
                </a:solidFill>
              </a:rPr>
              <a:t>行婚现象</a:t>
            </a:r>
            <a:r>
              <a:rPr lang="zh-CN" altLang="en-US" sz="2400" b="1" dirty="0"/>
              <a:t>，常在月满的晚上，雌雄合群在海面上游泳，进行排卵和排精。有的雌雄合群游入淡水河进行生殖。</a:t>
            </a:r>
            <a:endParaRPr lang="zh-CN" altLang="en-US" sz="2400" b="1" dirty="0"/>
          </a:p>
        </p:txBody>
      </p:sp>
    </p:spTree>
  </p:cSld>
  <p:clrMapOvr>
    <a:masterClrMapping/>
  </p:clrMapOvr>
  <p:transition>
    <p:cover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0177" name="Rectangle 3"/>
          <p:cNvSpPr>
            <a:spLocks noGrp="1"/>
          </p:cNvSpPr>
          <p:nvPr>
            <p:ph idx="1"/>
          </p:nvPr>
        </p:nvSpPr>
        <p:spPr>
          <a:xfrm>
            <a:off x="395288" y="1035050"/>
            <a:ext cx="8062912" cy="5418138"/>
          </a:xfrm>
        </p:spPr>
        <p:txBody>
          <a:bodyPr vert="horz" wrap="square" lIns="91440" tIns="45720" rIns="91440" bIns="45720" anchor="t" anchorCtr="0"/>
          <a:p>
            <a:pPr>
              <a:lnSpc>
                <a:spcPct val="150000"/>
              </a:lnSpc>
            </a:pPr>
            <a:r>
              <a:rPr lang="zh-CN" altLang="en-US" b="1"/>
              <a:t>一些多毛类可以</a:t>
            </a:r>
            <a:r>
              <a:rPr lang="zh-CN" altLang="en-US" b="1">
                <a:solidFill>
                  <a:srgbClr val="FFFF00"/>
                </a:solidFill>
              </a:rPr>
              <a:t>世代交替</a:t>
            </a:r>
            <a:r>
              <a:rPr lang="zh-CN" altLang="en-US" b="1"/>
              <a:t>，母体形成一连串的芽体，芽体发育为雌性和雄性的子体，其形态与母体的不同，行有性生殖。多毛类的卵裂是</a:t>
            </a:r>
            <a:r>
              <a:rPr lang="zh-CN" altLang="en-US" b="1">
                <a:solidFill>
                  <a:srgbClr val="FFFF00"/>
                </a:solidFill>
              </a:rPr>
              <a:t>螺旋型</a:t>
            </a:r>
            <a:r>
              <a:rPr lang="zh-CN" altLang="en-US" b="1"/>
              <a:t>的，一般具</a:t>
            </a:r>
            <a:r>
              <a:rPr lang="zh-CN" altLang="en-US" b="1">
                <a:solidFill>
                  <a:srgbClr val="FFFF00"/>
                </a:solidFill>
              </a:rPr>
              <a:t>担轮幼虫</a:t>
            </a:r>
            <a:r>
              <a:rPr lang="zh-CN" altLang="en-US" b="1"/>
              <a:t>时期。</a:t>
            </a:r>
            <a:endParaRPr lang="en-US" altLang="zh-CN" b="1"/>
          </a:p>
          <a:p>
            <a:endParaRPr lang="zh-CN" altLang="en-US"/>
          </a:p>
        </p:txBody>
      </p:sp>
    </p:spTree>
  </p:cSld>
  <p:clrMapOvr>
    <a:masterClrMapping/>
  </p:clrMapOvr>
  <p:transition>
    <p:cover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01" name="Rectangle 3"/>
          <p:cNvSpPr>
            <a:spLocks noGrp="1"/>
          </p:cNvSpPr>
          <p:nvPr>
            <p:ph idx="1"/>
          </p:nvPr>
        </p:nvSpPr>
        <p:spPr>
          <a:xfrm>
            <a:off x="252095" y="188595"/>
            <a:ext cx="8779510" cy="6336665"/>
          </a:xfrm>
          <a:solidFill>
            <a:schemeClr val="bg1"/>
          </a:solidFill>
        </p:spPr>
        <p:txBody>
          <a:bodyPr vert="horz" wrap="square" lIns="91440" tIns="45720" rIns="91440" bIns="45720" anchor="t" anchorCtr="0"/>
          <a:p>
            <a:pPr marL="0" indent="0">
              <a:lnSpc>
                <a:spcPct val="140000"/>
              </a:lnSpc>
              <a:buNone/>
            </a:pPr>
            <a:r>
              <a:rPr lang="zh-CN" altLang="en-US" b="1" dirty="0">
                <a:solidFill>
                  <a:srgbClr val="FFFF00"/>
                </a:solidFill>
              </a:rPr>
              <a:t>生态</a:t>
            </a:r>
            <a:r>
              <a:rPr lang="zh-CN" altLang="en-US" b="1" dirty="0">
                <a:solidFill>
                  <a:schemeClr val="tx2"/>
                </a:solidFill>
              </a:rPr>
              <a:t>：</a:t>
            </a:r>
            <a:r>
              <a:rPr lang="en-US" altLang="zh-CN" b="1" dirty="0">
                <a:solidFill>
                  <a:schemeClr val="tx2"/>
                </a:solidFill>
              </a:rPr>
              <a:t> </a:t>
            </a:r>
            <a:r>
              <a:rPr lang="zh-CN" altLang="en-US" b="1" dirty="0">
                <a:solidFill>
                  <a:schemeClr val="tx2"/>
                </a:solidFill>
              </a:rPr>
              <a:t>多毛类约有</a:t>
            </a:r>
            <a:r>
              <a:rPr lang="en-US" altLang="zh-CN" b="1" dirty="0">
                <a:solidFill>
                  <a:schemeClr val="tx2"/>
                </a:solidFill>
              </a:rPr>
              <a:t>5000</a:t>
            </a:r>
            <a:r>
              <a:rPr lang="zh-CN" altLang="en-US" b="1" dirty="0">
                <a:solidFill>
                  <a:schemeClr val="tx2"/>
                </a:solidFill>
              </a:rPr>
              <a:t>余种。大多数海产，生活在浅滩至约</a:t>
            </a:r>
            <a:r>
              <a:rPr lang="en-US" altLang="zh-CN" b="1" dirty="0">
                <a:solidFill>
                  <a:schemeClr val="tx2"/>
                </a:solidFill>
              </a:rPr>
              <a:t>40</a:t>
            </a:r>
            <a:r>
              <a:rPr lang="zh-CN" altLang="en-US" b="1" dirty="0">
                <a:solidFill>
                  <a:schemeClr val="tx2"/>
                </a:solidFill>
              </a:rPr>
              <a:t>米深的海底。一般潜伏在石下、珊瑚骨骼、洞穴、水生植物或角质（或螺旋状）长管中；有的种类游泳。有的生活在淡水湖泊的淤泥中；有的与其他动物共栖的（龙虾肠中）。少数寄生于棘皮动物体表。游走多毛类多是肉食性的，隐居多毛类多以腐烂有机物或微小植物和动物为食。多毛类身体柔软，富含蛋白质，是鱼类的好饵料多毛类分布与海水温度有关。</a:t>
            </a:r>
            <a:endParaRPr lang="zh-CN" altLang="en-US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cover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Rectangle 3"/>
          <p:cNvSpPr>
            <a:spLocks noGrp="1"/>
          </p:cNvSpPr>
          <p:nvPr>
            <p:ph idx="1"/>
          </p:nvPr>
        </p:nvSpPr>
        <p:spPr>
          <a:xfrm>
            <a:off x="323850" y="765175"/>
            <a:ext cx="3790950" cy="5688013"/>
          </a:xfrm>
        </p:spPr>
        <p:txBody>
          <a:bodyPr vert="horz" wrap="square" lIns="91440" tIns="45720" rIns="91440" bIns="45720" anchor="t" anchorCtr="0"/>
          <a:p>
            <a:pPr algn="just"/>
            <a:r>
              <a:rPr lang="en-US" altLang="zh-CN" b="1" dirty="0"/>
              <a:t>9.1.3</a:t>
            </a:r>
            <a:r>
              <a:rPr lang="zh-CN" altLang="en-US" b="1" dirty="0"/>
              <a:t>疣足和刚毛</a:t>
            </a:r>
            <a:endParaRPr lang="en-US" altLang="zh-CN" b="1" dirty="0"/>
          </a:p>
          <a:p>
            <a:pPr algn="just"/>
            <a:r>
              <a:rPr lang="zh-CN" altLang="en-US" b="1" dirty="0"/>
              <a:t>刚毛</a:t>
            </a:r>
            <a:r>
              <a:rPr lang="en-US" altLang="zh-CN" b="1" dirty="0"/>
              <a:t>→</a:t>
            </a:r>
            <a:r>
              <a:rPr lang="zh-CN" altLang="en-US" b="1" dirty="0"/>
              <a:t>是由表皮细胞内陷而成的刚毛囊中的一个细胞分泌的，是运动胞器。</a:t>
            </a:r>
            <a:endParaRPr lang="en-US" altLang="zh-CN" b="1" dirty="0"/>
          </a:p>
          <a:p>
            <a:pPr algn="just"/>
            <a:r>
              <a:rPr lang="zh-CN" altLang="en-US" b="1" dirty="0"/>
              <a:t>疣足</a:t>
            </a:r>
            <a:r>
              <a:rPr lang="en-US" altLang="zh-CN" b="1" dirty="0"/>
              <a:t>→</a:t>
            </a:r>
            <a:r>
              <a:rPr lang="zh-CN" altLang="en-US" b="1" dirty="0">
                <a:solidFill>
                  <a:srgbClr val="FF0000"/>
                </a:solidFill>
              </a:rPr>
              <a:t>原始的附肢</a:t>
            </a:r>
            <a:r>
              <a:rPr lang="zh-CN" altLang="en-US" b="1" dirty="0"/>
              <a:t>，是由体壁向外突出的扁片状物，有加强游泳和爬行的效用。</a:t>
            </a:r>
            <a:endParaRPr lang="zh-CN" altLang="en-US" b="1" dirty="0"/>
          </a:p>
        </p:txBody>
      </p:sp>
      <p:pic>
        <p:nvPicPr>
          <p:cNvPr id="15362" name="Picture 4" descr="刚毛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84663" y="333375"/>
            <a:ext cx="4648200" cy="34432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3" name="Picture 5" descr="疣足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4663" y="3789363"/>
            <a:ext cx="4648200" cy="2895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over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2225" name="Rectangle 2"/>
          <p:cNvSpPr>
            <a:spLocks noGrp="1"/>
          </p:cNvSpPr>
          <p:nvPr>
            <p:ph type="title"/>
          </p:nvPr>
        </p:nvSpPr>
        <p:spPr>
          <a:xfrm>
            <a:off x="395288" y="188913"/>
            <a:ext cx="4757737" cy="792162"/>
          </a:xfrm>
        </p:spPr>
        <p:txBody>
          <a:bodyPr vert="horz" wrap="square" lIns="91440" tIns="45720" rIns="91440" bIns="45720" anchor="ctr" anchorCtr="0"/>
          <a:p>
            <a:r>
              <a:rPr lang="zh-CN" altLang="en-US" b="1" i="0" dirty="0"/>
              <a:t>分类</a:t>
            </a:r>
            <a:endParaRPr lang="zh-CN" altLang="en-US" b="1" i="0" dirty="0"/>
          </a:p>
        </p:txBody>
      </p:sp>
      <p:sp>
        <p:nvSpPr>
          <p:cNvPr id="52226" name="Rectangle 3"/>
          <p:cNvSpPr>
            <a:spLocks noGrp="1"/>
          </p:cNvSpPr>
          <p:nvPr>
            <p:ph idx="1"/>
          </p:nvPr>
        </p:nvSpPr>
        <p:spPr>
          <a:xfrm>
            <a:off x="395288" y="1125538"/>
            <a:ext cx="8280400" cy="5137150"/>
          </a:xfrm>
        </p:spPr>
        <p:txBody>
          <a:bodyPr vert="horz" wrap="square" lIns="91440" tIns="45720" rIns="91440" bIns="45720" anchor="t" anchorCtr="0"/>
          <a:p>
            <a:r>
              <a:rPr lang="zh-CN" altLang="en-US" sz="3600" b="1" dirty="0"/>
              <a:t>有争议。</a:t>
            </a:r>
            <a:r>
              <a:rPr lang="en-US" altLang="zh-CN" sz="3600" b="1" dirty="0"/>
              <a:t>2</a:t>
            </a:r>
            <a:r>
              <a:rPr lang="zh-CN" altLang="en-US" sz="3600" b="1" dirty="0"/>
              <a:t>个目，即</a:t>
            </a:r>
            <a:r>
              <a:rPr lang="zh-CN" altLang="en-US" sz="3600" b="1" dirty="0">
                <a:solidFill>
                  <a:srgbClr val="FFFF00"/>
                </a:solidFill>
              </a:rPr>
              <a:t>游走目</a:t>
            </a:r>
            <a:r>
              <a:rPr lang="zh-CN" altLang="en-US" sz="3600" b="1" dirty="0"/>
              <a:t>和</a:t>
            </a:r>
            <a:r>
              <a:rPr lang="zh-CN" altLang="en-US" sz="3600" b="1" dirty="0">
                <a:solidFill>
                  <a:srgbClr val="FFFF00"/>
                </a:solidFill>
              </a:rPr>
              <a:t>隐居目</a:t>
            </a:r>
            <a:r>
              <a:rPr lang="zh-CN" altLang="en-US" sz="3600" b="1" dirty="0"/>
              <a:t>。前者同律分节，感官发达，咽能外翻，具颚；每体节有一对疣足，能自由游动。如沙蚕、鳞沙蚕、吻沙蚕等。后者通常穴居，常有栖管，异律分节；头部不明显，口前叶小，无触手；咽不能外翻，无颚；疣足退化。如盘管虫、缨鳃虫等。</a:t>
            </a:r>
            <a:r>
              <a:rPr lang="en-US" altLang="zh-CN" sz="3600" b="1" dirty="0"/>
              <a:t> </a:t>
            </a:r>
            <a:endParaRPr lang="en-US" altLang="zh-CN" sz="3600" b="1" dirty="0"/>
          </a:p>
          <a:p>
            <a:pPr>
              <a:buNone/>
            </a:pPr>
            <a:r>
              <a:rPr lang="en-US" altLang="zh-CN" sz="3600" b="1" dirty="0"/>
              <a:t>   </a:t>
            </a:r>
            <a:endParaRPr lang="en-US" altLang="zh-CN" sz="3600" b="1" dirty="0"/>
          </a:p>
        </p:txBody>
      </p:sp>
    </p:spTree>
  </p:cSld>
  <p:clrMapOvr>
    <a:masterClrMapping/>
  </p:clrMapOvr>
  <p:transition>
    <p:cover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3249" name="Rectangle 2"/>
          <p:cNvSpPr>
            <a:spLocks noGrp="1"/>
          </p:cNvSpPr>
          <p:nvPr>
            <p:ph idx="1"/>
          </p:nvPr>
        </p:nvSpPr>
        <p:spPr>
          <a:xfrm>
            <a:off x="457200" y="1196975"/>
            <a:ext cx="8112125" cy="4522788"/>
          </a:xfrm>
        </p:spPr>
        <p:txBody>
          <a:bodyPr vert="horz" wrap="square" lIns="91440" tIns="45720" rIns="91440" bIns="45720" anchor="t" anchorCtr="0">
            <a:spAutoFit/>
          </a:bodyPr>
          <a:p>
            <a:r>
              <a:rPr lang="zh-CN" altLang="en-US" b="1" dirty="0">
                <a:solidFill>
                  <a:schemeClr val="tx2"/>
                </a:solidFill>
              </a:rPr>
              <a:t>隐居目（位在管子里面）</a:t>
            </a:r>
            <a:r>
              <a:rPr lang="en-US" altLang="zh-CN" b="1" dirty="0">
                <a:solidFill>
                  <a:schemeClr val="tx2"/>
                </a:solidFill>
              </a:rPr>
              <a:t> </a:t>
            </a:r>
            <a:r>
              <a:rPr lang="zh-CN" altLang="en-US" b="1" dirty="0">
                <a:solidFill>
                  <a:schemeClr val="tx2"/>
                </a:solidFill>
              </a:rPr>
              <a:t>没有翻出的咽和颚，头部的</a:t>
            </a:r>
            <a:r>
              <a:rPr lang="zh-CN" altLang="en-US" b="1" dirty="0">
                <a:solidFill>
                  <a:srgbClr val="FFFF00"/>
                </a:solidFill>
              </a:rPr>
              <a:t>附肢</a:t>
            </a:r>
            <a:r>
              <a:rPr lang="zh-CN" altLang="en-US" b="1" dirty="0">
                <a:solidFill>
                  <a:schemeClr val="tx2"/>
                </a:solidFill>
              </a:rPr>
              <a:t>变成了许多丝状构造，称触丝，合成</a:t>
            </a:r>
            <a:r>
              <a:rPr lang="en-US" altLang="zh-CN" b="1" dirty="0">
                <a:solidFill>
                  <a:schemeClr val="tx2"/>
                </a:solidFill>
              </a:rPr>
              <a:t>1</a:t>
            </a:r>
            <a:r>
              <a:rPr lang="zh-CN" altLang="en-US" b="1" dirty="0">
                <a:solidFill>
                  <a:schemeClr val="tx2"/>
                </a:solidFill>
              </a:rPr>
              <a:t>个触手冠用来呼吸和摄食（收集水中的细小食物粒）。有些种类如螺旋虫，其中</a:t>
            </a:r>
            <a:r>
              <a:rPr lang="en-US" altLang="zh-CN" b="1" dirty="0">
                <a:solidFill>
                  <a:schemeClr val="tx2"/>
                </a:solidFill>
              </a:rPr>
              <a:t>1</a:t>
            </a:r>
            <a:r>
              <a:rPr lang="zh-CN" altLang="en-US" b="1" dirty="0">
                <a:solidFill>
                  <a:schemeClr val="tx2"/>
                </a:solidFill>
              </a:rPr>
              <a:t>个附肢还会变成厣（</a:t>
            </a:r>
            <a:r>
              <a:rPr lang="zh-CN" altLang="en-US" dirty="0">
                <a:solidFill>
                  <a:schemeClr val="tx2"/>
                </a:solidFill>
              </a:rPr>
              <a:t>yǎn</a:t>
            </a:r>
            <a:r>
              <a:rPr lang="zh-CN" altLang="en-US" b="1" dirty="0">
                <a:solidFill>
                  <a:schemeClr val="tx2"/>
                </a:solidFill>
              </a:rPr>
              <a:t>），当身体纳入管内时，此厣可按管口盖住。身体各节各具</a:t>
            </a:r>
            <a:r>
              <a:rPr lang="en-US" altLang="zh-CN" b="1" dirty="0">
                <a:solidFill>
                  <a:schemeClr val="tx2"/>
                </a:solidFill>
              </a:rPr>
              <a:t>1</a:t>
            </a:r>
            <a:r>
              <a:rPr lang="zh-CN" altLang="en-US" b="1" dirty="0">
                <a:solidFill>
                  <a:schemeClr val="tx2"/>
                </a:solidFill>
              </a:rPr>
              <a:t>对疣足，但由于它们不是经常在外界走动，疣足比较退化或改司其他功能。</a:t>
            </a:r>
            <a:endParaRPr lang="zh-CN" altLang="en-US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cover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4273" name="Picture 2" descr="C:\DOCUME~1\kjk\LOCALS~1\Temp\sspictmp007B50.gi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8085" y="-99695"/>
            <a:ext cx="5263515" cy="68402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over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5297" name="Picture 2" descr="异相沙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388" y="1196340"/>
            <a:ext cx="8675687" cy="4089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972185" y="2636520"/>
            <a:ext cx="1069975" cy="42100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zh-CN" altLang="en-US" sz="2400" b="1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2" charset="0"/>
                <a:ea typeface="SimSun" panose="02010600030101010101" pitchFamily="2" charset="-122"/>
                <a:cs typeface="SimSun" panose="02010600030101010101" pitchFamily="2" charset="-122"/>
              </a:rPr>
              <a:t>生殖节</a:t>
            </a:r>
            <a:endParaRPr kumimoji="1" lang="zh-CN" altLang="en-US" sz="2400" b="1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204210" y="908685"/>
            <a:ext cx="1003935" cy="45910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zh-CN" altLang="en-US" sz="2400" b="0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2" charset="0"/>
                <a:ea typeface="SimSun" panose="02010600030101010101" pitchFamily="2" charset="-122"/>
                <a:cs typeface="SimSun" panose="02010600030101010101" pitchFamily="2" charset="-122"/>
              </a:rPr>
              <a:t>无性节</a:t>
            </a:r>
            <a:endParaRPr kumimoji="1" lang="zh-CN" altLang="en-US" sz="2400" b="0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211955" y="5013325"/>
            <a:ext cx="1069975" cy="42100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zh-CN" altLang="en-US" sz="2400" b="1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2" charset="0"/>
                <a:ea typeface="SimSun" panose="02010600030101010101" pitchFamily="2" charset="-122"/>
                <a:cs typeface="SimSun" panose="02010600030101010101" pitchFamily="2" charset="-122"/>
              </a:rPr>
              <a:t>生殖节</a:t>
            </a:r>
            <a:endParaRPr kumimoji="1" lang="zh-CN" altLang="en-US" sz="2400" b="1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292090" y="4796790"/>
            <a:ext cx="1003935" cy="45910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zh-CN" altLang="en-US" sz="2400" b="0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2" charset="0"/>
                <a:ea typeface="SimSun" panose="02010600030101010101" pitchFamily="2" charset="-122"/>
                <a:cs typeface="SimSun" panose="02010600030101010101" pitchFamily="2" charset="-122"/>
              </a:rPr>
              <a:t>无性节</a:t>
            </a:r>
            <a:endParaRPr kumimoji="1" lang="zh-CN" altLang="en-US" sz="2400" b="0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</p:spTree>
  </p:cSld>
  <p:clrMapOvr>
    <a:masterClrMapping/>
  </p:clrMapOvr>
  <p:transition>
    <p:cover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6321" name="Picture 3" descr="缨鳃虫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4213" y="3644900"/>
            <a:ext cx="7848600" cy="3213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6322" name="Picture 4" descr="海沙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13" y="0"/>
            <a:ext cx="7848600" cy="36004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over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7345" name="Picture 2" descr="沙蚕彩图100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388" y="549275"/>
            <a:ext cx="4464050" cy="3916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7346" name="Picture 3" descr="沙蚕头部10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3" y="3429000"/>
            <a:ext cx="4464050" cy="3254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over dir="r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8369" name="Rectangle 2"/>
          <p:cNvSpPr>
            <a:spLocks noGrp="1"/>
          </p:cNvSpPr>
          <p:nvPr>
            <p:ph type="title"/>
          </p:nvPr>
        </p:nvSpPr>
        <p:spPr>
          <a:xfrm>
            <a:off x="468313" y="260350"/>
            <a:ext cx="2741612" cy="842963"/>
          </a:xfrm>
        </p:spPr>
        <p:txBody>
          <a:bodyPr vert="horz" wrap="square" lIns="91440" tIns="45720" rIns="91440" bIns="45720" anchor="ctr" anchorCtr="0"/>
          <a:p>
            <a:r>
              <a:rPr lang="en-US" altLang="zh-CN" b="1" i="0" dirty="0"/>
              <a:t>9.3.3 </a:t>
            </a:r>
            <a:r>
              <a:rPr lang="zh-CN" altLang="en-US" b="1" i="0" dirty="0"/>
              <a:t>蛭纲</a:t>
            </a:r>
            <a:endParaRPr lang="zh-CN" altLang="en-US" b="1" i="0" dirty="0"/>
          </a:p>
        </p:txBody>
      </p:sp>
      <p:sp>
        <p:nvSpPr>
          <p:cNvPr id="58370" name="Rectangle 3"/>
          <p:cNvSpPr>
            <a:spLocks noGrp="1"/>
          </p:cNvSpPr>
          <p:nvPr>
            <p:ph idx="1"/>
          </p:nvPr>
        </p:nvSpPr>
        <p:spPr>
          <a:xfrm>
            <a:off x="395288" y="1196975"/>
            <a:ext cx="8280400" cy="5065713"/>
          </a:xfrm>
        </p:spPr>
        <p:txBody>
          <a:bodyPr vert="horz" wrap="square" lIns="91440" tIns="45720" rIns="91440" bIns="45720" anchor="t" anchorCtr="0"/>
          <a:p>
            <a:r>
              <a:rPr lang="zh-CN" altLang="en-US" dirty="0"/>
              <a:t>一般叫</a:t>
            </a:r>
            <a:r>
              <a:rPr lang="zh-CN" altLang="en-US" dirty="0">
                <a:solidFill>
                  <a:srgbClr val="FFFF00"/>
                </a:solidFill>
              </a:rPr>
              <a:t>水蛭</a:t>
            </a:r>
            <a:r>
              <a:rPr lang="zh-CN" altLang="en-US" dirty="0"/>
              <a:t>或</a:t>
            </a:r>
            <a:r>
              <a:rPr lang="zh-CN" altLang="en-US" dirty="0">
                <a:solidFill>
                  <a:srgbClr val="FFFF00"/>
                </a:solidFill>
              </a:rPr>
              <a:t>蚂蟥</a:t>
            </a:r>
            <a:r>
              <a:rPr lang="zh-CN" altLang="en-US" dirty="0"/>
              <a:t>。无疣足和刚毛，体节数目一定，</a:t>
            </a:r>
            <a:r>
              <a:rPr lang="zh-CN" altLang="en-US" dirty="0">
                <a:solidFill>
                  <a:srgbClr val="FFFF00"/>
                </a:solidFill>
              </a:rPr>
              <a:t>身体末端具吸盘</a:t>
            </a:r>
            <a:r>
              <a:rPr lang="zh-CN" altLang="en-US" dirty="0"/>
              <a:t>。</a:t>
            </a:r>
            <a:r>
              <a:rPr lang="zh-CN" altLang="en-US" dirty="0">
                <a:solidFill>
                  <a:srgbClr val="FFFF00"/>
                </a:solidFill>
              </a:rPr>
              <a:t>体腔退化形成血窦，</a:t>
            </a:r>
            <a:r>
              <a:rPr lang="zh-CN" altLang="en-US" dirty="0"/>
              <a:t>生活在水中或陆地，可以暂时性寄生。</a:t>
            </a:r>
            <a:endParaRPr lang="en-US" altLang="zh-CN" dirty="0"/>
          </a:p>
          <a:p>
            <a:r>
              <a:rPr lang="zh-CN" altLang="en-US" dirty="0"/>
              <a:t>外形：身体扁筒状，体节数目一定（</a:t>
            </a:r>
            <a:r>
              <a:rPr lang="en-US" altLang="zh-CN" dirty="0"/>
              <a:t>34</a:t>
            </a:r>
            <a:r>
              <a:rPr lang="zh-CN" altLang="en-US" dirty="0"/>
              <a:t>节</a:t>
            </a:r>
            <a:r>
              <a:rPr lang="en-US" altLang="zh-CN" dirty="0"/>
              <a:t>→</a:t>
            </a:r>
            <a:r>
              <a:rPr lang="zh-CN" altLang="en-US" dirty="0"/>
              <a:t>形成吸盘后变</a:t>
            </a:r>
            <a:r>
              <a:rPr lang="en-US" altLang="zh-CN" dirty="0"/>
              <a:t>27</a:t>
            </a:r>
            <a:r>
              <a:rPr lang="zh-CN" altLang="en-US" dirty="0"/>
              <a:t>节</a:t>
            </a:r>
            <a:r>
              <a:rPr lang="en-US" altLang="zh-CN" dirty="0"/>
              <a:t>)</a:t>
            </a:r>
            <a:r>
              <a:rPr lang="zh-CN" altLang="en-US" dirty="0"/>
              <a:t>，每节之间有</a:t>
            </a:r>
            <a:r>
              <a:rPr lang="zh-CN" altLang="en-US" dirty="0">
                <a:solidFill>
                  <a:srgbClr val="FFFF00"/>
                </a:solidFill>
              </a:rPr>
              <a:t>环纹</a:t>
            </a:r>
            <a:r>
              <a:rPr lang="zh-CN" altLang="en-US" dirty="0"/>
              <a:t>，叫做</a:t>
            </a:r>
            <a:r>
              <a:rPr lang="zh-CN" altLang="en-US" dirty="0">
                <a:solidFill>
                  <a:srgbClr val="FFFF00"/>
                </a:solidFill>
              </a:rPr>
              <a:t>体环</a:t>
            </a:r>
            <a:r>
              <a:rPr lang="zh-CN" altLang="en-US" dirty="0"/>
              <a:t>。水蛭的前后吸盘，吸附寄主或用来在固着物上面行走。在口吸盘的后面常有若干小</a:t>
            </a:r>
            <a:r>
              <a:rPr lang="zh-CN" altLang="en-US" dirty="0">
                <a:solidFill>
                  <a:srgbClr val="FFFF00"/>
                </a:solidFill>
              </a:rPr>
              <a:t>眼点</a:t>
            </a:r>
            <a:r>
              <a:rPr lang="zh-CN" altLang="en-US" dirty="0"/>
              <a:t>。有些蛭类，身体两侧还有成对的</a:t>
            </a:r>
            <a:r>
              <a:rPr lang="zh-CN" altLang="en-US" dirty="0">
                <a:solidFill>
                  <a:srgbClr val="FFFF00"/>
                </a:solidFill>
              </a:rPr>
              <a:t>鳃</a:t>
            </a:r>
            <a:r>
              <a:rPr lang="zh-CN" altLang="en-US" dirty="0"/>
              <a:t>，如我国的扬子江鳃蛭。一般没有刚毛，有生殖带。</a:t>
            </a:r>
            <a:endParaRPr lang="zh-CN" altLang="en-US" dirty="0"/>
          </a:p>
        </p:txBody>
      </p:sp>
    </p:spTree>
  </p:cSld>
  <p:clrMapOvr>
    <a:masterClrMapping/>
  </p:clrMapOvr>
  <p:transition>
    <p:cover dir="r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l="13967" r="7537" b="3195"/>
          <a:stretch>
            <a:fillRect/>
          </a:stretch>
        </p:blipFill>
        <p:spPr>
          <a:xfrm>
            <a:off x="2392680" y="89535"/>
            <a:ext cx="3968115" cy="6526530"/>
          </a:xfrm>
          <a:prstGeom prst="rect">
            <a:avLst/>
          </a:prstGeom>
        </p:spPr>
      </p:pic>
    </p:spTree>
  </p:cSld>
  <p:clrMapOvr>
    <a:masterClrMapping/>
  </p:clrMapOvr>
  <p:transition>
    <p:cover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0417" name="文本框 2"/>
          <p:cNvSpPr txBox="1"/>
          <p:nvPr/>
        </p:nvSpPr>
        <p:spPr>
          <a:xfrm>
            <a:off x="251460" y="244475"/>
            <a:ext cx="3509645" cy="60007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00000"/>
              </a:lnSpc>
            </a:pPr>
            <a:r>
              <a:rPr lang="zh-CN" altLang="en-US" b="1" dirty="0">
                <a:solidFill>
                  <a:srgbClr val="FFFF00"/>
                </a:solidFill>
                <a:latin typeface="Times New Roman" panose="02020603050405020304" pitchFamily="2" charset="0"/>
                <a:ea typeface="SimSun" panose="02010600030101010101" pitchFamily="2" charset="-122"/>
              </a:rPr>
              <a:t>消化系统</a:t>
            </a:r>
            <a:r>
              <a:rPr lang="zh-CN" altLang="en-US" b="1" dirty="0">
                <a:latin typeface="Times New Roman" panose="02020603050405020304" pitchFamily="2" charset="0"/>
                <a:ea typeface="SimSun" panose="02010600030101010101" pitchFamily="2" charset="-122"/>
              </a:rPr>
              <a:t>：吸血种类的消化系统适应于暂时性寄生生活（</a:t>
            </a:r>
            <a:r>
              <a:rPr lang="zh-CN" altLang="en-US" b="1" dirty="0">
                <a:solidFill>
                  <a:srgbClr val="FFFF00"/>
                </a:solidFill>
                <a:latin typeface="Times New Roman" panose="02020603050405020304" pitchFamily="2" charset="0"/>
                <a:ea typeface="SimSun" panose="02010600030101010101" pitchFamily="2" charset="-122"/>
              </a:rPr>
              <a:t>吸血</a:t>
            </a:r>
            <a:r>
              <a:rPr lang="zh-CN" altLang="en-US" b="1" dirty="0">
                <a:latin typeface="Times New Roman" panose="02020603050405020304" pitchFamily="2" charset="0"/>
                <a:ea typeface="SimSun" panose="02010600030101010101" pitchFamily="2" charset="-122"/>
              </a:rPr>
              <a:t>）。蚂蟥口内具</a:t>
            </a:r>
            <a:r>
              <a:rPr lang="en-US" altLang="zh-CN" b="1" dirty="0">
                <a:latin typeface="Times New Roman" panose="02020603050405020304" pitchFamily="2" charset="0"/>
                <a:ea typeface="SimSun" panose="02010600030101010101" pitchFamily="2" charset="-122"/>
              </a:rPr>
              <a:t>3</a:t>
            </a:r>
            <a:r>
              <a:rPr lang="zh-CN" altLang="en-US" b="1" dirty="0">
                <a:latin typeface="Times New Roman" panose="02020603050405020304" pitchFamily="2" charset="0"/>
                <a:ea typeface="SimSun" panose="02010600030101010101" pitchFamily="2" charset="-122"/>
              </a:rPr>
              <a:t>块</a:t>
            </a:r>
            <a:r>
              <a:rPr lang="zh-CN" altLang="en-US" b="1" dirty="0">
                <a:solidFill>
                  <a:srgbClr val="FFFF00"/>
                </a:solidFill>
                <a:latin typeface="Times New Roman" panose="02020603050405020304" pitchFamily="2" charset="0"/>
                <a:ea typeface="SimSun" panose="02010600030101010101" pitchFamily="2" charset="-122"/>
              </a:rPr>
              <a:t>颚片</a:t>
            </a:r>
            <a:r>
              <a:rPr lang="zh-CN" altLang="en-US" b="1" dirty="0">
                <a:latin typeface="Times New Roman" panose="02020603050405020304" pitchFamily="2" charset="0"/>
                <a:ea typeface="SimSun" panose="02010600030101010101" pitchFamily="2" charset="-122"/>
              </a:rPr>
              <a:t>，颚片之上有密</a:t>
            </a:r>
            <a:r>
              <a:rPr lang="zh-CN" altLang="en-US" b="1" dirty="0">
                <a:solidFill>
                  <a:srgbClr val="FFFF00"/>
                </a:solidFill>
                <a:latin typeface="Times New Roman" panose="02020603050405020304" pitchFamily="2" charset="0"/>
                <a:ea typeface="SimSun" panose="02010600030101010101" pitchFamily="2" charset="-122"/>
              </a:rPr>
              <a:t>齿</a:t>
            </a:r>
            <a:r>
              <a:rPr lang="zh-CN" altLang="en-US" b="1" dirty="0">
                <a:latin typeface="Times New Roman" panose="02020603050405020304" pitchFamily="2" charset="0"/>
                <a:ea typeface="SimSun" panose="02010600030101010101" pitchFamily="2" charset="-122"/>
              </a:rPr>
              <a:t>，可咬破寄主组织。咽有发达的</a:t>
            </a:r>
            <a:r>
              <a:rPr lang="zh-CN" altLang="en-US" b="1" dirty="0">
                <a:solidFill>
                  <a:srgbClr val="FFFF00"/>
                </a:solidFill>
                <a:latin typeface="Times New Roman" panose="02020603050405020304" pitchFamily="2" charset="0"/>
                <a:ea typeface="SimSun" panose="02010600030101010101" pitchFamily="2" charset="-122"/>
              </a:rPr>
              <a:t>肌肉</a:t>
            </a:r>
            <a:r>
              <a:rPr lang="zh-CN" altLang="en-US" b="1" dirty="0">
                <a:latin typeface="Times New Roman" panose="02020603050405020304" pitchFamily="2" charset="0"/>
                <a:ea typeface="SimSun" panose="02010600030101010101" pitchFamily="2" charset="-122"/>
              </a:rPr>
              <a:t>，有强大的吮吸能力，其周围又有一种</a:t>
            </a:r>
            <a:r>
              <a:rPr lang="zh-CN" altLang="en-US" b="1" dirty="0">
                <a:solidFill>
                  <a:srgbClr val="FFFF00"/>
                </a:solidFill>
                <a:latin typeface="Times New Roman" panose="02020603050405020304" pitchFamily="2" charset="0"/>
                <a:ea typeface="SimSun" panose="02010600030101010101" pitchFamily="2" charset="-122"/>
              </a:rPr>
              <a:t>唾液腺</a:t>
            </a:r>
            <a:r>
              <a:rPr lang="zh-CN" altLang="en-US" b="1" dirty="0">
                <a:latin typeface="Times New Roman" panose="02020603050405020304" pitchFamily="2" charset="0"/>
                <a:ea typeface="SimSun" panose="02010600030101010101" pitchFamily="2" charset="-122"/>
              </a:rPr>
              <a:t>，分泌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2" charset="0"/>
                <a:ea typeface="SimSun" panose="02010600030101010101" pitchFamily="2" charset="-122"/>
              </a:rPr>
              <a:t>蛭素</a:t>
            </a:r>
            <a:r>
              <a:rPr lang="zh-CN" altLang="en-US" b="1" dirty="0">
                <a:latin typeface="Times New Roman" panose="02020603050405020304" pitchFamily="2" charset="0"/>
                <a:ea typeface="SimSun" panose="02010600030101010101" pitchFamily="2" charset="-122"/>
              </a:rPr>
              <a:t>，有</a:t>
            </a:r>
            <a:r>
              <a:rPr lang="zh-CN" altLang="en-US" b="1" dirty="0">
                <a:solidFill>
                  <a:srgbClr val="FFFF00"/>
                </a:solidFill>
                <a:latin typeface="Times New Roman" panose="02020603050405020304" pitchFamily="2" charset="0"/>
                <a:ea typeface="SimSun" panose="02010600030101010101" pitchFamily="2" charset="-122"/>
              </a:rPr>
              <a:t>抗血凝</a:t>
            </a:r>
            <a:r>
              <a:rPr lang="zh-CN" altLang="en-US" b="1" dirty="0">
                <a:latin typeface="Times New Roman" panose="02020603050405020304" pitchFamily="2" charset="0"/>
                <a:ea typeface="SimSun" panose="02010600030101010101" pitchFamily="2" charset="-122"/>
              </a:rPr>
              <a:t>作用。</a:t>
            </a:r>
            <a:r>
              <a:rPr lang="zh-CN" altLang="en-US" b="1" dirty="0">
                <a:solidFill>
                  <a:srgbClr val="FFFF00"/>
                </a:solidFill>
                <a:latin typeface="Times New Roman" panose="02020603050405020304" pitchFamily="2" charset="0"/>
                <a:ea typeface="SimSun" panose="02010600030101010101" pitchFamily="2" charset="-122"/>
              </a:rPr>
              <a:t>嗉囊</a:t>
            </a:r>
            <a:r>
              <a:rPr lang="zh-CN" altLang="en-US" b="1" dirty="0">
                <a:latin typeface="Times New Roman" panose="02020603050405020304" pitchFamily="2" charset="0"/>
                <a:ea typeface="SimSun" panose="02010600030101010101" pitchFamily="2" charset="-122"/>
              </a:rPr>
              <a:t>极发达，两侧还生出</a:t>
            </a:r>
            <a:r>
              <a:rPr lang="zh-CN" altLang="en-US" b="1" dirty="0">
                <a:solidFill>
                  <a:srgbClr val="FFFF00"/>
                </a:solidFill>
                <a:latin typeface="Times New Roman" panose="02020603050405020304" pitchFamily="2" charset="0"/>
                <a:ea typeface="SimSun" panose="02010600030101010101" pitchFamily="2" charset="-122"/>
              </a:rPr>
              <a:t>多对盲囊</a:t>
            </a:r>
            <a:r>
              <a:rPr lang="zh-CN" altLang="en-US" b="1" dirty="0">
                <a:latin typeface="Times New Roman" panose="02020603050405020304" pitchFamily="2" charset="0"/>
                <a:ea typeface="SimSun" panose="02010600030101010101" pitchFamily="2" charset="-122"/>
              </a:rPr>
              <a:t>，使它们在吸血时，将血液</a:t>
            </a:r>
            <a:r>
              <a:rPr lang="zh-CN" altLang="en-US" b="1" dirty="0">
                <a:solidFill>
                  <a:srgbClr val="FFFF00"/>
                </a:solidFill>
                <a:latin typeface="Times New Roman" panose="02020603050405020304" pitchFamily="2" charset="0"/>
                <a:ea typeface="SimSun" panose="02010600030101010101" pitchFamily="2" charset="-122"/>
              </a:rPr>
              <a:t>储藏在嗉囊中</a:t>
            </a:r>
            <a:r>
              <a:rPr lang="zh-CN" altLang="en-US" b="1" dirty="0">
                <a:latin typeface="Times New Roman" panose="02020603050405020304" pitchFamily="2" charset="0"/>
                <a:ea typeface="SimSun" panose="02010600030101010101" pitchFamily="2" charset="-122"/>
              </a:rPr>
              <a:t>，供胃肠不断的消化和吸收。嗉囊内的血液，可以保存</a:t>
            </a:r>
            <a:r>
              <a:rPr lang="zh-CN" altLang="en-US" b="1" dirty="0">
                <a:solidFill>
                  <a:srgbClr val="FFFF00"/>
                </a:solidFill>
                <a:latin typeface="Times New Roman" panose="02020603050405020304" pitchFamily="2" charset="0"/>
                <a:ea typeface="SimSun" panose="02010600030101010101" pitchFamily="2" charset="-122"/>
              </a:rPr>
              <a:t>数月</a:t>
            </a:r>
            <a:r>
              <a:rPr lang="zh-CN" altLang="en-US" b="1" dirty="0">
                <a:latin typeface="Times New Roman" panose="02020603050405020304" pitchFamily="2" charset="0"/>
                <a:ea typeface="SimSun" panose="02010600030101010101" pitchFamily="2" charset="-122"/>
              </a:rPr>
              <a:t>不变坏。</a:t>
            </a:r>
            <a:endParaRPr lang="zh-CN" altLang="en-US" b="1" dirty="0">
              <a:latin typeface="Times New Roman" panose="02020603050405020304" pitchFamily="2" charset="0"/>
              <a:ea typeface="SimSun" panose="02010600030101010101" pitchFamily="2" charset="-122"/>
            </a:endParaRPr>
          </a:p>
        </p:txBody>
      </p:sp>
      <p:pic>
        <p:nvPicPr>
          <p:cNvPr id="61441" name="图片 2"/>
          <p:cNvPicPr>
            <a:picLocks noChangeAspect="1"/>
          </p:cNvPicPr>
          <p:nvPr/>
        </p:nvPicPr>
        <p:blipFill>
          <a:blip r:embed="rId1"/>
          <a:srcRect l="23050" t="4619" r="16672" b="6685"/>
          <a:stretch>
            <a:fillRect/>
          </a:stretch>
        </p:blipFill>
        <p:spPr>
          <a:xfrm>
            <a:off x="3715385" y="758190"/>
            <a:ext cx="5264150" cy="58115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over dir="r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2465" name="Rectangle 3"/>
          <p:cNvSpPr>
            <a:spLocks noGrp="1"/>
          </p:cNvSpPr>
          <p:nvPr>
            <p:ph idx="1"/>
          </p:nvPr>
        </p:nvSpPr>
        <p:spPr>
          <a:xfrm>
            <a:off x="323850" y="333375"/>
            <a:ext cx="8134350" cy="6264275"/>
          </a:xfrm>
        </p:spPr>
        <p:txBody>
          <a:bodyPr vert="horz" wrap="square" lIns="91440" tIns="45720" rIns="91440" bIns="45720" anchor="t" anchorCtr="0"/>
          <a:p>
            <a:pPr>
              <a:spcBef>
                <a:spcPct val="0"/>
              </a:spcBef>
            </a:pPr>
            <a:r>
              <a:rPr lang="zh-CN" altLang="en-US" b="1" dirty="0">
                <a:solidFill>
                  <a:srgbClr val="FFFF00"/>
                </a:solidFill>
              </a:rPr>
              <a:t>呼吸系统</a:t>
            </a:r>
            <a:r>
              <a:rPr lang="zh-CN" altLang="en-US" dirty="0"/>
              <a:t>：</a:t>
            </a:r>
            <a:r>
              <a:rPr lang="zh-CN" altLang="en-US" dirty="0">
                <a:solidFill>
                  <a:srgbClr val="FFFF00"/>
                </a:solidFill>
              </a:rPr>
              <a:t>体表呼吸</a:t>
            </a:r>
            <a:r>
              <a:rPr lang="zh-CN" altLang="en-US" dirty="0"/>
              <a:t>，蚂蟥在水中不断作波浪式的运动，有助于呼吸。少数种类如扬子江鳃蛭，用</a:t>
            </a:r>
            <a:r>
              <a:rPr lang="zh-CN" altLang="en-US" dirty="0">
                <a:solidFill>
                  <a:srgbClr val="FFFF00"/>
                </a:solidFill>
              </a:rPr>
              <a:t>鳃呼吸</a:t>
            </a:r>
            <a:r>
              <a:rPr lang="zh-CN" altLang="en-US" dirty="0"/>
              <a:t>。</a:t>
            </a:r>
            <a:endParaRPr lang="en-US" altLang="zh-CN" dirty="0"/>
          </a:p>
          <a:p>
            <a:pPr>
              <a:spcBef>
                <a:spcPct val="0"/>
              </a:spcBef>
            </a:pPr>
            <a:r>
              <a:rPr lang="zh-CN" altLang="en-US" dirty="0"/>
              <a:t>排泄系统：具肾管</a:t>
            </a:r>
            <a:r>
              <a:rPr lang="en-US" altLang="zh-CN" dirty="0"/>
              <a:t>17</a:t>
            </a:r>
            <a:r>
              <a:rPr lang="zh-CN" altLang="en-US" dirty="0"/>
              <a:t>对（前后端的体节没肾管），肾管一端开口在体腔变成的小室（肾脏）中，一端开口于体外。</a:t>
            </a:r>
            <a:endParaRPr lang="en-US" altLang="zh-CN" dirty="0"/>
          </a:p>
          <a:p>
            <a:pPr>
              <a:spcBef>
                <a:spcPct val="0"/>
              </a:spcBef>
            </a:pPr>
            <a:r>
              <a:rPr lang="zh-CN" altLang="en-US" dirty="0"/>
              <a:t>生殖系统与寡毛类相似，</a:t>
            </a:r>
            <a:r>
              <a:rPr lang="zh-CN" altLang="en-US" dirty="0">
                <a:solidFill>
                  <a:srgbClr val="FFFF00"/>
                </a:solidFill>
              </a:rPr>
              <a:t>雌雄同体</a:t>
            </a:r>
            <a:r>
              <a:rPr lang="zh-CN" altLang="en-US" dirty="0"/>
              <a:t>，雌雄生殖腔都是体腔的残余。雄性生殖器官有</a:t>
            </a:r>
            <a:r>
              <a:rPr lang="en-US" altLang="zh-CN" dirty="0">
                <a:solidFill>
                  <a:srgbClr val="FFFF00"/>
                </a:solidFill>
              </a:rPr>
              <a:t>4-12</a:t>
            </a:r>
            <a:r>
              <a:rPr lang="zh-CN" altLang="en-US" dirty="0">
                <a:solidFill>
                  <a:srgbClr val="FFFF00"/>
                </a:solidFill>
              </a:rPr>
              <a:t>对精巢</a:t>
            </a:r>
            <a:r>
              <a:rPr lang="zh-CN" altLang="en-US" dirty="0"/>
              <a:t>。经输精小管通入两侧的输精管至储精囊、射精管，两射精管联合成阴茎，雄性生殖孔开口在腹中线。雌性生殖器官有</a:t>
            </a:r>
            <a:r>
              <a:rPr lang="zh-CN" altLang="en-US" dirty="0">
                <a:solidFill>
                  <a:srgbClr val="FFFF00"/>
                </a:solidFill>
              </a:rPr>
              <a:t>卵巢</a:t>
            </a:r>
            <a:r>
              <a:rPr lang="en-US" altLang="zh-CN" dirty="0">
                <a:solidFill>
                  <a:srgbClr val="FFFF00"/>
                </a:solidFill>
              </a:rPr>
              <a:t>1</a:t>
            </a:r>
            <a:r>
              <a:rPr lang="zh-CN" altLang="en-US" dirty="0">
                <a:solidFill>
                  <a:srgbClr val="FFFF00"/>
                </a:solidFill>
              </a:rPr>
              <a:t>对</a:t>
            </a:r>
            <a:r>
              <a:rPr lang="zh-CN" altLang="en-US" dirty="0"/>
              <a:t>。</a:t>
            </a:r>
            <a:endParaRPr lang="zh-CN" altLang="en-US" dirty="0"/>
          </a:p>
        </p:txBody>
      </p:sp>
    </p:spTree>
  </p:cSld>
  <p:clrMapOvr>
    <a:masterClrMapping/>
  </p:clrMapOvr>
  <p:transition>
    <p:cover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385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04850" y="854075"/>
            <a:ext cx="8089900" cy="5607050"/>
          </a:xfrm>
        </p:spPr>
      </p:pic>
    </p:spTree>
  </p:cSld>
  <p:clrMapOvr>
    <a:masterClrMapping/>
  </p:clrMapOvr>
  <p:transition>
    <p:cover dir="r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4513" name="Rectangle 3"/>
          <p:cNvSpPr>
            <a:spLocks noGrp="1"/>
          </p:cNvSpPr>
          <p:nvPr>
            <p:ph idx="1"/>
          </p:nvPr>
        </p:nvSpPr>
        <p:spPr>
          <a:xfrm>
            <a:off x="323215" y="116205"/>
            <a:ext cx="8588375" cy="2300605"/>
          </a:xfrm>
          <a:solidFill>
            <a:schemeClr val="accent2">
              <a:lumMod val="40000"/>
              <a:lumOff val="60000"/>
            </a:schemeClr>
          </a:solidFill>
        </p:spPr>
        <p:txBody>
          <a:bodyPr vert="horz" wrap="square" lIns="91440" tIns="45720" rIns="91440" bIns="45720" anchor="t" anchorCtr="0"/>
          <a:p>
            <a:pPr marL="0" indent="0">
              <a:buNone/>
            </a:pPr>
            <a:r>
              <a:rPr lang="zh-CN" altLang="en-US" sz="2400" b="1" dirty="0">
                <a:solidFill>
                  <a:schemeClr val="bg2"/>
                </a:solidFill>
              </a:rPr>
              <a:t>体腔：蛭类内部构造最大特点之一表观在体腔退化和血窦的形成。这种变化的过程可以在不同种类的蛭类中表现出来。体腔及其循环系统和寡毛类相似，没有多大变化，</a:t>
            </a:r>
            <a:r>
              <a:rPr lang="zh-CN" altLang="en-US" sz="2400" b="1" dirty="0">
                <a:solidFill>
                  <a:srgbClr val="FF0000"/>
                </a:solidFill>
              </a:rPr>
              <a:t>体腔中存在着背血管和腹血管</a:t>
            </a:r>
            <a:r>
              <a:rPr lang="zh-CN" altLang="en-US" sz="2400" b="1" dirty="0">
                <a:solidFill>
                  <a:schemeClr val="bg2"/>
                </a:solidFill>
              </a:rPr>
              <a:t>。不过在隔膜附近已有组织侵入体腔中，体腔为侵入的组织填满，只有</a:t>
            </a: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背窦与腹窦和两旁的侧窦</a:t>
            </a:r>
            <a:r>
              <a:rPr lang="zh-CN" altLang="en-US" sz="2400" b="1" dirty="0">
                <a:solidFill>
                  <a:schemeClr val="bg2"/>
                </a:solidFill>
              </a:rPr>
              <a:t>。背血管和腹血管分别在背窦和腹窦中，它们与侧窦有空间网相连。</a:t>
            </a:r>
            <a:endParaRPr lang="zh-CN" altLang="en-US" sz="2400" b="1" dirty="0">
              <a:solidFill>
                <a:schemeClr val="bg2"/>
              </a:solidFill>
            </a:endParaRPr>
          </a:p>
        </p:txBody>
      </p:sp>
      <p:pic>
        <p:nvPicPr>
          <p:cNvPr id="65537" name="图片 3"/>
          <p:cNvPicPr>
            <a:picLocks noChangeAspect="1"/>
          </p:cNvPicPr>
          <p:nvPr/>
        </p:nvPicPr>
        <p:blipFill>
          <a:blip r:embed="rId1"/>
          <a:srcRect l="3772" t="9460" r="7259" b="19951"/>
          <a:stretch>
            <a:fillRect/>
          </a:stretch>
        </p:blipFill>
        <p:spPr>
          <a:xfrm rot="-5400000">
            <a:off x="3035935" y="2372360"/>
            <a:ext cx="4151630" cy="43929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标注 2"/>
          <p:cNvSpPr/>
          <p:nvPr/>
        </p:nvSpPr>
        <p:spPr>
          <a:xfrm>
            <a:off x="3275330" y="5516880"/>
            <a:ext cx="792480" cy="432435"/>
          </a:xfrm>
          <a:prstGeom prst="wedgeRectCallout">
            <a:avLst>
              <a:gd name="adj1" fmla="val 164663"/>
              <a:gd name="adj2" fmla="val -215785"/>
            </a:avLst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zh-CN" altLang="en-US" sz="2400" b="0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2" charset="0"/>
                <a:ea typeface="SimSun" panose="02010600030101010101" pitchFamily="2" charset="-122"/>
                <a:cs typeface="SimSun" panose="02010600030101010101" pitchFamily="2" charset="-122"/>
              </a:rPr>
              <a:t>精巢</a:t>
            </a:r>
            <a:endParaRPr kumimoji="1" lang="zh-CN" altLang="en-US" sz="2400" b="0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2" name="矩形标注 1"/>
          <p:cNvSpPr/>
          <p:nvPr/>
        </p:nvSpPr>
        <p:spPr>
          <a:xfrm>
            <a:off x="3059430" y="2780665"/>
            <a:ext cx="792480" cy="432435"/>
          </a:xfrm>
          <a:prstGeom prst="wedgeRectCallout">
            <a:avLst>
              <a:gd name="adj1" fmla="val 166826"/>
              <a:gd name="adj2" fmla="val 259104"/>
            </a:avLst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zh-CN" altLang="en-US" sz="2400" b="0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2" charset="0"/>
                <a:ea typeface="SimSun" panose="02010600030101010101" pitchFamily="2" charset="-122"/>
                <a:cs typeface="SimSun" panose="02010600030101010101" pitchFamily="2" charset="-122"/>
              </a:rPr>
              <a:t>盲囊</a:t>
            </a:r>
            <a:endParaRPr kumimoji="1" lang="zh-CN" altLang="en-US" sz="2400" b="0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</p:spTree>
  </p:cSld>
  <p:clrMapOvr>
    <a:masterClrMapping/>
  </p:clrMapOvr>
  <p:transition>
    <p:cover dir="r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6561" name="Rectangle 3"/>
          <p:cNvSpPr>
            <a:spLocks noGrp="1"/>
          </p:cNvSpPr>
          <p:nvPr>
            <p:ph idx="1"/>
          </p:nvPr>
        </p:nvSpPr>
        <p:spPr>
          <a:xfrm>
            <a:off x="395288" y="935038"/>
            <a:ext cx="8062912" cy="5713412"/>
          </a:xfrm>
        </p:spPr>
        <p:txBody>
          <a:bodyPr vert="horz" wrap="square" lIns="91440" tIns="45720" rIns="91440" bIns="45720" anchor="t" anchorCtr="0"/>
          <a:p>
            <a:pPr>
              <a:lnSpc>
                <a:spcPct val="90000"/>
              </a:lnSpc>
            </a:pPr>
            <a:r>
              <a:rPr lang="zh-CN" altLang="en-US" sz="3600" b="1" dirty="0">
                <a:solidFill>
                  <a:srgbClr val="FFFF00"/>
                </a:solidFill>
              </a:rPr>
              <a:t>生活环境</a:t>
            </a:r>
            <a:r>
              <a:rPr lang="zh-CN" altLang="en-US" sz="3600" b="1" dirty="0"/>
              <a:t>：多数蛭类生活在淡水，少数在陆地，极少数在海水中。多避阳光，但有食物时仍出来，游泳呈</a:t>
            </a:r>
            <a:r>
              <a:rPr lang="zh-CN" altLang="en-US" sz="3600" b="1" dirty="0">
                <a:solidFill>
                  <a:srgbClr val="FF0000"/>
                </a:solidFill>
              </a:rPr>
              <a:t>波浪</a:t>
            </a:r>
            <a:r>
              <a:rPr lang="zh-CN" altLang="en-US" sz="3600" b="1" dirty="0"/>
              <a:t>式。陆生种类，两吸盘交替附着前行。杂食或肉食，有的暂时性外寄生。水中蚂蟥吸食人和动物血液。当人、畜在水中工作时，它便附在皮肤上吸取血液。陆生种类有的在森林中（山蚂蟥），会落到人、畜的身上来吸血。还有的寄生于各类脊椎动物的体表或咽等处，吸食大量的血液。</a:t>
            </a:r>
            <a:endParaRPr lang="zh-CN" altLang="en-US" sz="3600" b="1" dirty="0"/>
          </a:p>
        </p:txBody>
      </p:sp>
    </p:spTree>
  </p:cSld>
  <p:clrMapOvr>
    <a:masterClrMapping/>
  </p:clrMapOvr>
  <p:transition>
    <p:cover dir="r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7585" name="Rectangle 2"/>
          <p:cNvSpPr>
            <a:spLocks noGrp="1"/>
          </p:cNvSpPr>
          <p:nvPr>
            <p:ph type="title"/>
          </p:nvPr>
        </p:nvSpPr>
        <p:spPr>
          <a:xfrm>
            <a:off x="250825" y="188913"/>
            <a:ext cx="2886075" cy="869950"/>
          </a:xfrm>
        </p:spPr>
        <p:txBody>
          <a:bodyPr vert="horz" wrap="square" lIns="91440" tIns="45720" rIns="91440" bIns="45720" anchor="ctr" anchorCtr="0"/>
          <a:p>
            <a:r>
              <a:rPr lang="zh-CN" altLang="en-US" b="1" i="0" dirty="0"/>
              <a:t>蛭纲分类</a:t>
            </a:r>
            <a:endParaRPr lang="zh-CN" altLang="en-US" b="1" i="0" dirty="0"/>
          </a:p>
        </p:txBody>
      </p:sp>
      <p:sp>
        <p:nvSpPr>
          <p:cNvPr id="67586" name="Rectangle 3"/>
          <p:cNvSpPr>
            <a:spLocks noGrp="1"/>
          </p:cNvSpPr>
          <p:nvPr>
            <p:ph idx="1"/>
          </p:nvPr>
        </p:nvSpPr>
        <p:spPr>
          <a:xfrm>
            <a:off x="323850" y="1268413"/>
            <a:ext cx="8134350" cy="4994275"/>
          </a:xfrm>
        </p:spPr>
        <p:txBody>
          <a:bodyPr vert="horz" wrap="square" lIns="91440" tIns="45720" rIns="91440" bIns="45720" anchor="t" anchorCtr="0"/>
          <a:p>
            <a:pPr>
              <a:lnSpc>
                <a:spcPct val="90000"/>
              </a:lnSpc>
            </a:pPr>
            <a:r>
              <a:rPr lang="zh-CN" altLang="en-US" sz="3600" dirty="0">
                <a:solidFill>
                  <a:srgbClr val="FFFF00"/>
                </a:solidFill>
              </a:rPr>
              <a:t>棘蛭目</a:t>
            </a:r>
            <a:r>
              <a:rPr lang="zh-CN" altLang="en-US" sz="3600" dirty="0"/>
              <a:t>：具刚毛和体棘，无前吸盘，体节</a:t>
            </a:r>
            <a:r>
              <a:rPr lang="en-US" altLang="zh-CN" sz="3600" dirty="0"/>
              <a:t>30</a:t>
            </a:r>
            <a:r>
              <a:rPr lang="zh-CN" altLang="en-US" sz="3600" dirty="0"/>
              <a:t>个。寄生于鱼类鳃中，只在西伯利亚发现。</a:t>
            </a:r>
            <a:endParaRPr lang="en-US" altLang="zh-CN" sz="3600" dirty="0"/>
          </a:p>
          <a:p>
            <a:pPr>
              <a:lnSpc>
                <a:spcPct val="90000"/>
              </a:lnSpc>
            </a:pPr>
            <a:r>
              <a:rPr lang="zh-CN" altLang="en-US" sz="3600" dirty="0">
                <a:solidFill>
                  <a:srgbClr val="FFFF00"/>
                </a:solidFill>
              </a:rPr>
              <a:t>鳃蛭目</a:t>
            </a:r>
            <a:r>
              <a:rPr lang="zh-CN" altLang="en-US" sz="3600" dirty="0"/>
              <a:t>：无刚毛，具前后吸盘，体腔明显，体节</a:t>
            </a:r>
            <a:r>
              <a:rPr lang="en-US" altLang="zh-CN" sz="3600" dirty="0"/>
              <a:t>15</a:t>
            </a:r>
            <a:r>
              <a:rPr lang="zh-CN" altLang="en-US" sz="3600" dirty="0"/>
              <a:t>个。寄生于鱼等冷血动物。如扬子鳃蛭。</a:t>
            </a:r>
            <a:endParaRPr lang="en-US" altLang="zh-CN" sz="3600" dirty="0"/>
          </a:p>
          <a:p>
            <a:pPr>
              <a:lnSpc>
                <a:spcPct val="90000"/>
              </a:lnSpc>
            </a:pPr>
            <a:r>
              <a:rPr lang="zh-CN" altLang="en-US" sz="3600" dirty="0">
                <a:solidFill>
                  <a:srgbClr val="FFFF00"/>
                </a:solidFill>
              </a:rPr>
              <a:t>水蛭目</a:t>
            </a:r>
            <a:r>
              <a:rPr lang="zh-CN" altLang="en-US" sz="3600" dirty="0"/>
              <a:t>：无刚毛，具前后吸盘，体节</a:t>
            </a:r>
            <a:r>
              <a:rPr lang="en-US" altLang="zh-CN" sz="3600" dirty="0"/>
              <a:t>33</a:t>
            </a:r>
            <a:r>
              <a:rPr lang="zh-CN" altLang="en-US" sz="3600" dirty="0"/>
              <a:t>个，体腔退化成一系列腔隙或管道。如扁蛭、医蛭、山蛭等。</a:t>
            </a:r>
            <a:endParaRPr lang="zh-CN" altLang="en-US" sz="3600" dirty="0"/>
          </a:p>
        </p:txBody>
      </p:sp>
    </p:spTree>
  </p:cSld>
  <p:clrMapOvr>
    <a:masterClrMapping/>
  </p:clrMapOvr>
  <p:transition>
    <p:cover dir="r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8609" name="Picture 2" descr="C:\DOCUME~1\kjk\LOCALS~1\Temp\sspictmp007F48.gi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28800" y="0"/>
            <a:ext cx="4797425" cy="6629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over dir="r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9633" name="矩形 421889"/>
          <p:cNvSpPr/>
          <p:nvPr/>
        </p:nvSpPr>
        <p:spPr>
          <a:xfrm>
            <a:off x="2555875" y="542925"/>
            <a:ext cx="3448050" cy="725488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pPr>
              <a:lnSpc>
                <a:spcPct val="130000"/>
              </a:lnSpc>
              <a:buClr>
                <a:schemeClr val="accent2"/>
              </a:buClr>
              <a:buSzPct val="80000"/>
              <a:buFont typeface="Wingdings" panose="05000000000000000000" pitchFamily="2" charset="2"/>
            </a:pPr>
            <a:r>
              <a:rPr lang="zh-CN" altLang="en-US" sz="3200" b="1">
                <a:solidFill>
                  <a:srgbClr val="FFFF00"/>
                </a:solidFill>
                <a:latin typeface="Times New Roman" panose="02020603050405020304" pitchFamily="2" charset="0"/>
                <a:ea typeface="SimSun" panose="02010600030101010101" pitchFamily="2" charset="-122"/>
              </a:rPr>
              <a:t>三个纲的特征比较</a:t>
            </a:r>
            <a:endParaRPr lang="zh-CN" altLang="en-US" sz="3200" b="1">
              <a:solidFill>
                <a:srgbClr val="FFFF00"/>
              </a:solidFill>
              <a:latin typeface="Times New Roman" panose="02020603050405020304" pitchFamily="2" charset="0"/>
              <a:ea typeface="SimSun" panose="02010600030101010101" pitchFamily="2" charset="-122"/>
            </a:endParaRPr>
          </a:p>
        </p:txBody>
      </p:sp>
      <p:grpSp>
        <p:nvGrpSpPr>
          <p:cNvPr id="69634" name="组合 421890"/>
          <p:cNvGrpSpPr/>
          <p:nvPr/>
        </p:nvGrpSpPr>
        <p:grpSpPr>
          <a:xfrm>
            <a:off x="576263" y="1397000"/>
            <a:ext cx="7883525" cy="4624388"/>
            <a:chOff x="0" y="0"/>
            <a:chExt cx="4966" cy="2913"/>
          </a:xfrm>
        </p:grpSpPr>
        <p:sp>
          <p:nvSpPr>
            <p:cNvPr id="69635" name="矩形 421891"/>
            <p:cNvSpPr/>
            <p:nvPr/>
          </p:nvSpPr>
          <p:spPr>
            <a:xfrm>
              <a:off x="1316" y="0"/>
              <a:ext cx="791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algn="ctr"/>
              <a:r>
                <a:rPr lang="zh-CN" altLang="en-US" sz="2800" b="1">
                  <a:latin typeface="Times New Roman" panose="02020603050405020304" pitchFamily="2" charset="0"/>
                  <a:ea typeface="SimHei" panose="02010609060101010101" pitchFamily="2" charset="-122"/>
                </a:rPr>
                <a:t>多毛纲</a:t>
              </a:r>
              <a:endParaRPr lang="zh-CN" altLang="en-US" sz="2800" b="1">
                <a:latin typeface="Times New Roman" panose="02020603050405020304" pitchFamily="2" charset="0"/>
                <a:ea typeface="SimHei" panose="02010609060101010101" pitchFamily="2" charset="-122"/>
              </a:endParaRPr>
            </a:p>
          </p:txBody>
        </p:sp>
        <p:sp>
          <p:nvSpPr>
            <p:cNvPr id="69636" name="矩形 421892"/>
            <p:cNvSpPr/>
            <p:nvPr/>
          </p:nvSpPr>
          <p:spPr>
            <a:xfrm>
              <a:off x="2359" y="0"/>
              <a:ext cx="791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algn="ctr"/>
              <a:r>
                <a:rPr lang="zh-CN" altLang="en-US" sz="2800" b="1">
                  <a:latin typeface="Times New Roman" panose="02020603050405020304" pitchFamily="2" charset="0"/>
                  <a:ea typeface="SimHei" panose="02010609060101010101" pitchFamily="2" charset="-122"/>
                </a:rPr>
                <a:t>寡毛纲</a:t>
              </a:r>
              <a:endParaRPr lang="zh-CN" altLang="en-US" sz="2800" b="1">
                <a:latin typeface="Times New Roman" panose="02020603050405020304" pitchFamily="2" charset="0"/>
                <a:ea typeface="SimHei" panose="02010609060101010101" pitchFamily="2" charset="-122"/>
              </a:endParaRPr>
            </a:p>
          </p:txBody>
        </p:sp>
        <p:sp>
          <p:nvSpPr>
            <p:cNvPr id="69637" name="矩形 421893"/>
            <p:cNvSpPr/>
            <p:nvPr/>
          </p:nvSpPr>
          <p:spPr>
            <a:xfrm>
              <a:off x="3789" y="0"/>
              <a:ext cx="56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algn="ctr"/>
              <a:r>
                <a:rPr lang="zh-CN" altLang="en-US" sz="2800" b="1">
                  <a:latin typeface="Times New Roman" panose="02020603050405020304" pitchFamily="2" charset="0"/>
                  <a:ea typeface="SimHei" panose="02010609060101010101" pitchFamily="2" charset="-122"/>
                </a:rPr>
                <a:t>蛭纲</a:t>
              </a:r>
              <a:endParaRPr lang="zh-CN" altLang="en-US" sz="2800" b="1">
                <a:latin typeface="Times New Roman" panose="02020603050405020304" pitchFamily="2" charset="0"/>
                <a:ea typeface="SimHei" panose="02010609060101010101" pitchFamily="2" charset="-122"/>
              </a:endParaRPr>
            </a:p>
          </p:txBody>
        </p:sp>
        <p:sp>
          <p:nvSpPr>
            <p:cNvPr id="69638" name="矩形 421894"/>
            <p:cNvSpPr/>
            <p:nvPr/>
          </p:nvSpPr>
          <p:spPr>
            <a:xfrm>
              <a:off x="272" y="499"/>
              <a:ext cx="56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algn="ctr"/>
              <a:r>
                <a:rPr lang="zh-CN" altLang="en-US" sz="2800" b="1">
                  <a:solidFill>
                    <a:srgbClr val="FFFF00"/>
                  </a:solidFill>
                  <a:latin typeface="Times New Roman" panose="02020603050405020304" pitchFamily="2" charset="0"/>
                  <a:ea typeface="SimSun" panose="02010600030101010101" pitchFamily="2" charset="-122"/>
                </a:rPr>
                <a:t>头部</a:t>
              </a:r>
              <a:endParaRPr lang="zh-CN" altLang="en-US" sz="2800" b="1">
                <a:solidFill>
                  <a:srgbClr val="FFFF00"/>
                </a:solidFill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69639" name="矩形 421895"/>
            <p:cNvSpPr/>
            <p:nvPr/>
          </p:nvSpPr>
          <p:spPr>
            <a:xfrm>
              <a:off x="1407" y="499"/>
              <a:ext cx="56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algn="ctr"/>
              <a:r>
                <a:rPr lang="zh-CN" altLang="en-US" sz="2800" b="1">
                  <a:latin typeface="Times New Roman" panose="02020603050405020304" pitchFamily="2" charset="0"/>
                  <a:ea typeface="SimSun" panose="02010600030101010101" pitchFamily="2" charset="-122"/>
                </a:rPr>
                <a:t>明显</a:t>
              </a:r>
              <a:endParaRPr lang="zh-CN" altLang="en-US" sz="2800" b="1"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69640" name="矩形 421896"/>
            <p:cNvSpPr/>
            <p:nvPr/>
          </p:nvSpPr>
          <p:spPr>
            <a:xfrm>
              <a:off x="2404" y="509"/>
              <a:ext cx="847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algn="ctr"/>
              <a:r>
                <a:rPr lang="zh-CN" altLang="en-US" sz="2800" b="1">
                  <a:latin typeface="Times New Roman" panose="02020603050405020304" pitchFamily="2" charset="0"/>
                  <a:ea typeface="SimSun" panose="02010600030101010101" pitchFamily="2" charset="-122"/>
                </a:rPr>
                <a:t>不明显</a:t>
              </a:r>
              <a:r>
                <a:rPr lang="zh-CN" altLang="en-US" sz="2800">
                  <a:latin typeface="Times New Roman" panose="02020603050405020304" pitchFamily="2" charset="0"/>
                  <a:ea typeface="SimSun" panose="02010600030101010101" pitchFamily="2" charset="-122"/>
                </a:rPr>
                <a:t> </a:t>
              </a:r>
              <a:endParaRPr lang="zh-CN" altLang="en-US" sz="2800"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69641" name="矩形 421897"/>
            <p:cNvSpPr/>
            <p:nvPr/>
          </p:nvSpPr>
          <p:spPr>
            <a:xfrm>
              <a:off x="3719" y="499"/>
              <a:ext cx="791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algn="ctr"/>
              <a:r>
                <a:rPr lang="zh-CN" altLang="en-US" sz="2800" b="1">
                  <a:latin typeface="Times New Roman" panose="02020603050405020304" pitchFamily="2" charset="0"/>
                  <a:ea typeface="SimSun" panose="02010600030101010101" pitchFamily="2" charset="-122"/>
                </a:rPr>
                <a:t>不明显</a:t>
              </a:r>
              <a:endParaRPr lang="zh-CN" altLang="en-US" sz="2800" b="1"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69642" name="矩形 421898"/>
            <p:cNvSpPr/>
            <p:nvPr/>
          </p:nvSpPr>
          <p:spPr>
            <a:xfrm>
              <a:off x="91" y="940"/>
              <a:ext cx="101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algn="ctr"/>
              <a:r>
                <a:rPr lang="zh-CN" altLang="en-US" sz="2800" b="1">
                  <a:solidFill>
                    <a:srgbClr val="FFFF00"/>
                  </a:solidFill>
                  <a:latin typeface="Times New Roman" panose="02020603050405020304" pitchFamily="2" charset="0"/>
                  <a:ea typeface="SimSun" panose="02010600030101010101" pitchFamily="2" charset="-122"/>
                </a:rPr>
                <a:t>运动器官</a:t>
              </a:r>
              <a:endParaRPr lang="zh-CN" altLang="en-US" sz="2800" b="1">
                <a:solidFill>
                  <a:srgbClr val="FFFF00"/>
                </a:solidFill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69643" name="矩形 421899"/>
            <p:cNvSpPr/>
            <p:nvPr/>
          </p:nvSpPr>
          <p:spPr>
            <a:xfrm>
              <a:off x="1407" y="940"/>
              <a:ext cx="56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algn="ctr"/>
              <a:r>
                <a:rPr lang="zh-CN" altLang="en-US" sz="2800" b="1">
                  <a:latin typeface="Times New Roman" panose="02020603050405020304" pitchFamily="2" charset="0"/>
                  <a:ea typeface="SimSun" panose="02010600030101010101" pitchFamily="2" charset="-122"/>
                </a:rPr>
                <a:t>疣足</a:t>
              </a:r>
              <a:endParaRPr lang="zh-CN" altLang="en-US" sz="2800" b="1"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69644" name="矩形 421900"/>
            <p:cNvSpPr/>
            <p:nvPr/>
          </p:nvSpPr>
          <p:spPr>
            <a:xfrm>
              <a:off x="2495" y="940"/>
              <a:ext cx="56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algn="ctr"/>
              <a:r>
                <a:rPr lang="zh-CN" altLang="en-US" sz="2800" b="1">
                  <a:latin typeface="Times New Roman" panose="02020603050405020304" pitchFamily="2" charset="0"/>
                  <a:ea typeface="SimSun" panose="02010600030101010101" pitchFamily="2" charset="-122"/>
                </a:rPr>
                <a:t>刚毛</a:t>
              </a:r>
              <a:endParaRPr lang="zh-CN" altLang="en-US" sz="2800" b="1"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69645" name="矩形 421901"/>
            <p:cNvSpPr/>
            <p:nvPr/>
          </p:nvSpPr>
          <p:spPr>
            <a:xfrm>
              <a:off x="3402" y="940"/>
              <a:ext cx="146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algn="ctr"/>
              <a:r>
                <a:rPr lang="zh-CN" altLang="en-US" sz="2800" b="1">
                  <a:latin typeface="Times New Roman" panose="02020603050405020304" pitchFamily="2" charset="0"/>
                  <a:ea typeface="SimSun" panose="02010600030101010101" pitchFamily="2" charset="-122"/>
                </a:rPr>
                <a:t>无刚毛和疣足</a:t>
              </a:r>
              <a:endParaRPr lang="zh-CN" altLang="en-US" sz="2800" b="1"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69646" name="矩形 421902"/>
            <p:cNvSpPr/>
            <p:nvPr/>
          </p:nvSpPr>
          <p:spPr>
            <a:xfrm>
              <a:off x="227" y="1461"/>
              <a:ext cx="56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algn="ctr"/>
              <a:r>
                <a:rPr lang="zh-CN" altLang="en-US" sz="2800" b="1">
                  <a:solidFill>
                    <a:srgbClr val="FFFF00"/>
                  </a:solidFill>
                  <a:latin typeface="Times New Roman" panose="02020603050405020304" pitchFamily="2" charset="0"/>
                  <a:ea typeface="SimSun" panose="02010600030101010101" pitchFamily="2" charset="-122"/>
                </a:rPr>
                <a:t>生殖</a:t>
              </a:r>
              <a:endParaRPr lang="zh-CN" altLang="en-US" sz="2800" b="1">
                <a:solidFill>
                  <a:srgbClr val="FFFF00"/>
                </a:solidFill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69647" name="矩形 421903"/>
            <p:cNvSpPr/>
            <p:nvPr/>
          </p:nvSpPr>
          <p:spPr>
            <a:xfrm>
              <a:off x="1044" y="1319"/>
              <a:ext cx="1238" cy="59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ctr"/>
              <a:r>
                <a:rPr lang="zh-CN" altLang="en-US" sz="2800" b="1">
                  <a:latin typeface="Times New Roman" panose="02020603050405020304" pitchFamily="2" charset="0"/>
                  <a:ea typeface="SimSun" panose="02010600030101010101" pitchFamily="2" charset="-122"/>
                </a:rPr>
                <a:t>无环带</a:t>
              </a:r>
              <a:endParaRPr lang="zh-CN" altLang="en-US" sz="2800" b="1">
                <a:latin typeface="Times New Roman" panose="02020603050405020304" pitchFamily="2" charset="0"/>
                <a:ea typeface="SimSun" panose="02010600030101010101" pitchFamily="2" charset="-122"/>
              </a:endParaRPr>
            </a:p>
            <a:p>
              <a:pPr algn="ctr"/>
              <a:r>
                <a:rPr lang="zh-CN" altLang="en-US" sz="2800" b="1">
                  <a:latin typeface="Times New Roman" panose="02020603050405020304" pitchFamily="2" charset="0"/>
                  <a:ea typeface="SimSun" panose="02010600030101010101" pitchFamily="2" charset="-122"/>
                </a:rPr>
                <a:t>♀♂异体</a:t>
              </a:r>
              <a:endParaRPr lang="zh-CN" altLang="en-US" sz="2800" b="1"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69648" name="矩形 421904"/>
            <p:cNvSpPr/>
            <p:nvPr/>
          </p:nvSpPr>
          <p:spPr>
            <a:xfrm>
              <a:off x="2132" y="1319"/>
              <a:ext cx="1330" cy="59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ctr"/>
              <a:r>
                <a:rPr lang="zh-CN" altLang="en-US" sz="2800" b="1">
                  <a:latin typeface="Times New Roman" panose="02020603050405020304" pitchFamily="2" charset="0"/>
                  <a:ea typeface="SimSun" panose="02010600030101010101" pitchFamily="2" charset="-122"/>
                </a:rPr>
                <a:t>有环带 </a:t>
              </a:r>
              <a:endParaRPr lang="zh-CN" altLang="en-US" sz="2800" b="1">
                <a:latin typeface="Times New Roman" panose="02020603050405020304" pitchFamily="2" charset="0"/>
                <a:ea typeface="SimSun" panose="02010600030101010101" pitchFamily="2" charset="-122"/>
              </a:endParaRPr>
            </a:p>
            <a:p>
              <a:pPr algn="ctr"/>
              <a:r>
                <a:rPr lang="zh-CN" altLang="en-US" sz="2800" b="1">
                  <a:latin typeface="Times New Roman" panose="02020603050405020304" pitchFamily="2" charset="0"/>
                  <a:ea typeface="SimSun" panose="02010600030101010101" pitchFamily="2" charset="-122"/>
                </a:rPr>
                <a:t>♀♂同体</a:t>
              </a:r>
              <a:endParaRPr lang="zh-CN" altLang="en-US" sz="2800" b="1"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69649" name="矩形 421905"/>
            <p:cNvSpPr/>
            <p:nvPr/>
          </p:nvSpPr>
          <p:spPr>
            <a:xfrm>
              <a:off x="3470" y="1319"/>
              <a:ext cx="1383" cy="59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ctr"/>
              <a:r>
                <a:rPr lang="zh-CN" altLang="en-US" sz="2800" b="1">
                  <a:latin typeface="Times New Roman" panose="02020603050405020304" pitchFamily="2" charset="0"/>
                  <a:ea typeface="SimSun" panose="02010600030101010101" pitchFamily="2" charset="-122"/>
                </a:rPr>
                <a:t>有环带</a:t>
              </a:r>
              <a:endParaRPr lang="zh-CN" altLang="en-US" sz="2800" b="1">
                <a:latin typeface="Times New Roman" panose="02020603050405020304" pitchFamily="2" charset="0"/>
                <a:ea typeface="SimSun" panose="02010600030101010101" pitchFamily="2" charset="-122"/>
              </a:endParaRPr>
            </a:p>
            <a:p>
              <a:pPr algn="ctr"/>
              <a:r>
                <a:rPr lang="zh-CN" altLang="en-US" sz="2800" b="1">
                  <a:latin typeface="Times New Roman" panose="02020603050405020304" pitchFamily="2" charset="0"/>
                  <a:ea typeface="SimSun" panose="02010600030101010101" pitchFamily="2" charset="-122"/>
                </a:rPr>
                <a:t> ♀♂同体</a:t>
              </a:r>
              <a:endParaRPr lang="zh-CN" altLang="en-US" sz="2800" b="1"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69650" name="矩形 421906"/>
            <p:cNvSpPr/>
            <p:nvPr/>
          </p:nvSpPr>
          <p:spPr>
            <a:xfrm>
              <a:off x="227" y="1951"/>
              <a:ext cx="56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algn="ctr"/>
              <a:r>
                <a:rPr lang="zh-CN" altLang="en-US" sz="2800" b="1">
                  <a:solidFill>
                    <a:srgbClr val="FFFF00"/>
                  </a:solidFill>
                  <a:latin typeface="Times New Roman" panose="02020603050405020304" pitchFamily="2" charset="0"/>
                  <a:ea typeface="SimSun" panose="02010600030101010101" pitchFamily="2" charset="-122"/>
                </a:rPr>
                <a:t>发育</a:t>
              </a:r>
              <a:endParaRPr lang="zh-CN" altLang="en-US" sz="2800" b="1">
                <a:solidFill>
                  <a:srgbClr val="FFFF00"/>
                </a:solidFill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69651" name="矩形 421907"/>
            <p:cNvSpPr/>
            <p:nvPr/>
          </p:nvSpPr>
          <p:spPr>
            <a:xfrm>
              <a:off x="0" y="2369"/>
              <a:ext cx="101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algn="ctr"/>
              <a:r>
                <a:rPr lang="zh-CN" altLang="en-US" sz="2800" b="1">
                  <a:solidFill>
                    <a:srgbClr val="FFFF00"/>
                  </a:solidFill>
                  <a:latin typeface="Times New Roman" panose="02020603050405020304" pitchFamily="2" charset="0"/>
                  <a:ea typeface="SimSun" panose="02010600030101010101" pitchFamily="2" charset="-122"/>
                </a:rPr>
                <a:t>生活习性</a:t>
              </a:r>
              <a:endParaRPr lang="zh-CN" altLang="en-US" sz="2800" b="1">
                <a:solidFill>
                  <a:srgbClr val="FFFF00"/>
                </a:solidFill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69652" name="矩形 421908"/>
            <p:cNvSpPr/>
            <p:nvPr/>
          </p:nvSpPr>
          <p:spPr>
            <a:xfrm>
              <a:off x="1180" y="1951"/>
              <a:ext cx="101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algn="ctr"/>
              <a:r>
                <a:rPr lang="zh-CN" altLang="en-US" sz="2800" b="1">
                  <a:latin typeface="Times New Roman" panose="02020603050405020304" pitchFamily="2" charset="0"/>
                  <a:ea typeface="SimSun" panose="02010600030101010101" pitchFamily="2" charset="-122"/>
                </a:rPr>
                <a:t>担轮幼虫</a:t>
              </a:r>
              <a:endParaRPr lang="zh-CN" altLang="en-US" sz="2800" b="1"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69653" name="矩形 421909"/>
            <p:cNvSpPr/>
            <p:nvPr/>
          </p:nvSpPr>
          <p:spPr>
            <a:xfrm>
              <a:off x="1452" y="2414"/>
              <a:ext cx="56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algn="ctr"/>
              <a:r>
                <a:rPr lang="zh-CN" altLang="en-US" sz="2800" b="1">
                  <a:latin typeface="Times New Roman" panose="02020603050405020304" pitchFamily="2" charset="0"/>
                  <a:ea typeface="SimSun" panose="02010600030101010101" pitchFamily="2" charset="-122"/>
                </a:rPr>
                <a:t>海生</a:t>
              </a:r>
              <a:endParaRPr lang="zh-CN" altLang="en-US" sz="2800" b="1"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69654" name="矩形 421910"/>
            <p:cNvSpPr/>
            <p:nvPr/>
          </p:nvSpPr>
          <p:spPr>
            <a:xfrm>
              <a:off x="2314" y="1960"/>
              <a:ext cx="101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algn="ctr"/>
              <a:r>
                <a:rPr lang="zh-CN" altLang="en-US" sz="2800" b="1">
                  <a:latin typeface="Times New Roman" panose="02020603050405020304" pitchFamily="2" charset="0"/>
                  <a:ea typeface="SimSun" panose="02010600030101010101" pitchFamily="2" charset="-122"/>
                </a:rPr>
                <a:t>直接发育</a:t>
              </a:r>
              <a:endParaRPr lang="zh-CN" altLang="en-US" sz="2800" b="1"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69655" name="矩形 421911"/>
            <p:cNvSpPr/>
            <p:nvPr/>
          </p:nvSpPr>
          <p:spPr>
            <a:xfrm>
              <a:off x="2404" y="2414"/>
              <a:ext cx="791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algn="ctr"/>
              <a:r>
                <a:rPr lang="zh-CN" altLang="en-US" sz="2800" b="1">
                  <a:latin typeface="Times New Roman" panose="02020603050405020304" pitchFamily="2" charset="0"/>
                  <a:ea typeface="SimSun" panose="02010600030101010101" pitchFamily="2" charset="-122"/>
                </a:rPr>
                <a:t>多陆生</a:t>
              </a:r>
              <a:endParaRPr lang="zh-CN" altLang="en-US" sz="2800" b="1"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69656" name="矩形 421912"/>
            <p:cNvSpPr/>
            <p:nvPr/>
          </p:nvSpPr>
          <p:spPr>
            <a:xfrm>
              <a:off x="3747" y="1960"/>
              <a:ext cx="101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pPr algn="ctr"/>
              <a:r>
                <a:rPr lang="zh-CN" altLang="en-US" sz="2800" b="1">
                  <a:latin typeface="Times New Roman" panose="02020603050405020304" pitchFamily="2" charset="0"/>
                  <a:ea typeface="SimSun" panose="02010600030101010101" pitchFamily="2" charset="-122"/>
                </a:rPr>
                <a:t>直接发育</a:t>
              </a:r>
              <a:endParaRPr lang="zh-CN" altLang="en-US" sz="2800" b="1"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69657" name="矩形 421913"/>
            <p:cNvSpPr/>
            <p:nvPr/>
          </p:nvSpPr>
          <p:spPr>
            <a:xfrm>
              <a:off x="3402" y="2392"/>
              <a:ext cx="1564" cy="51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algn="ctr"/>
              <a:r>
                <a:rPr lang="zh-CN" altLang="en-US" b="1">
                  <a:latin typeface="Times New Roman" panose="02020603050405020304" pitchFamily="2" charset="0"/>
                  <a:ea typeface="SimSun" panose="02010600030101010101" pitchFamily="2" charset="-122"/>
                </a:rPr>
                <a:t>多淡水</a:t>
              </a:r>
              <a:br>
                <a:rPr lang="zh-CN" altLang="en-US" b="1">
                  <a:latin typeface="Times New Roman" panose="02020603050405020304" pitchFamily="2" charset="0"/>
                  <a:ea typeface="SimSun" panose="02010600030101010101" pitchFamily="2" charset="-122"/>
                </a:rPr>
              </a:br>
              <a:r>
                <a:rPr lang="zh-CN" altLang="en-US" b="1">
                  <a:latin typeface="Times New Roman" panose="02020603050405020304" pitchFamily="2" charset="0"/>
                  <a:ea typeface="SimSun" panose="02010600030101010101" pitchFamily="2" charset="-122"/>
                </a:rPr>
                <a:t>暂时性体外寄生</a:t>
              </a:r>
              <a:endParaRPr lang="zh-CN" altLang="en-US" b="1">
                <a:latin typeface="Times New Roman" panose="02020603050405020304" pitchFamily="2" charset="0"/>
                <a:ea typeface="SimSun" panose="02010600030101010101" pitchFamily="2" charset="-122"/>
              </a:endParaRPr>
            </a:p>
          </p:txBody>
        </p:sp>
        <p:sp>
          <p:nvSpPr>
            <p:cNvPr id="69658" name="直接连接符 421914"/>
            <p:cNvSpPr/>
            <p:nvPr/>
          </p:nvSpPr>
          <p:spPr>
            <a:xfrm>
              <a:off x="22" y="373"/>
              <a:ext cx="4877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69659" name="直接连接符 421915"/>
            <p:cNvSpPr/>
            <p:nvPr/>
          </p:nvSpPr>
          <p:spPr>
            <a:xfrm>
              <a:off x="46" y="917"/>
              <a:ext cx="4853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69660" name="直接连接符 421916"/>
            <p:cNvSpPr/>
            <p:nvPr/>
          </p:nvSpPr>
          <p:spPr>
            <a:xfrm>
              <a:off x="22" y="1915"/>
              <a:ext cx="4877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69661" name="直接连接符 421917"/>
            <p:cNvSpPr/>
            <p:nvPr/>
          </p:nvSpPr>
          <p:spPr>
            <a:xfrm>
              <a:off x="22" y="2323"/>
              <a:ext cx="4877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69662" name="直接连接符 421918"/>
            <p:cNvSpPr/>
            <p:nvPr/>
          </p:nvSpPr>
          <p:spPr>
            <a:xfrm>
              <a:off x="22" y="2913"/>
              <a:ext cx="4877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69663" name="直接连接符 421919"/>
            <p:cNvSpPr/>
            <p:nvPr/>
          </p:nvSpPr>
          <p:spPr>
            <a:xfrm>
              <a:off x="22" y="1325"/>
              <a:ext cx="4877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69664" name="直接连接符 421920"/>
            <p:cNvSpPr/>
            <p:nvPr/>
          </p:nvSpPr>
          <p:spPr>
            <a:xfrm>
              <a:off x="1134" y="10"/>
              <a:ext cx="0" cy="290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69665" name="直接连接符 421921"/>
            <p:cNvSpPr/>
            <p:nvPr/>
          </p:nvSpPr>
          <p:spPr>
            <a:xfrm>
              <a:off x="22" y="10"/>
              <a:ext cx="4877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69666" name="直接连接符 421922"/>
            <p:cNvSpPr/>
            <p:nvPr/>
          </p:nvSpPr>
          <p:spPr>
            <a:xfrm>
              <a:off x="2223" y="10"/>
              <a:ext cx="0" cy="290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69667" name="直接连接符 421923"/>
            <p:cNvSpPr/>
            <p:nvPr/>
          </p:nvSpPr>
          <p:spPr>
            <a:xfrm>
              <a:off x="3357" y="10"/>
              <a:ext cx="0" cy="2858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69668" name="直接连接符 421924"/>
            <p:cNvSpPr/>
            <p:nvPr/>
          </p:nvSpPr>
          <p:spPr>
            <a:xfrm>
              <a:off x="4899" y="10"/>
              <a:ext cx="0" cy="290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69669" name="直接连接符 421925"/>
            <p:cNvSpPr/>
            <p:nvPr/>
          </p:nvSpPr>
          <p:spPr>
            <a:xfrm flipH="1">
              <a:off x="22" y="10"/>
              <a:ext cx="0" cy="290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</p:cSld>
  <p:clrMapOvr>
    <a:masterClrMapping/>
  </p:clrMapOvr>
  <p:transition>
    <p:cover dir="r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0657" name="Rectangle 2"/>
          <p:cNvSpPr>
            <a:spLocks noGrp="1"/>
          </p:cNvSpPr>
          <p:nvPr>
            <p:ph type="title"/>
          </p:nvPr>
        </p:nvSpPr>
        <p:spPr>
          <a:xfrm>
            <a:off x="395288" y="0"/>
            <a:ext cx="5184775" cy="1081088"/>
          </a:xfrm>
        </p:spPr>
        <p:txBody>
          <a:bodyPr vert="horz" wrap="square" lIns="91440" tIns="45720" rIns="91440" bIns="45720" anchor="ctr" anchorCtr="0"/>
          <a:p>
            <a:r>
              <a:rPr lang="en-US" altLang="zh-CN" b="1" i="0" dirty="0"/>
              <a:t>9.4 </a:t>
            </a:r>
            <a:r>
              <a:rPr lang="zh-CN" altLang="en-US" b="1" i="0" dirty="0"/>
              <a:t>环节动物与人类</a:t>
            </a:r>
            <a:endParaRPr lang="zh-CN" altLang="en-US" b="1" i="0" dirty="0"/>
          </a:p>
        </p:txBody>
      </p:sp>
      <p:sp>
        <p:nvSpPr>
          <p:cNvPr id="67586" name="Rectangle 3"/>
          <p:cNvSpPr>
            <a:spLocks noGrp="1"/>
          </p:cNvSpPr>
          <p:nvPr>
            <p:ph idx="1"/>
          </p:nvPr>
        </p:nvSpPr>
        <p:spPr>
          <a:xfrm>
            <a:off x="250825" y="1412875"/>
            <a:ext cx="8424863" cy="4608513"/>
          </a:xfrm>
        </p:spPr>
        <p:txBody>
          <a:bodyPr vert="horz" wrap="square" lIns="91440" tIns="45720" rIns="91440" bIns="45720" anchor="t"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1"/>
              </a:buBlip>
            </a:pPr>
            <a:r>
              <a:rPr kumimoji="1" lang="zh-CN" altLang="en-US" sz="36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SimSun" panose="02010600030101010101" pitchFamily="2" charset="-122"/>
                <a:cs typeface="SimSun" panose="02010600030101010101" pitchFamily="2" charset="-122"/>
              </a:rPr>
              <a:t>多毛类</a:t>
            </a:r>
            <a:r>
              <a:rPr kumimoji="1" lang="en-US" altLang="zh-CN" sz="36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SimSun" panose="02010600030101010101" pitchFamily="2" charset="-122"/>
                <a:cs typeface="SimSun" panose="02010600030101010101" pitchFamily="2" charset="-122"/>
              </a:rPr>
              <a:t>---</a:t>
            </a:r>
            <a:r>
              <a:rPr kumimoji="1" lang="zh-CN" altLang="en-US" sz="36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SimSun" panose="02010600030101010101" pitchFamily="2" charset="-122"/>
                <a:cs typeface="SimSun" panose="02010600030101010101" pitchFamily="2" charset="-122"/>
              </a:rPr>
              <a:t>鱼饵；影响水产养殖，附于船底影响船航速。</a:t>
            </a:r>
            <a:endParaRPr kumimoji="1" lang="en-US" altLang="zh-CN" sz="3600" b="1" i="0" u="none" strike="noStrike" kern="0" cap="none" spc="0" normalizeH="0" baseline="0" noProof="1" dirty="0">
              <a:solidFill>
                <a:schemeClr val="tx1"/>
              </a:solidFill>
              <a:latin typeface="+mn-lt"/>
              <a:ea typeface="SimSun" panose="02010600030101010101" pitchFamily="2" charset="-122"/>
              <a:cs typeface="SimSun" panose="02010600030101010101" pitchFamily="2" charset="-122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1"/>
              </a:buBlip>
            </a:pPr>
            <a:r>
              <a:rPr kumimoji="1" lang="zh-CN" altLang="en-US" sz="36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SimSun" panose="02010600030101010101" pitchFamily="2" charset="-122"/>
                <a:cs typeface="SimSun" panose="02010600030101010101" pitchFamily="2" charset="-122"/>
              </a:rPr>
              <a:t>寡毛类</a:t>
            </a:r>
            <a:r>
              <a:rPr kumimoji="1" lang="en-US" altLang="zh-CN" sz="36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SimSun" panose="02010600030101010101" pitchFamily="2" charset="-122"/>
                <a:cs typeface="SimSun" panose="02010600030101010101" pitchFamily="2" charset="-122"/>
              </a:rPr>
              <a:t>---</a:t>
            </a:r>
            <a:r>
              <a:rPr kumimoji="1" lang="zh-CN" altLang="en-US" sz="36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SimSun" panose="02010600030101010101" pitchFamily="2" charset="-122"/>
                <a:cs typeface="SimSun" panose="02010600030101010101" pitchFamily="2" charset="-122"/>
              </a:rPr>
              <a:t>松土、药用、饲料；</a:t>
            </a:r>
            <a:endParaRPr kumimoji="1" lang="en-US" altLang="zh-CN" sz="3600" b="1" i="0" u="none" strike="noStrike" kern="0" cap="none" spc="0" normalizeH="0" baseline="0" noProof="1" dirty="0">
              <a:solidFill>
                <a:schemeClr val="tx1"/>
              </a:solidFill>
              <a:latin typeface="+mn-lt"/>
              <a:ea typeface="SimSun" panose="02010600030101010101" pitchFamily="2" charset="-122"/>
              <a:cs typeface="SimSun" panose="02010600030101010101" pitchFamily="2" charset="-122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1"/>
              </a:buBlip>
            </a:pPr>
            <a:r>
              <a:rPr kumimoji="1" lang="zh-CN" altLang="en-US" sz="36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SimSun" panose="02010600030101010101" pitchFamily="2" charset="-122"/>
                <a:cs typeface="SimSun" panose="02010600030101010101" pitchFamily="2" charset="-122"/>
              </a:rPr>
              <a:t>蛭类</a:t>
            </a:r>
            <a:r>
              <a:rPr kumimoji="1" lang="en-US" altLang="zh-CN" sz="36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SimSun" panose="02010600030101010101" pitchFamily="2" charset="-122"/>
                <a:cs typeface="SimSun" panose="02010600030101010101" pitchFamily="2" charset="-122"/>
              </a:rPr>
              <a:t>---</a:t>
            </a:r>
            <a:r>
              <a:rPr kumimoji="1" lang="zh-CN" altLang="en-US" sz="36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SimSun" panose="02010600030101010101" pitchFamily="2" charset="-122"/>
                <a:cs typeface="SimSun" panose="02010600030101010101" pitchFamily="2" charset="-122"/>
              </a:rPr>
              <a:t>医用、寄生等</a:t>
            </a:r>
            <a:endParaRPr kumimoji="1" lang="en-US" altLang="zh-CN" sz="3600" b="1" i="0" u="none" strike="noStrike" kern="0" cap="none" spc="0" normalizeH="0" baseline="0" noProof="1" dirty="0">
              <a:solidFill>
                <a:schemeClr val="tx1"/>
              </a:solidFill>
              <a:latin typeface="+mn-lt"/>
              <a:ea typeface="SimSun" panose="02010600030101010101" pitchFamily="2" charset="-122"/>
              <a:cs typeface="SimSun" panose="02010600030101010101" pitchFamily="2" charset="-122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1" lang="zh-CN" altLang="en-US" sz="3600" b="1" i="0" u="none" strike="noStrike" kern="0" cap="none" spc="0" normalizeH="0" baseline="0" noProof="1" dirty="0">
              <a:solidFill>
                <a:schemeClr val="tx1"/>
              </a:solidFill>
              <a:latin typeface="+mn-lt"/>
              <a:ea typeface="SimSun" panose="02010600030101010101" pitchFamily="2" charset="-122"/>
              <a:cs typeface="SimSun" panose="02010600030101010101" pitchFamily="2" charset="-122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1"/>
              </a:buBlip>
            </a:pPr>
            <a:r>
              <a:rPr kumimoji="1" lang="zh-CN" altLang="en-US" sz="3600" b="1" i="0" u="none" strike="noStrike" kern="0" cap="none" spc="0" normalizeH="0" baseline="0" noProof="1" dirty="0">
                <a:solidFill>
                  <a:schemeClr val="tx1"/>
                </a:solidFill>
                <a:latin typeface="+mn-lt"/>
                <a:ea typeface="SimSun" panose="02010600030101010101" pitchFamily="2" charset="-122"/>
                <a:cs typeface="SimSun" panose="02010600030101010101" pitchFamily="2" charset="-122"/>
              </a:rPr>
              <a:t>附门：螠虫动物门、星虫动物门、须腕动物门自己参阅。</a:t>
            </a:r>
            <a:endParaRPr kumimoji="1" lang="zh-CN" altLang="en-US" sz="3600" b="1" i="0" u="none" strike="noStrike" kern="0" cap="none" spc="0" normalizeH="0" baseline="0" noProof="1" dirty="0">
              <a:solidFill>
                <a:schemeClr val="tx1"/>
              </a:solidFill>
              <a:latin typeface="+mn-lt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</p:spTree>
  </p:cSld>
  <p:clrMapOvr>
    <a:masterClrMapping/>
  </p:clrMapOvr>
  <p:transition>
    <p:cover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3850" y="404806"/>
            <a:ext cx="8496300" cy="2879725"/>
          </a:xfrm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1"/>
              </a:buBlip>
              <a:defRPr/>
            </a:pPr>
            <a:r>
              <a:rPr kumimoji="1" lang="en-US" altLang="zh-CN" sz="2400" b="1" i="0" u="none" strike="noStrike" kern="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rPr>
              <a:t>9.1.4 </a:t>
            </a:r>
            <a:r>
              <a:rPr kumimoji="1" lang="zh-CN" altLang="en-US" sz="2400" b="1" i="0" u="none" strike="noStrike" kern="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rPr>
              <a:t>循环和</a:t>
            </a:r>
            <a:r>
              <a:rPr kumimoji="1" lang="zh-CN" altLang="en-US" sz="2400" b="1" i="0" u="none" strike="noStrike" kern="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anose="02010600030101010101" pitchFamily="2" charset="-122"/>
                <a:cs typeface="SimSun" panose="02010600030101010101" pitchFamily="2" charset="-122"/>
              </a:rPr>
              <a:t>排泄系统：</a:t>
            </a:r>
            <a:r>
              <a:rPr kumimoji="1" lang="zh-CN" altLang="en-US" sz="2400" b="1" i="0" u="sng" strike="noStrike" kern="0" cap="none" spc="0" normalizeH="0" baseline="0" noProof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闭管式循环系统</a:t>
            </a:r>
            <a:r>
              <a:rPr kumimoji="1" lang="zh-CN" altLang="en-US" sz="2400" b="1" i="0" u="none" strike="noStrike" kern="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：</a:t>
            </a:r>
            <a:r>
              <a:rPr kumimoji="1" lang="zh-CN" altLang="en-US" sz="2400" b="1" i="0" u="none" strike="noStrike" kern="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anose="02010600030101010101" pitchFamily="2" charset="-122"/>
                <a:cs typeface="SimSun" panose="02010600030101010101" pitchFamily="2" charset="-122"/>
              </a:rPr>
              <a:t>各血管以微血管网相连，血液始终在血管中流动，</a:t>
            </a:r>
            <a:r>
              <a:rPr kumimoji="1" lang="zh-CN" altLang="en-US" sz="2400" b="0" i="0" u="none" strike="noStrike" kern="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anose="02010600030101010101" pitchFamily="2" charset="-122"/>
                <a:cs typeface="SimSun" panose="02010600030101010101" pitchFamily="2" charset="-122"/>
              </a:rPr>
              <a:t>不流入组织间隙中。</a:t>
            </a:r>
            <a:r>
              <a:rPr kumimoji="1" lang="zh-CN" altLang="en-US" sz="2400" b="1" i="0" u="sng" strike="noStrike" kern="0" cap="none" spc="0" normalizeH="0" baseline="0" noProof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SimSun" panose="02010600030101010101" pitchFamily="2" charset="-122"/>
                <a:cs typeface="SimSun" panose="02010600030101010101" pitchFamily="2" charset="-122"/>
              </a:rPr>
              <a:t>后肾排泄</a:t>
            </a:r>
            <a:r>
              <a:rPr kumimoji="1" lang="zh-CN" altLang="en-US" sz="2400" b="1" i="0" u="none" strike="noStrike" kern="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anose="02010600030101010101" pitchFamily="2" charset="-122"/>
                <a:cs typeface="SimSun" panose="02010600030101010101" pitchFamily="2" charset="-122"/>
              </a:rPr>
              <a:t>，为两端开口的迂回盘曲管，一端开口前一节体腔的多细胞纤毛漏斗（</a:t>
            </a:r>
            <a:r>
              <a:rPr kumimoji="1" lang="zh-CN" altLang="en-US" sz="2400" b="1" i="0" u="none" strike="noStrike" kern="0" cap="none" spc="0" normalizeH="0" baseline="0" noProof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SimSun" panose="02010600030101010101" pitchFamily="2" charset="-122"/>
                <a:cs typeface="SimSun" panose="02010600030101010101" pitchFamily="2" charset="-122"/>
              </a:rPr>
              <a:t>肾口</a:t>
            </a:r>
            <a:r>
              <a:rPr kumimoji="1" lang="zh-CN" altLang="en-US" sz="2400" b="1" i="0" u="none" strike="noStrike" kern="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anose="02010600030101010101" pitchFamily="2" charset="-122"/>
                <a:cs typeface="SimSun" panose="02010600030101010101" pitchFamily="2" charset="-122"/>
              </a:rPr>
              <a:t>），另一端开口于</a:t>
            </a:r>
            <a:r>
              <a:rPr kumimoji="1" lang="zh-CN" altLang="en-US" sz="2400" b="1" i="0" u="none" strike="noStrike" kern="0" cap="none" spc="0" normalizeH="0" baseline="0" noProof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SimSun" panose="02010600030101010101" pitchFamily="2" charset="-122"/>
                <a:cs typeface="SimSun" panose="02010600030101010101" pitchFamily="2" charset="-122"/>
              </a:rPr>
              <a:t>本体节</a:t>
            </a:r>
            <a:r>
              <a:rPr kumimoji="1" lang="zh-CN" altLang="en-US" sz="2400" b="1" i="0" u="none" strike="noStrike" kern="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anose="02010600030101010101" pitchFamily="2" charset="-122"/>
                <a:cs typeface="SimSun" panose="02010600030101010101" pitchFamily="2" charset="-122"/>
              </a:rPr>
              <a:t>的腹面外侧（</a:t>
            </a:r>
            <a:r>
              <a:rPr kumimoji="1" lang="zh-CN" altLang="en-US" sz="2400" b="1" i="0" u="none" strike="noStrike" kern="0" cap="none" spc="0" normalizeH="0" baseline="0" noProof="1">
                <a:ln>
                  <a:noFill/>
                </a:ln>
                <a:gradFill>
                  <a:gsLst>
                    <a:gs pos="0">
                      <a:srgbClr val="9EE256"/>
                    </a:gs>
                    <a:gs pos="100000">
                      <a:srgbClr val="52762D"/>
                    </a:gs>
                  </a:gsLst>
                  <a:lin scaled="0"/>
                </a:gradFill>
                <a:effectLst/>
                <a:uLnTx/>
                <a:uFillTx/>
                <a:latin typeface="+mn-lt"/>
                <a:ea typeface="SimSun" panose="02010600030101010101" pitchFamily="2" charset="-122"/>
                <a:cs typeface="SimSun" panose="02010600030101010101" pitchFamily="2" charset="-122"/>
              </a:rPr>
              <a:t>肾孔</a:t>
            </a:r>
            <a:r>
              <a:rPr kumimoji="1" lang="zh-CN" altLang="en-US" sz="2400" b="1" i="0" u="none" strike="noStrike" kern="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SimSun" panose="02010600030101010101" pitchFamily="2" charset="-122"/>
                <a:cs typeface="SimSun" panose="02010600030101010101" pitchFamily="2" charset="-122"/>
              </a:rPr>
              <a:t>）。具有排泄含氮废物，平衡体内渗透压的作用。</a:t>
            </a:r>
            <a:endParaRPr kumimoji="1" lang="zh-CN" altLang="en-US" sz="2400" b="1" i="0" u="none" strike="noStrike" kern="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pic>
        <p:nvPicPr>
          <p:cNvPr id="17410" name="Picture 4" descr="肾管10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3500438"/>
            <a:ext cx="7561263" cy="3094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1" name="矩形标注 1"/>
          <p:cNvSpPr/>
          <p:nvPr/>
        </p:nvSpPr>
        <p:spPr>
          <a:xfrm>
            <a:off x="3276600" y="6237288"/>
            <a:ext cx="547688" cy="215900"/>
          </a:xfrm>
          <a:prstGeom prst="wedgeRectCallout">
            <a:avLst>
              <a:gd name="adj1" fmla="val -20833"/>
              <a:gd name="adj2" fmla="val -385778"/>
            </a:avLst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 anchorCtr="0"/>
          <a:p>
            <a:r>
              <a:rPr lang="zh-CN" altLang="en-US" sz="1000" b="1" dirty="0">
                <a:solidFill>
                  <a:srgbClr val="FF0000"/>
                </a:solidFill>
                <a:latin typeface="Times New Roman" panose="02020603050405020304" pitchFamily="2" charset="0"/>
                <a:ea typeface="SimSun" panose="02010600030101010101" pitchFamily="2" charset="-122"/>
              </a:rPr>
              <a:t>肾口</a:t>
            </a:r>
            <a:endParaRPr lang="zh-CN" altLang="en-US" sz="1000" b="1" dirty="0">
              <a:solidFill>
                <a:srgbClr val="FF0000"/>
              </a:solidFill>
              <a:latin typeface="Times New Roman" panose="02020603050405020304" pitchFamily="2" charset="0"/>
              <a:ea typeface="SimSun" panose="02010600030101010101" pitchFamily="2" charset="-122"/>
            </a:endParaRPr>
          </a:p>
        </p:txBody>
      </p:sp>
      <p:sp>
        <p:nvSpPr>
          <p:cNvPr id="17412" name="矩形标注 2"/>
          <p:cNvSpPr/>
          <p:nvPr/>
        </p:nvSpPr>
        <p:spPr>
          <a:xfrm>
            <a:off x="4283075" y="6453188"/>
            <a:ext cx="577850" cy="215900"/>
          </a:xfrm>
          <a:prstGeom prst="wedgeRectCallout">
            <a:avLst>
              <a:gd name="adj1" fmla="val -28306"/>
              <a:gd name="adj2" fmla="val -259704"/>
            </a:avLst>
          </a:prstGeom>
          <a:gradFill rotWithShape="1">
            <a:gsLst>
              <a:gs pos="0">
                <a:srgbClr val="9EE256"/>
              </a:gs>
              <a:gs pos="100000">
                <a:srgbClr val="52762D"/>
              </a:gs>
            </a:gsLst>
            <a:lin ang="0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 anchorCtr="0"/>
          <a:p>
            <a:r>
              <a:rPr lang="zh-CN" altLang="en-US" sz="1000" b="1" dirty="0">
                <a:solidFill>
                  <a:srgbClr val="FF0000"/>
                </a:solidFill>
                <a:latin typeface="Times New Roman" panose="02020603050405020304" pitchFamily="2" charset="0"/>
                <a:ea typeface="SimSun" panose="02010600030101010101" pitchFamily="2" charset="-122"/>
              </a:rPr>
              <a:t>肾孔</a:t>
            </a:r>
            <a:endParaRPr lang="zh-CN" altLang="en-US" sz="1000" b="1" dirty="0">
              <a:solidFill>
                <a:srgbClr val="FF0000"/>
              </a:solidFill>
              <a:latin typeface="Times New Roman" panose="02020603050405020304" pitchFamily="2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ransition>
    <p:cover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433" name="Picture 2" descr="肾管10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750" y="260350"/>
            <a:ext cx="8208963" cy="6527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over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7" name="Rectangle 3"/>
          <p:cNvSpPr>
            <a:spLocks noGrp="1"/>
          </p:cNvSpPr>
          <p:nvPr>
            <p:ph idx="1"/>
          </p:nvPr>
        </p:nvSpPr>
        <p:spPr>
          <a:xfrm>
            <a:off x="250825" y="260350"/>
            <a:ext cx="8515350" cy="2636838"/>
          </a:xfrm>
        </p:spPr>
        <p:txBody>
          <a:bodyPr vert="horz" wrap="square" lIns="91440" tIns="45720" rIns="91440" bIns="45720" anchor="t" anchorCtr="0"/>
          <a:p>
            <a:pPr algn="just"/>
            <a:r>
              <a:rPr lang="en-US" altLang="zh-CN" b="1" dirty="0"/>
              <a:t>9.1.5 </a:t>
            </a:r>
            <a:r>
              <a:rPr lang="zh-CN" altLang="en-US" b="1" dirty="0"/>
              <a:t>链状神经系统：</a:t>
            </a:r>
            <a:r>
              <a:rPr lang="zh-CN" altLang="en-US" sz="2400" b="1" dirty="0"/>
              <a:t>由</a:t>
            </a:r>
            <a:r>
              <a:rPr lang="zh-CN" altLang="en-US" sz="2400" b="1" dirty="0">
                <a:solidFill>
                  <a:srgbClr val="FF0000"/>
                </a:solidFill>
              </a:rPr>
              <a:t>脑</a:t>
            </a:r>
            <a:r>
              <a:rPr lang="zh-CN" altLang="en-US" sz="2400" b="1" dirty="0"/>
              <a:t>（</a:t>
            </a:r>
            <a:r>
              <a:rPr lang="en-US" altLang="zh-CN" sz="2400" b="1" dirty="0"/>
              <a:t>1</a:t>
            </a:r>
            <a:r>
              <a:rPr lang="zh-CN" altLang="en-US" sz="2400" b="1" dirty="0"/>
              <a:t>对咽上神经节），</a:t>
            </a:r>
            <a:r>
              <a:rPr lang="en-US" altLang="zh-CN" sz="2400" b="1" dirty="0"/>
              <a:t>1</a:t>
            </a:r>
            <a:r>
              <a:rPr lang="zh-CN" altLang="en-US" sz="2400" b="1" dirty="0"/>
              <a:t>对</a:t>
            </a:r>
            <a:r>
              <a:rPr lang="zh-CN" altLang="en-US" sz="2400" b="1" dirty="0">
                <a:solidFill>
                  <a:srgbClr val="FF0000"/>
                </a:solidFill>
              </a:rPr>
              <a:t>咽下神经节</a:t>
            </a:r>
            <a:r>
              <a:rPr lang="zh-CN" altLang="en-US" sz="2400" b="1" dirty="0"/>
              <a:t>、联结脑和咽下神经节的</a:t>
            </a:r>
            <a:r>
              <a:rPr lang="zh-CN" altLang="en-US" sz="2400" b="1" dirty="0">
                <a:solidFill>
                  <a:srgbClr val="FF0000"/>
                </a:solidFill>
              </a:rPr>
              <a:t>围咽神经</a:t>
            </a:r>
            <a:r>
              <a:rPr lang="zh-CN" altLang="en-US" sz="2400" b="1" dirty="0"/>
              <a:t>以及</a:t>
            </a:r>
            <a:r>
              <a:rPr lang="zh-CN" altLang="en-US" sz="2400" b="1" dirty="0">
                <a:solidFill>
                  <a:srgbClr val="FF0000"/>
                </a:solidFill>
              </a:rPr>
              <a:t>腹神经节</a:t>
            </a:r>
            <a:r>
              <a:rPr lang="zh-CN" altLang="en-US" sz="2400" b="1" dirty="0"/>
              <a:t>组成。感觉器官有表皮感觉器（震动）、口腔感觉</a:t>
            </a:r>
            <a:r>
              <a:rPr lang="zh-CN" altLang="en-US" sz="2400" b="1" dirty="0">
                <a:latin typeface="Times New Roman" panose="02020603050405020304" pitchFamily="2" charset="0"/>
              </a:rPr>
              <a:t>器</a:t>
            </a:r>
            <a:r>
              <a:rPr lang="zh-CN" altLang="en-US" sz="2400" b="1" dirty="0"/>
              <a:t>（</a:t>
            </a:r>
            <a:r>
              <a:rPr lang="zh-CN" altLang="en-US" sz="2400" b="1" dirty="0">
                <a:latin typeface="Times New Roman" panose="02020603050405020304" pitchFamily="2" charset="0"/>
              </a:rPr>
              <a:t>味觉和嗅觉</a:t>
            </a:r>
            <a:r>
              <a:rPr lang="zh-CN" altLang="en-US" sz="2400" b="1" dirty="0"/>
              <a:t>）、</a:t>
            </a:r>
            <a:r>
              <a:rPr lang="zh-CN" altLang="en-US" sz="2400" b="1" dirty="0">
                <a:latin typeface="Times New Roman" panose="02020603050405020304" pitchFamily="2" charset="0"/>
              </a:rPr>
              <a:t>光感觉器</a:t>
            </a:r>
            <a:r>
              <a:rPr lang="zh-CN" altLang="en-US" sz="2400" b="1" dirty="0"/>
              <a:t>（</a:t>
            </a:r>
            <a:r>
              <a:rPr lang="zh-CN" altLang="en-US" sz="2400" b="1" dirty="0">
                <a:latin typeface="Times New Roman" panose="02020603050405020304" pitchFamily="2" charset="0"/>
              </a:rPr>
              <a:t>弱光</a:t>
            </a:r>
            <a:r>
              <a:rPr lang="zh-CN" altLang="en-US" sz="2400" b="1" dirty="0"/>
              <a:t>、</a:t>
            </a:r>
            <a:r>
              <a:rPr lang="zh-CN" altLang="en-US" sz="2400" b="1" dirty="0">
                <a:latin typeface="Times New Roman" panose="02020603050405020304" pitchFamily="2" charset="0"/>
              </a:rPr>
              <a:t>温度</a:t>
            </a:r>
            <a:r>
              <a:rPr lang="zh-CN" altLang="en-US" sz="2400" b="1" dirty="0"/>
              <a:t>、</a:t>
            </a:r>
            <a:r>
              <a:rPr lang="zh-CN" altLang="en-US" sz="2400" b="1" dirty="0">
                <a:latin typeface="Times New Roman" panose="02020603050405020304" pitchFamily="2" charset="0"/>
              </a:rPr>
              <a:t>湿度</a:t>
            </a:r>
            <a:r>
              <a:rPr lang="zh-CN" altLang="en-US" sz="2400" b="1" dirty="0"/>
              <a:t>）。</a:t>
            </a:r>
            <a:endParaRPr lang="zh-CN" altLang="en-US" sz="2400" b="1" dirty="0"/>
          </a:p>
        </p:txBody>
      </p:sp>
      <p:pic>
        <p:nvPicPr>
          <p:cNvPr id="19458" name="图片 1"/>
          <p:cNvPicPr>
            <a:picLocks noChangeAspect="1"/>
          </p:cNvPicPr>
          <p:nvPr/>
        </p:nvPicPr>
        <p:blipFill>
          <a:blip r:embed="rId1"/>
          <a:srcRect l="5937" t="6908" r="3993" b="3674"/>
          <a:stretch>
            <a:fillRect/>
          </a:stretch>
        </p:blipFill>
        <p:spPr>
          <a:xfrm rot="-5400000">
            <a:off x="2333625" y="1192213"/>
            <a:ext cx="4840288" cy="63706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over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481" name="Picture 4" descr="F:\wjzdw\环节动物\神经系统和感官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2" name="矩形标注 1"/>
          <p:cNvSpPr/>
          <p:nvPr/>
        </p:nvSpPr>
        <p:spPr>
          <a:xfrm>
            <a:off x="3087688" y="2455863"/>
            <a:ext cx="966787" cy="295275"/>
          </a:xfrm>
          <a:prstGeom prst="wedgeRectCallout">
            <a:avLst>
              <a:gd name="adj1" fmla="val -65042"/>
              <a:gd name="adj2" fmla="val -148236"/>
            </a:avLst>
          </a:prstGeom>
          <a:solidFill>
            <a:srgbClr val="66FF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 anchorCtr="0"/>
          <a:p>
            <a:r>
              <a:rPr lang="zh-CN" altLang="en-US" sz="1600" b="1" dirty="0">
                <a:solidFill>
                  <a:schemeClr val="bg2"/>
                </a:solidFill>
                <a:latin typeface="Times New Roman" panose="02020603050405020304" pitchFamily="2" charset="0"/>
                <a:ea typeface="SimSun" panose="02010600030101010101" pitchFamily="2" charset="-122"/>
              </a:rPr>
              <a:t>围咽神经</a:t>
            </a:r>
            <a:endParaRPr lang="zh-CN" altLang="en-US" sz="1600" b="1" dirty="0">
              <a:solidFill>
                <a:schemeClr val="bg2"/>
              </a:solidFill>
              <a:latin typeface="Times New Roman" panose="02020603050405020304" pitchFamily="2" charset="0"/>
              <a:ea typeface="SimSun" panose="02010600030101010101" pitchFamily="2" charset="-122"/>
            </a:endParaRPr>
          </a:p>
        </p:txBody>
      </p:sp>
      <p:sp>
        <p:nvSpPr>
          <p:cNvPr id="20483" name="矩形标注 2"/>
          <p:cNvSpPr/>
          <p:nvPr/>
        </p:nvSpPr>
        <p:spPr>
          <a:xfrm>
            <a:off x="3276600" y="620713"/>
            <a:ext cx="508000" cy="342900"/>
          </a:xfrm>
          <a:prstGeom prst="wedgeRectCallout">
            <a:avLst>
              <a:gd name="adj1" fmla="val -218875"/>
              <a:gd name="adj2" fmla="val 57593"/>
            </a:avLst>
          </a:prstGeom>
          <a:solidFill>
            <a:srgbClr val="8681F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 anchorCtr="0"/>
          <a:p>
            <a:r>
              <a:rPr lang="zh-CN" altLang="en-US" sz="1600" b="1" dirty="0">
                <a:solidFill>
                  <a:schemeClr val="bg2"/>
                </a:solidFill>
                <a:latin typeface="Times New Roman" panose="02020603050405020304" pitchFamily="2" charset="0"/>
                <a:ea typeface="SimSun" panose="02010600030101010101" pitchFamily="2" charset="-122"/>
              </a:rPr>
              <a:t>脑</a:t>
            </a:r>
            <a:endParaRPr lang="zh-CN" altLang="en-US" sz="1600" b="1" dirty="0">
              <a:solidFill>
                <a:schemeClr val="bg2"/>
              </a:solidFill>
              <a:latin typeface="Times New Roman" panose="02020603050405020304" pitchFamily="2" charset="0"/>
              <a:ea typeface="SimSun" panose="02010600030101010101" pitchFamily="2" charset="-122"/>
            </a:endParaRPr>
          </a:p>
        </p:txBody>
      </p:sp>
      <p:sp>
        <p:nvSpPr>
          <p:cNvPr id="20484" name="矩形标注 3"/>
          <p:cNvSpPr/>
          <p:nvPr/>
        </p:nvSpPr>
        <p:spPr>
          <a:xfrm>
            <a:off x="2943225" y="2984500"/>
            <a:ext cx="1025525" cy="350838"/>
          </a:xfrm>
          <a:prstGeom prst="wedgeRectCallout">
            <a:avLst>
              <a:gd name="adj1" fmla="val -119560"/>
              <a:gd name="adj2" fmla="val -67778"/>
            </a:avLst>
          </a:prstGeom>
          <a:gradFill rotWithShape="1">
            <a:gsLst>
              <a:gs pos="0">
                <a:srgbClr val="FFD8D1">
                  <a:alpha val="100000"/>
                </a:srgbClr>
              </a:gs>
              <a:gs pos="44000">
                <a:srgbClr val="FFC5BA">
                  <a:alpha val="100000"/>
                </a:srgbClr>
              </a:gs>
              <a:gs pos="100000">
                <a:srgbClr val="FFB1A2">
                  <a:alpha val="100000"/>
                </a:srgbClr>
              </a:gs>
            </a:gsLst>
            <a:lin ang="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 anchorCtr="0"/>
          <a:p>
            <a:r>
              <a:rPr lang="zh-CN" altLang="en-US" sz="1200" b="1" dirty="0">
                <a:solidFill>
                  <a:schemeClr val="bg2"/>
                </a:solidFill>
                <a:latin typeface="Times New Roman" panose="02020603050405020304" pitchFamily="2" charset="0"/>
                <a:ea typeface="SimSun" panose="02010600030101010101" pitchFamily="2" charset="-122"/>
              </a:rPr>
              <a:t>咽下神经节</a:t>
            </a:r>
            <a:endParaRPr lang="zh-CN" altLang="en-US" sz="1200" b="1" dirty="0">
              <a:solidFill>
                <a:schemeClr val="bg2"/>
              </a:solidFill>
              <a:latin typeface="Times New Roman" panose="02020603050405020304" pitchFamily="2" charset="0"/>
              <a:ea typeface="SimSun" panose="02010600030101010101" pitchFamily="2" charset="-122"/>
            </a:endParaRPr>
          </a:p>
        </p:txBody>
      </p:sp>
      <p:sp>
        <p:nvSpPr>
          <p:cNvPr id="20485" name="矩形标注 1"/>
          <p:cNvSpPr/>
          <p:nvPr/>
        </p:nvSpPr>
        <p:spPr>
          <a:xfrm>
            <a:off x="3132138" y="3500438"/>
            <a:ext cx="1079500" cy="360362"/>
          </a:xfrm>
          <a:prstGeom prst="wedgeRectCallout">
            <a:avLst>
              <a:gd name="adj1" fmla="val -141769"/>
              <a:gd name="adj2" fmla="val -2028"/>
            </a:avLst>
          </a:pr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 anchorCtr="0"/>
          <a:p>
            <a:r>
              <a:rPr lang="zh-CN" altLang="en-US" sz="1600" b="1" dirty="0">
                <a:solidFill>
                  <a:schemeClr val="bg2"/>
                </a:solidFill>
                <a:latin typeface="Times New Roman" panose="02020603050405020304" pitchFamily="2" charset="0"/>
                <a:ea typeface="SimSun" panose="02010600030101010101" pitchFamily="2" charset="-122"/>
              </a:rPr>
              <a:t>腹神经节</a:t>
            </a:r>
            <a:endParaRPr lang="zh-CN" altLang="en-US" sz="1600" b="1" dirty="0">
              <a:solidFill>
                <a:schemeClr val="bg2"/>
              </a:solidFill>
              <a:latin typeface="Times New Roman" panose="02020603050405020304" pitchFamily="2" charset="0"/>
              <a:ea typeface="SimSun" panose="0201060003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8316595" y="3933190"/>
            <a:ext cx="652780" cy="21336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1" lang="zh-CN" altLang="en-US" sz="1000" b="0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2" charset="0"/>
                <a:ea typeface="SimSun" panose="02010600030101010101" pitchFamily="2" charset="-122"/>
                <a:cs typeface="SimSun" panose="02010600030101010101" pitchFamily="2" charset="-122"/>
              </a:rPr>
              <a:t>嗅觉功能</a:t>
            </a:r>
            <a:endParaRPr kumimoji="1" lang="zh-CN" altLang="en-US" sz="1000" b="0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Times New Roman" panose="02020603050405020304" pitchFamily="2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</p:spTree>
  </p:cSld>
  <p:clrMapOvr>
    <a:masterClrMapping/>
  </p:clrMapOvr>
  <p:transition>
    <p:cover dir="r"/>
  </p:transition>
</p:sld>
</file>

<file path=ppt/tags/tag1.xml><?xml version="1.0" encoding="utf-8"?>
<p:tagLst xmlns:p="http://schemas.openxmlformats.org/presentationml/2006/main">
  <p:tag name="KSO_WM_UNIT_PLACING_PICTURE_USER_VIEWPORT" val="{&quot;height&quot;:10800,&quot;width&quot;:7335}"/>
</p:tagLst>
</file>

<file path=ppt/tags/tag2.xml><?xml version="1.0" encoding="utf-8"?>
<p:tagLst xmlns:p="http://schemas.openxmlformats.org/presentationml/2006/main">
  <p:tag name="KSO_WM_UNIT_PLACING_PICTURE_USER_VIEWPORT" val="{&quot;height&quot;:6480,&quot;width&quot;:4861}"/>
</p:tagLst>
</file>

<file path=ppt/tags/tag3.xml><?xml version="1.0" encoding="utf-8"?>
<p:tagLst xmlns:p="http://schemas.openxmlformats.org/presentationml/2006/main">
  <p:tag name="COMMONDATA" val="eyJoZGlkIjoiZWEwOTQ2NzQwNmY4YTM0ZjkwOGVlYTdiODI2YzNlYjMifQ=="/>
</p:tagLst>
</file>

<file path=ppt/theme/theme1.xml><?xml version="1.0" encoding="utf-8"?>
<a:theme xmlns:a="http://schemas.openxmlformats.org/drawingml/2006/main" name="Global">
  <a:themeElements>
    <a:clrScheme name="">
      <a:dk1>
        <a:srgbClr val="000000"/>
      </a:dk1>
      <a:lt1>
        <a:srgbClr val="FFFFFF"/>
      </a:lt1>
      <a:dk2>
        <a:srgbClr val="17118B"/>
      </a:dk2>
      <a:lt2>
        <a:srgbClr val="FFCC00"/>
      </a:lt2>
      <a:accent1>
        <a:srgbClr val="B2B2B2"/>
      </a:accent1>
      <a:accent2>
        <a:srgbClr val="54ABB2"/>
      </a:accent2>
      <a:accent3>
        <a:srgbClr val="ABAAC4"/>
      </a:accent3>
      <a:accent4>
        <a:srgbClr val="DADADA"/>
      </a:accent4>
      <a:accent5>
        <a:srgbClr val="D5D5D5"/>
      </a:accent5>
      <a:accent6>
        <a:srgbClr val="4B9BA1"/>
      </a:accent6>
      <a:hlink>
        <a:srgbClr val="4F49A3"/>
      </a:hlink>
      <a:folHlink>
        <a:srgbClr val="2E2573"/>
      </a:folHlink>
    </a:clrScheme>
    <a:fontScheme name="Global">
      <a:majorFont>
        <a:latin typeface="Times New Roman"/>
        <a:ea typeface="宋体"/>
        <a:cs typeface="宋体"/>
      </a:majorFont>
      <a:minorFont>
        <a:latin typeface="Tahoma"/>
        <a:ea typeface="宋体"/>
        <a:cs typeface="宋体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</a:spPr>
      <a:bodyPr vert="horz" wrap="non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2" charset="0"/>
            <a:ea typeface="SimSun" panose="02010600030101010101" pitchFamily="2" charset="-122"/>
            <a:cs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</a:spPr>
      <a:bodyPr vert="horz" wrap="non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2" charset="0"/>
            <a:ea typeface="SimSun" panose="02010600030101010101" pitchFamily="2" charset="-122"/>
            <a:cs typeface="SimSun" panose="02010600030101010101" pitchFamily="2" charset="-122"/>
          </a:defRPr>
        </a:defPPr>
      </a:lstStyle>
    </a:lnDef>
  </a:objectDefaults>
  <a:extraClrSchemeLst>
    <a:extraClrScheme>
      <a:clrScheme name="Global 1">
        <a:dk1>
          <a:srgbClr val="000000"/>
        </a:dk1>
        <a:lt1>
          <a:srgbClr val="FFFFCC"/>
        </a:lt1>
        <a:dk2>
          <a:srgbClr val="4D4D4D"/>
        </a:dk2>
        <a:lt2>
          <a:srgbClr val="FFCC00"/>
        </a:lt2>
        <a:accent1>
          <a:srgbClr val="FF9900"/>
        </a:accent1>
        <a:accent2>
          <a:srgbClr val="CC9900"/>
        </a:accent2>
        <a:accent3>
          <a:srgbClr val="B2B2B2"/>
        </a:accent3>
        <a:accent4>
          <a:srgbClr val="DADAAE"/>
        </a:accent4>
        <a:accent5>
          <a:srgbClr val="FFCAAA"/>
        </a:accent5>
        <a:accent6>
          <a:srgbClr val="B98A00"/>
        </a:accent6>
        <a:hlink>
          <a:srgbClr val="898743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al 2">
        <a:dk1>
          <a:srgbClr val="000000"/>
        </a:dk1>
        <a:lt1>
          <a:srgbClr val="FFFFFF"/>
        </a:lt1>
        <a:dk2>
          <a:srgbClr val="CC6600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E5D093"/>
        </a:hlink>
        <a:folHlink>
          <a:srgbClr val="CCB37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8F8F8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FBFBFB"/>
        </a:accent5>
        <a:accent6>
          <a:srgbClr val="878787"/>
        </a:accent6>
        <a:hlink>
          <a:srgbClr val="DDDDD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4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FDF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5">
        <a:dk1>
          <a:srgbClr val="000000"/>
        </a:dk1>
        <a:lt1>
          <a:srgbClr val="E9E6D9"/>
        </a:lt1>
        <a:dk2>
          <a:srgbClr val="666633"/>
        </a:dk2>
        <a:lt2>
          <a:srgbClr val="CEC7AA"/>
        </a:lt2>
        <a:accent1>
          <a:srgbClr val="FFFFCC"/>
        </a:accent1>
        <a:accent2>
          <a:srgbClr val="B5E0E3"/>
        </a:accent2>
        <a:accent3>
          <a:srgbClr val="F2F0E9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6AB82"/>
        </a:hlink>
        <a:folHlink>
          <a:srgbClr val="A092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6">
        <a:dk1>
          <a:srgbClr val="1B3753"/>
        </a:dk1>
        <a:lt1>
          <a:srgbClr val="EAEAEA"/>
        </a:lt1>
        <a:dk2>
          <a:srgbClr val="336699"/>
        </a:dk2>
        <a:lt2>
          <a:srgbClr val="FFFFCC"/>
        </a:lt2>
        <a:accent1>
          <a:srgbClr val="BA8E46"/>
        </a:accent1>
        <a:accent2>
          <a:srgbClr val="46C0AF"/>
        </a:accent2>
        <a:accent3>
          <a:srgbClr val="ADB8CA"/>
        </a:accent3>
        <a:accent4>
          <a:srgbClr val="C8C8C8"/>
        </a:accent4>
        <a:accent5>
          <a:srgbClr val="D9C6B0"/>
        </a:accent5>
        <a:accent6>
          <a:srgbClr val="3FAE9E"/>
        </a:accent6>
        <a:hlink>
          <a:srgbClr val="93ACC3"/>
        </a:hlink>
        <a:folHlink>
          <a:srgbClr val="7897B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al 7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CC"/>
        </a:accent1>
        <a:accent2>
          <a:srgbClr val="FFCC99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E7B98A"/>
        </a:accent6>
        <a:hlink>
          <a:srgbClr val="FF9999"/>
        </a:hlink>
        <a:folHlink>
          <a:srgbClr val="E063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8">
        <a:dk1>
          <a:srgbClr val="000000"/>
        </a:dk1>
        <a:lt1>
          <a:srgbClr val="EAEAEA"/>
        </a:lt1>
        <a:dk2>
          <a:srgbClr val="17118B"/>
        </a:dk2>
        <a:lt2>
          <a:srgbClr val="FFFFCC"/>
        </a:lt2>
        <a:accent1>
          <a:srgbClr val="B2B2B2"/>
        </a:accent1>
        <a:accent2>
          <a:srgbClr val="54ABB2"/>
        </a:accent2>
        <a:accent3>
          <a:srgbClr val="ABAAC4"/>
        </a:accent3>
        <a:accent4>
          <a:srgbClr val="C8C8C8"/>
        </a:accent4>
        <a:accent5>
          <a:srgbClr val="D5D5D5"/>
        </a:accent5>
        <a:accent6>
          <a:srgbClr val="4B9BA1"/>
        </a:accent6>
        <a:hlink>
          <a:srgbClr val="4F49A3"/>
        </a:hlink>
        <a:folHlink>
          <a:srgbClr val="2E257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Global">
  <a:themeElements>
    <a:clrScheme name="">
      <a:dk1>
        <a:srgbClr val="000000"/>
      </a:dk1>
      <a:lt1>
        <a:srgbClr val="FFFFFF"/>
      </a:lt1>
      <a:dk2>
        <a:srgbClr val="17118B"/>
      </a:dk2>
      <a:lt2>
        <a:srgbClr val="FFCC00"/>
      </a:lt2>
      <a:accent1>
        <a:srgbClr val="B2B2B2"/>
      </a:accent1>
      <a:accent2>
        <a:srgbClr val="54ABB2"/>
      </a:accent2>
      <a:accent3>
        <a:srgbClr val="ABAAC4"/>
      </a:accent3>
      <a:accent4>
        <a:srgbClr val="DADADA"/>
      </a:accent4>
      <a:accent5>
        <a:srgbClr val="D5D5D5"/>
      </a:accent5>
      <a:accent6>
        <a:srgbClr val="4B9BA1"/>
      </a:accent6>
      <a:hlink>
        <a:srgbClr val="4F49A3"/>
      </a:hlink>
      <a:folHlink>
        <a:srgbClr val="2E2573"/>
      </a:folHlink>
    </a:clrScheme>
    <a:fontScheme name="Global">
      <a:majorFont>
        <a:latin typeface="Times New Roman"/>
        <a:ea typeface="宋体"/>
        <a:cs typeface="宋体"/>
      </a:majorFont>
      <a:minorFont>
        <a:latin typeface="Tahoma"/>
        <a:ea typeface="宋体"/>
        <a:cs typeface="宋体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</a:spPr>
      <a:bodyPr vert="horz" wrap="non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2" charset="0"/>
            <a:ea typeface="SimSun" panose="02010600030101010101" pitchFamily="2" charset="-122"/>
            <a:cs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</a:spPr>
      <a:bodyPr vert="horz" wrap="non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2" charset="0"/>
            <a:ea typeface="SimSun" panose="02010600030101010101" pitchFamily="2" charset="-122"/>
            <a:cs typeface="SimSun" panose="02010600030101010101" pitchFamily="2" charset="-122"/>
          </a:defRPr>
        </a:defPPr>
      </a:lstStyle>
    </a:lnDef>
  </a:objectDefaults>
  <a:extraClrSchemeLst>
    <a:extraClrScheme>
      <a:clrScheme name="Global 1">
        <a:dk1>
          <a:srgbClr val="000000"/>
        </a:dk1>
        <a:lt1>
          <a:srgbClr val="FFFFCC"/>
        </a:lt1>
        <a:dk2>
          <a:srgbClr val="4D4D4D"/>
        </a:dk2>
        <a:lt2>
          <a:srgbClr val="FFCC00"/>
        </a:lt2>
        <a:accent1>
          <a:srgbClr val="FF9900"/>
        </a:accent1>
        <a:accent2>
          <a:srgbClr val="CC9900"/>
        </a:accent2>
        <a:accent3>
          <a:srgbClr val="B2B2B2"/>
        </a:accent3>
        <a:accent4>
          <a:srgbClr val="DADAAE"/>
        </a:accent4>
        <a:accent5>
          <a:srgbClr val="FFCAAA"/>
        </a:accent5>
        <a:accent6>
          <a:srgbClr val="B98A00"/>
        </a:accent6>
        <a:hlink>
          <a:srgbClr val="898743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al 2">
        <a:dk1>
          <a:srgbClr val="000000"/>
        </a:dk1>
        <a:lt1>
          <a:srgbClr val="FFFFFF"/>
        </a:lt1>
        <a:dk2>
          <a:srgbClr val="CC6600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E5D093"/>
        </a:hlink>
        <a:folHlink>
          <a:srgbClr val="CCB37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8F8F8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FBFBFB"/>
        </a:accent5>
        <a:accent6>
          <a:srgbClr val="878787"/>
        </a:accent6>
        <a:hlink>
          <a:srgbClr val="DDDDD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4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FDF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5">
        <a:dk1>
          <a:srgbClr val="000000"/>
        </a:dk1>
        <a:lt1>
          <a:srgbClr val="E9E6D9"/>
        </a:lt1>
        <a:dk2>
          <a:srgbClr val="666633"/>
        </a:dk2>
        <a:lt2>
          <a:srgbClr val="CEC7AA"/>
        </a:lt2>
        <a:accent1>
          <a:srgbClr val="FFFFCC"/>
        </a:accent1>
        <a:accent2>
          <a:srgbClr val="B5E0E3"/>
        </a:accent2>
        <a:accent3>
          <a:srgbClr val="F2F0E9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6AB82"/>
        </a:hlink>
        <a:folHlink>
          <a:srgbClr val="A092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6">
        <a:dk1>
          <a:srgbClr val="1B3753"/>
        </a:dk1>
        <a:lt1>
          <a:srgbClr val="EAEAEA"/>
        </a:lt1>
        <a:dk2>
          <a:srgbClr val="336699"/>
        </a:dk2>
        <a:lt2>
          <a:srgbClr val="FFFFCC"/>
        </a:lt2>
        <a:accent1>
          <a:srgbClr val="BA8E46"/>
        </a:accent1>
        <a:accent2>
          <a:srgbClr val="46C0AF"/>
        </a:accent2>
        <a:accent3>
          <a:srgbClr val="ADB8CA"/>
        </a:accent3>
        <a:accent4>
          <a:srgbClr val="C8C8C8"/>
        </a:accent4>
        <a:accent5>
          <a:srgbClr val="D9C6B0"/>
        </a:accent5>
        <a:accent6>
          <a:srgbClr val="3FAE9E"/>
        </a:accent6>
        <a:hlink>
          <a:srgbClr val="93ACC3"/>
        </a:hlink>
        <a:folHlink>
          <a:srgbClr val="7897B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al 7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CC"/>
        </a:accent1>
        <a:accent2>
          <a:srgbClr val="FFCC99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E7B98A"/>
        </a:accent6>
        <a:hlink>
          <a:srgbClr val="FF9999"/>
        </a:hlink>
        <a:folHlink>
          <a:srgbClr val="E063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8">
        <a:dk1>
          <a:srgbClr val="000000"/>
        </a:dk1>
        <a:lt1>
          <a:srgbClr val="EAEAEA"/>
        </a:lt1>
        <a:dk2>
          <a:srgbClr val="17118B"/>
        </a:dk2>
        <a:lt2>
          <a:srgbClr val="FFFFCC"/>
        </a:lt2>
        <a:accent1>
          <a:srgbClr val="B2B2B2"/>
        </a:accent1>
        <a:accent2>
          <a:srgbClr val="54ABB2"/>
        </a:accent2>
        <a:accent3>
          <a:srgbClr val="ABAAC4"/>
        </a:accent3>
        <a:accent4>
          <a:srgbClr val="C8C8C8"/>
        </a:accent4>
        <a:accent5>
          <a:srgbClr val="D5D5D5"/>
        </a:accent5>
        <a:accent6>
          <a:srgbClr val="4B9BA1"/>
        </a:accent6>
        <a:hlink>
          <a:srgbClr val="4F49A3"/>
        </a:hlink>
        <a:folHlink>
          <a:srgbClr val="2E257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Global">
  <a:themeElements>
    <a:clrScheme name="">
      <a:dk1>
        <a:srgbClr val="000000"/>
      </a:dk1>
      <a:lt1>
        <a:srgbClr val="FFFFFF"/>
      </a:lt1>
      <a:dk2>
        <a:srgbClr val="17118B"/>
      </a:dk2>
      <a:lt2>
        <a:srgbClr val="FFCC00"/>
      </a:lt2>
      <a:accent1>
        <a:srgbClr val="B2B2B2"/>
      </a:accent1>
      <a:accent2>
        <a:srgbClr val="54ABB2"/>
      </a:accent2>
      <a:accent3>
        <a:srgbClr val="ABAAC4"/>
      </a:accent3>
      <a:accent4>
        <a:srgbClr val="DADADA"/>
      </a:accent4>
      <a:accent5>
        <a:srgbClr val="D5D5D5"/>
      </a:accent5>
      <a:accent6>
        <a:srgbClr val="4B9BA1"/>
      </a:accent6>
      <a:hlink>
        <a:srgbClr val="4F49A3"/>
      </a:hlink>
      <a:folHlink>
        <a:srgbClr val="2E2573"/>
      </a:folHlink>
    </a:clrScheme>
    <a:fontScheme name="Global">
      <a:majorFont>
        <a:latin typeface="Times New Roman"/>
        <a:ea typeface="宋体"/>
        <a:cs typeface="宋体"/>
      </a:majorFont>
      <a:minorFont>
        <a:latin typeface="Tahoma"/>
        <a:ea typeface="宋体"/>
        <a:cs typeface="宋体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</a:spPr>
      <a:bodyPr vert="horz" wrap="non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2" charset="0"/>
            <a:ea typeface="SimSun" panose="02010600030101010101" pitchFamily="2" charset="-122"/>
            <a:cs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</a:spPr>
      <a:bodyPr vert="horz" wrap="non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2" charset="0"/>
            <a:ea typeface="SimSun" panose="02010600030101010101" pitchFamily="2" charset="-122"/>
            <a:cs typeface="SimSun" panose="02010600030101010101" pitchFamily="2" charset="-122"/>
          </a:defRPr>
        </a:defPPr>
      </a:lstStyle>
    </a:lnDef>
  </a:objectDefaults>
  <a:extraClrSchemeLst>
    <a:extraClrScheme>
      <a:clrScheme name="Global 1">
        <a:dk1>
          <a:srgbClr val="000000"/>
        </a:dk1>
        <a:lt1>
          <a:srgbClr val="FFFFCC"/>
        </a:lt1>
        <a:dk2>
          <a:srgbClr val="4D4D4D"/>
        </a:dk2>
        <a:lt2>
          <a:srgbClr val="FFCC00"/>
        </a:lt2>
        <a:accent1>
          <a:srgbClr val="FF9900"/>
        </a:accent1>
        <a:accent2>
          <a:srgbClr val="CC9900"/>
        </a:accent2>
        <a:accent3>
          <a:srgbClr val="B2B2B2"/>
        </a:accent3>
        <a:accent4>
          <a:srgbClr val="DADAAE"/>
        </a:accent4>
        <a:accent5>
          <a:srgbClr val="FFCAAA"/>
        </a:accent5>
        <a:accent6>
          <a:srgbClr val="B98A00"/>
        </a:accent6>
        <a:hlink>
          <a:srgbClr val="898743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al 2">
        <a:dk1>
          <a:srgbClr val="000000"/>
        </a:dk1>
        <a:lt1>
          <a:srgbClr val="FFFFFF"/>
        </a:lt1>
        <a:dk2>
          <a:srgbClr val="CC6600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E5D093"/>
        </a:hlink>
        <a:folHlink>
          <a:srgbClr val="CCB37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8F8F8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FBFBFB"/>
        </a:accent5>
        <a:accent6>
          <a:srgbClr val="878787"/>
        </a:accent6>
        <a:hlink>
          <a:srgbClr val="DDDDD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4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FDF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5">
        <a:dk1>
          <a:srgbClr val="000000"/>
        </a:dk1>
        <a:lt1>
          <a:srgbClr val="E9E6D9"/>
        </a:lt1>
        <a:dk2>
          <a:srgbClr val="666633"/>
        </a:dk2>
        <a:lt2>
          <a:srgbClr val="CEC7AA"/>
        </a:lt2>
        <a:accent1>
          <a:srgbClr val="FFFFCC"/>
        </a:accent1>
        <a:accent2>
          <a:srgbClr val="B5E0E3"/>
        </a:accent2>
        <a:accent3>
          <a:srgbClr val="F2F0E9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6AB82"/>
        </a:hlink>
        <a:folHlink>
          <a:srgbClr val="A092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6">
        <a:dk1>
          <a:srgbClr val="1B3753"/>
        </a:dk1>
        <a:lt1>
          <a:srgbClr val="EAEAEA"/>
        </a:lt1>
        <a:dk2>
          <a:srgbClr val="336699"/>
        </a:dk2>
        <a:lt2>
          <a:srgbClr val="FFFFCC"/>
        </a:lt2>
        <a:accent1>
          <a:srgbClr val="BA8E46"/>
        </a:accent1>
        <a:accent2>
          <a:srgbClr val="46C0AF"/>
        </a:accent2>
        <a:accent3>
          <a:srgbClr val="ADB8CA"/>
        </a:accent3>
        <a:accent4>
          <a:srgbClr val="C8C8C8"/>
        </a:accent4>
        <a:accent5>
          <a:srgbClr val="D9C6B0"/>
        </a:accent5>
        <a:accent6>
          <a:srgbClr val="3FAE9E"/>
        </a:accent6>
        <a:hlink>
          <a:srgbClr val="93ACC3"/>
        </a:hlink>
        <a:folHlink>
          <a:srgbClr val="7897B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al 7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CC"/>
        </a:accent1>
        <a:accent2>
          <a:srgbClr val="FFCC99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E7B98A"/>
        </a:accent6>
        <a:hlink>
          <a:srgbClr val="FF9999"/>
        </a:hlink>
        <a:folHlink>
          <a:srgbClr val="E063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8">
        <a:dk1>
          <a:srgbClr val="000000"/>
        </a:dk1>
        <a:lt1>
          <a:srgbClr val="EAEAEA"/>
        </a:lt1>
        <a:dk2>
          <a:srgbClr val="17118B"/>
        </a:dk2>
        <a:lt2>
          <a:srgbClr val="FFFFCC"/>
        </a:lt2>
        <a:accent1>
          <a:srgbClr val="B2B2B2"/>
        </a:accent1>
        <a:accent2>
          <a:srgbClr val="54ABB2"/>
        </a:accent2>
        <a:accent3>
          <a:srgbClr val="ABAAC4"/>
        </a:accent3>
        <a:accent4>
          <a:srgbClr val="C8C8C8"/>
        </a:accent4>
        <a:accent5>
          <a:srgbClr val="D5D5D5"/>
        </a:accent5>
        <a:accent6>
          <a:srgbClr val="4B9BA1"/>
        </a:accent6>
        <a:hlink>
          <a:srgbClr val="4F49A3"/>
        </a:hlink>
        <a:folHlink>
          <a:srgbClr val="2E257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Global">
  <a:themeElements>
    <a:clrScheme name="">
      <a:dk1>
        <a:srgbClr val="000000"/>
      </a:dk1>
      <a:lt1>
        <a:srgbClr val="FFFFFF"/>
      </a:lt1>
      <a:dk2>
        <a:srgbClr val="17118B"/>
      </a:dk2>
      <a:lt2>
        <a:srgbClr val="FFCC00"/>
      </a:lt2>
      <a:accent1>
        <a:srgbClr val="B2B2B2"/>
      </a:accent1>
      <a:accent2>
        <a:srgbClr val="54ABB2"/>
      </a:accent2>
      <a:accent3>
        <a:srgbClr val="ABAAC4"/>
      </a:accent3>
      <a:accent4>
        <a:srgbClr val="DADADA"/>
      </a:accent4>
      <a:accent5>
        <a:srgbClr val="D5D5D5"/>
      </a:accent5>
      <a:accent6>
        <a:srgbClr val="4B9BA1"/>
      </a:accent6>
      <a:hlink>
        <a:srgbClr val="4F49A3"/>
      </a:hlink>
      <a:folHlink>
        <a:srgbClr val="2E2573"/>
      </a:folHlink>
    </a:clrScheme>
    <a:fontScheme name="Global">
      <a:majorFont>
        <a:latin typeface="Times New Roman"/>
        <a:ea typeface="宋体"/>
        <a:cs typeface="宋体"/>
      </a:majorFont>
      <a:minorFont>
        <a:latin typeface="Tahoma"/>
        <a:ea typeface="宋体"/>
        <a:cs typeface="宋体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</a:spPr>
      <a:bodyPr vert="horz" wrap="non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2" charset="0"/>
            <a:ea typeface="SimSun" panose="02010600030101010101" pitchFamily="2" charset="-122"/>
            <a:cs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</a:spPr>
      <a:bodyPr vert="horz" wrap="non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2" charset="0"/>
            <a:ea typeface="SimSun" panose="02010600030101010101" pitchFamily="2" charset="-122"/>
            <a:cs typeface="SimSun" panose="02010600030101010101" pitchFamily="2" charset="-122"/>
          </a:defRPr>
        </a:defPPr>
      </a:lstStyle>
    </a:lnDef>
  </a:objectDefaults>
  <a:extraClrSchemeLst>
    <a:extraClrScheme>
      <a:clrScheme name="Global 1">
        <a:dk1>
          <a:srgbClr val="000000"/>
        </a:dk1>
        <a:lt1>
          <a:srgbClr val="FFFFCC"/>
        </a:lt1>
        <a:dk2>
          <a:srgbClr val="4D4D4D"/>
        </a:dk2>
        <a:lt2>
          <a:srgbClr val="FFCC00"/>
        </a:lt2>
        <a:accent1>
          <a:srgbClr val="FF9900"/>
        </a:accent1>
        <a:accent2>
          <a:srgbClr val="CC9900"/>
        </a:accent2>
        <a:accent3>
          <a:srgbClr val="B2B2B2"/>
        </a:accent3>
        <a:accent4>
          <a:srgbClr val="DADAAE"/>
        </a:accent4>
        <a:accent5>
          <a:srgbClr val="FFCAAA"/>
        </a:accent5>
        <a:accent6>
          <a:srgbClr val="B98A00"/>
        </a:accent6>
        <a:hlink>
          <a:srgbClr val="898743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al 2">
        <a:dk1>
          <a:srgbClr val="000000"/>
        </a:dk1>
        <a:lt1>
          <a:srgbClr val="FFFFFF"/>
        </a:lt1>
        <a:dk2>
          <a:srgbClr val="CC6600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E5D093"/>
        </a:hlink>
        <a:folHlink>
          <a:srgbClr val="CCB37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8F8F8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FBFBFB"/>
        </a:accent5>
        <a:accent6>
          <a:srgbClr val="878787"/>
        </a:accent6>
        <a:hlink>
          <a:srgbClr val="DDDDD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4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FDF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5">
        <a:dk1>
          <a:srgbClr val="000000"/>
        </a:dk1>
        <a:lt1>
          <a:srgbClr val="E9E6D9"/>
        </a:lt1>
        <a:dk2>
          <a:srgbClr val="666633"/>
        </a:dk2>
        <a:lt2>
          <a:srgbClr val="CEC7AA"/>
        </a:lt2>
        <a:accent1>
          <a:srgbClr val="FFFFCC"/>
        </a:accent1>
        <a:accent2>
          <a:srgbClr val="B5E0E3"/>
        </a:accent2>
        <a:accent3>
          <a:srgbClr val="F2F0E9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6AB82"/>
        </a:hlink>
        <a:folHlink>
          <a:srgbClr val="A092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6">
        <a:dk1>
          <a:srgbClr val="1B3753"/>
        </a:dk1>
        <a:lt1>
          <a:srgbClr val="EAEAEA"/>
        </a:lt1>
        <a:dk2>
          <a:srgbClr val="336699"/>
        </a:dk2>
        <a:lt2>
          <a:srgbClr val="FFFFCC"/>
        </a:lt2>
        <a:accent1>
          <a:srgbClr val="BA8E46"/>
        </a:accent1>
        <a:accent2>
          <a:srgbClr val="46C0AF"/>
        </a:accent2>
        <a:accent3>
          <a:srgbClr val="ADB8CA"/>
        </a:accent3>
        <a:accent4>
          <a:srgbClr val="C8C8C8"/>
        </a:accent4>
        <a:accent5>
          <a:srgbClr val="D9C6B0"/>
        </a:accent5>
        <a:accent6>
          <a:srgbClr val="3FAE9E"/>
        </a:accent6>
        <a:hlink>
          <a:srgbClr val="93ACC3"/>
        </a:hlink>
        <a:folHlink>
          <a:srgbClr val="7897B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al 7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CC"/>
        </a:accent1>
        <a:accent2>
          <a:srgbClr val="FFCC99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E7B98A"/>
        </a:accent6>
        <a:hlink>
          <a:srgbClr val="FF9999"/>
        </a:hlink>
        <a:folHlink>
          <a:srgbClr val="E063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8">
        <a:dk1>
          <a:srgbClr val="000000"/>
        </a:dk1>
        <a:lt1>
          <a:srgbClr val="EAEAEA"/>
        </a:lt1>
        <a:dk2>
          <a:srgbClr val="17118B"/>
        </a:dk2>
        <a:lt2>
          <a:srgbClr val="FFFFCC"/>
        </a:lt2>
        <a:accent1>
          <a:srgbClr val="B2B2B2"/>
        </a:accent1>
        <a:accent2>
          <a:srgbClr val="54ABB2"/>
        </a:accent2>
        <a:accent3>
          <a:srgbClr val="ABAAC4"/>
        </a:accent3>
        <a:accent4>
          <a:srgbClr val="C8C8C8"/>
        </a:accent4>
        <a:accent5>
          <a:srgbClr val="D5D5D5"/>
        </a:accent5>
        <a:accent6>
          <a:srgbClr val="4B9BA1"/>
        </a:accent6>
        <a:hlink>
          <a:srgbClr val="4F49A3"/>
        </a:hlink>
        <a:folHlink>
          <a:srgbClr val="2E257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Global">
  <a:themeElements>
    <a:clrScheme name="">
      <a:dk1>
        <a:srgbClr val="000000"/>
      </a:dk1>
      <a:lt1>
        <a:srgbClr val="FFFFFF"/>
      </a:lt1>
      <a:dk2>
        <a:srgbClr val="17118B"/>
      </a:dk2>
      <a:lt2>
        <a:srgbClr val="FFCC00"/>
      </a:lt2>
      <a:accent1>
        <a:srgbClr val="B2B2B2"/>
      </a:accent1>
      <a:accent2>
        <a:srgbClr val="54ABB2"/>
      </a:accent2>
      <a:accent3>
        <a:srgbClr val="ABAAC4"/>
      </a:accent3>
      <a:accent4>
        <a:srgbClr val="DADADA"/>
      </a:accent4>
      <a:accent5>
        <a:srgbClr val="D5D5D5"/>
      </a:accent5>
      <a:accent6>
        <a:srgbClr val="4B9BA1"/>
      </a:accent6>
      <a:hlink>
        <a:srgbClr val="4F49A3"/>
      </a:hlink>
      <a:folHlink>
        <a:srgbClr val="2E2573"/>
      </a:folHlink>
    </a:clrScheme>
    <a:fontScheme name="Global">
      <a:majorFont>
        <a:latin typeface="Times New Roman"/>
        <a:ea typeface="宋体"/>
        <a:cs typeface="宋体"/>
      </a:majorFont>
      <a:minorFont>
        <a:latin typeface="Tahoma"/>
        <a:ea typeface="宋体"/>
        <a:cs typeface="宋体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</a:spPr>
      <a:bodyPr vert="horz" wrap="non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2" charset="0"/>
            <a:ea typeface="SimSun" panose="02010600030101010101" pitchFamily="2" charset="-122"/>
            <a:cs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</a:spPr>
      <a:bodyPr vert="horz" wrap="non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2" charset="0"/>
            <a:ea typeface="SimSun" panose="02010600030101010101" pitchFamily="2" charset="-122"/>
            <a:cs typeface="SimSun" panose="02010600030101010101" pitchFamily="2" charset="-122"/>
          </a:defRPr>
        </a:defPPr>
      </a:lstStyle>
    </a:lnDef>
  </a:objectDefaults>
  <a:extraClrSchemeLst>
    <a:extraClrScheme>
      <a:clrScheme name="Global 1">
        <a:dk1>
          <a:srgbClr val="000000"/>
        </a:dk1>
        <a:lt1>
          <a:srgbClr val="FFFFCC"/>
        </a:lt1>
        <a:dk2>
          <a:srgbClr val="4D4D4D"/>
        </a:dk2>
        <a:lt2>
          <a:srgbClr val="FFCC00"/>
        </a:lt2>
        <a:accent1>
          <a:srgbClr val="FF9900"/>
        </a:accent1>
        <a:accent2>
          <a:srgbClr val="CC9900"/>
        </a:accent2>
        <a:accent3>
          <a:srgbClr val="B2B2B2"/>
        </a:accent3>
        <a:accent4>
          <a:srgbClr val="DADAAE"/>
        </a:accent4>
        <a:accent5>
          <a:srgbClr val="FFCAAA"/>
        </a:accent5>
        <a:accent6>
          <a:srgbClr val="B98A00"/>
        </a:accent6>
        <a:hlink>
          <a:srgbClr val="898743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al 2">
        <a:dk1>
          <a:srgbClr val="000000"/>
        </a:dk1>
        <a:lt1>
          <a:srgbClr val="FFFFFF"/>
        </a:lt1>
        <a:dk2>
          <a:srgbClr val="CC6600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E5D093"/>
        </a:hlink>
        <a:folHlink>
          <a:srgbClr val="CCB37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8F8F8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FBFBFB"/>
        </a:accent5>
        <a:accent6>
          <a:srgbClr val="878787"/>
        </a:accent6>
        <a:hlink>
          <a:srgbClr val="DDDDD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4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FDF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5">
        <a:dk1>
          <a:srgbClr val="000000"/>
        </a:dk1>
        <a:lt1>
          <a:srgbClr val="E9E6D9"/>
        </a:lt1>
        <a:dk2>
          <a:srgbClr val="666633"/>
        </a:dk2>
        <a:lt2>
          <a:srgbClr val="CEC7AA"/>
        </a:lt2>
        <a:accent1>
          <a:srgbClr val="FFFFCC"/>
        </a:accent1>
        <a:accent2>
          <a:srgbClr val="B5E0E3"/>
        </a:accent2>
        <a:accent3>
          <a:srgbClr val="F2F0E9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6AB82"/>
        </a:hlink>
        <a:folHlink>
          <a:srgbClr val="A092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6">
        <a:dk1>
          <a:srgbClr val="1B3753"/>
        </a:dk1>
        <a:lt1>
          <a:srgbClr val="EAEAEA"/>
        </a:lt1>
        <a:dk2>
          <a:srgbClr val="336699"/>
        </a:dk2>
        <a:lt2>
          <a:srgbClr val="FFFFCC"/>
        </a:lt2>
        <a:accent1>
          <a:srgbClr val="BA8E46"/>
        </a:accent1>
        <a:accent2>
          <a:srgbClr val="46C0AF"/>
        </a:accent2>
        <a:accent3>
          <a:srgbClr val="ADB8CA"/>
        </a:accent3>
        <a:accent4>
          <a:srgbClr val="C8C8C8"/>
        </a:accent4>
        <a:accent5>
          <a:srgbClr val="D9C6B0"/>
        </a:accent5>
        <a:accent6>
          <a:srgbClr val="3FAE9E"/>
        </a:accent6>
        <a:hlink>
          <a:srgbClr val="93ACC3"/>
        </a:hlink>
        <a:folHlink>
          <a:srgbClr val="7897B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al 7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CC"/>
        </a:accent1>
        <a:accent2>
          <a:srgbClr val="FFCC99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E7B98A"/>
        </a:accent6>
        <a:hlink>
          <a:srgbClr val="FF9999"/>
        </a:hlink>
        <a:folHlink>
          <a:srgbClr val="E063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 8">
        <a:dk1>
          <a:srgbClr val="000000"/>
        </a:dk1>
        <a:lt1>
          <a:srgbClr val="EAEAEA"/>
        </a:lt1>
        <a:dk2>
          <a:srgbClr val="17118B"/>
        </a:dk2>
        <a:lt2>
          <a:srgbClr val="FFFFCC"/>
        </a:lt2>
        <a:accent1>
          <a:srgbClr val="B2B2B2"/>
        </a:accent1>
        <a:accent2>
          <a:srgbClr val="54ABB2"/>
        </a:accent2>
        <a:accent3>
          <a:srgbClr val="ABAAC4"/>
        </a:accent3>
        <a:accent4>
          <a:srgbClr val="C8C8C8"/>
        </a:accent4>
        <a:accent5>
          <a:srgbClr val="D5D5D5"/>
        </a:accent5>
        <a:accent6>
          <a:srgbClr val="4B9BA1"/>
        </a:accent6>
        <a:hlink>
          <a:srgbClr val="4F49A3"/>
        </a:hlink>
        <a:folHlink>
          <a:srgbClr val="2E257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17118B"/>
    </a:dk2>
    <a:lt2>
      <a:srgbClr val="FFCC00"/>
    </a:lt2>
    <a:accent1>
      <a:srgbClr val="B2B2B2"/>
    </a:accent1>
    <a:accent2>
      <a:srgbClr val="54ABB2"/>
    </a:accent2>
    <a:accent3>
      <a:srgbClr val="ABAAC4"/>
    </a:accent3>
    <a:accent4>
      <a:srgbClr val="DADADA"/>
    </a:accent4>
    <a:accent5>
      <a:srgbClr val="D5D5D5"/>
    </a:accent5>
    <a:accent6>
      <a:srgbClr val="4B9BA1"/>
    </a:accent6>
    <a:hlink>
      <a:srgbClr val="8BC5D1"/>
    </a:hlink>
    <a:folHlink>
      <a:srgbClr val="2E257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Designs\Global.pot</Template>
  <TotalTime>0</TotalTime>
  <Words>5161</Words>
  <Application>WPS 演示</Application>
  <PresentationFormat>全屏显示(4:3)</PresentationFormat>
  <Paragraphs>303</Paragraphs>
  <Slides>55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55</vt:i4>
      </vt:variant>
    </vt:vector>
  </HeadingPairs>
  <TitlesOfParts>
    <vt:vector size="70" baseType="lpstr">
      <vt:lpstr>Arial</vt:lpstr>
      <vt:lpstr>SimSun</vt:lpstr>
      <vt:lpstr>Wingdings</vt:lpstr>
      <vt:lpstr>Times New Roman</vt:lpstr>
      <vt:lpstr>SimHei</vt:lpstr>
      <vt:lpstr>Tahoma</vt:lpstr>
      <vt:lpstr>Microsoft YaHei</vt:lpstr>
      <vt:lpstr>ＭＳ Ｐゴシック</vt:lpstr>
      <vt:lpstr>Arial Unicode MS</vt:lpstr>
      <vt:lpstr>STSong</vt:lpstr>
      <vt:lpstr>Global</vt:lpstr>
      <vt:lpstr>1_Global</vt:lpstr>
      <vt:lpstr>2_Global</vt:lpstr>
      <vt:lpstr>3_Global</vt:lpstr>
      <vt:lpstr>4_Global</vt:lpstr>
      <vt:lpstr>第9章 环节动物门 </vt:lpstr>
      <vt:lpstr>9.1 环节动物门的主要特征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9.2寡毛纲 代表动物——环毛蚓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9.2.8 寡毛纲的主要特征</vt:lpstr>
      <vt:lpstr>PowerPoint 演示文稿</vt:lpstr>
      <vt:lpstr>分类</vt:lpstr>
      <vt:lpstr>PowerPoint 演示文稿</vt:lpstr>
      <vt:lpstr>9.3 多毛纲 代表动物－沙蚕（Nereis）</vt:lpstr>
      <vt:lpstr>PowerPoint 演示文稿</vt:lpstr>
      <vt:lpstr>外部形态</vt:lpstr>
      <vt:lpstr>PowerPoint 演示文稿</vt:lpstr>
      <vt:lpstr>疣足</vt:lpstr>
      <vt:lpstr>PowerPoint 演示文稿</vt:lpstr>
      <vt:lpstr>内部构造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分类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9.3.3 蛭纲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蛭纲分类</vt:lpstr>
      <vt:lpstr>PowerPoint 演示文稿</vt:lpstr>
      <vt:lpstr>PowerPoint 演示文稿</vt:lpstr>
      <vt:lpstr>9.4 环节动物与人类</vt:lpstr>
    </vt:vector>
  </TitlesOfParts>
  <Company>bnu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网络课件教学设计的思考与实践</dc:title>
  <dc:creator>fang jin</dc:creator>
  <cp:lastModifiedBy>那木拉</cp:lastModifiedBy>
  <cp:revision>66</cp:revision>
  <dcterms:created xsi:type="dcterms:W3CDTF">2000-08-20T07:10:00Z</dcterms:created>
  <dcterms:modified xsi:type="dcterms:W3CDTF">2022-05-26T05:03:00Z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2052-11.1.0.11744</vt:lpwstr>
  </property>
  <property fmtid="{D5CDD505-2E9C-101B-9397-08002B2CF9AE}" pid="3" name="ICV">
    <vt:lpwstr>B538968202254B4F9AECB4B5862030B8</vt:lpwstr>
  </property>
</Properties>
</file>