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42"/>
  </p:notesMasterIdLst>
  <p:handoutMasterIdLst>
    <p:handoutMasterId r:id="rId43"/>
  </p:handoutMasterIdLst>
  <p:sldIdLst>
    <p:sldId id="256" r:id="rId4"/>
    <p:sldId id="259" r:id="rId5"/>
    <p:sldId id="346" r:id="rId6"/>
    <p:sldId id="344" r:id="rId7"/>
    <p:sldId id="345" r:id="rId8"/>
    <p:sldId id="265" r:id="rId9"/>
    <p:sldId id="266" r:id="rId10"/>
    <p:sldId id="309" r:id="rId11"/>
    <p:sldId id="267" r:id="rId12"/>
    <p:sldId id="347" r:id="rId13"/>
    <p:sldId id="293" r:id="rId14"/>
    <p:sldId id="310" r:id="rId15"/>
    <p:sldId id="270" r:id="rId16"/>
    <p:sldId id="308" r:id="rId17"/>
    <p:sldId id="295" r:id="rId18"/>
    <p:sldId id="271" r:id="rId19"/>
    <p:sldId id="297" r:id="rId20"/>
    <p:sldId id="275" r:id="rId21"/>
    <p:sldId id="311" r:id="rId22"/>
    <p:sldId id="300" r:id="rId23"/>
    <p:sldId id="276" r:id="rId24"/>
    <p:sldId id="277" r:id="rId25"/>
    <p:sldId id="342" r:id="rId26"/>
    <p:sldId id="343" r:id="rId27"/>
    <p:sldId id="279" r:id="rId28"/>
    <p:sldId id="301" r:id="rId29"/>
    <p:sldId id="302" r:id="rId30"/>
    <p:sldId id="303" r:id="rId31"/>
    <p:sldId id="304" r:id="rId32"/>
    <p:sldId id="381" r:id="rId33"/>
    <p:sldId id="281" r:id="rId34"/>
    <p:sldId id="283" r:id="rId35"/>
    <p:sldId id="282" r:id="rId36"/>
    <p:sldId id="286" r:id="rId37"/>
    <p:sldId id="348" r:id="rId38"/>
    <p:sldId id="287" r:id="rId39"/>
    <p:sldId id="288" r:id="rId40"/>
    <p:sldId id="389" r:id="rId41"/>
  </p:sldIdLst>
  <p:sldSz cx="9144000" cy="6858000" type="screen4x3"/>
  <p:notesSz cx="6858000" cy="9144000"/>
  <p:custDataLst>
    <p:tags r:id="rId4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" charset="0"/>
        <a:ea typeface="SimSun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" charset="0"/>
        <a:ea typeface="SimSun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" charset="0"/>
        <a:ea typeface="SimSun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" charset="0"/>
        <a:ea typeface="SimSun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" charset="0"/>
        <a:ea typeface="SimSun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" charset="0"/>
        <a:ea typeface="SimSun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" charset="0"/>
        <a:ea typeface="SimSun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" charset="0"/>
        <a:ea typeface="SimSun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" charset="0"/>
        <a:ea typeface="SimSun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6C0296"/>
    <a:srgbClr val="FEFA52"/>
    <a:srgbClr val="CCFFFF"/>
    <a:srgbClr val="66FFFF"/>
    <a:srgbClr val="FEFB6E"/>
    <a:srgbClr val="CC0099"/>
    <a:srgbClr val="F00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>
        <p:scale>
          <a:sx n="75" d="100"/>
          <a:sy n="75" d="100"/>
        </p:scale>
        <p:origin x="-1696" y="-584"/>
      </p:cViewPr>
      <p:guideLst>
        <p:guide orient="horz" pos="2215"/>
        <p:guide pos="28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56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7" Type="http://schemas.openxmlformats.org/officeDocument/2006/relationships/tags" Target="tags/tag4.xml"/><Relationship Id="rId46" Type="http://schemas.openxmlformats.org/officeDocument/2006/relationships/tableStyles" Target="tableStyles.xml"/><Relationship Id="rId45" Type="http://schemas.openxmlformats.org/officeDocument/2006/relationships/viewProps" Target="viewProps.xml"/><Relationship Id="rId44" Type="http://schemas.openxmlformats.org/officeDocument/2006/relationships/presProps" Target="presProps.xml"/><Relationship Id="rId43" Type="http://schemas.openxmlformats.org/officeDocument/2006/relationships/handoutMaster" Target="handoutMasters/handoutMaster1.xml"/><Relationship Id="rId42" Type="http://schemas.openxmlformats.org/officeDocument/2006/relationships/notesMaster" Target="notesMasters/notesMaster1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" charset="0"/>
              <a:ea typeface="SimSun" panose="02010600030101010101" pitchFamily="2" charset="-122"/>
              <a:cs typeface="SimSun" panose="02010600030101010101" pitchFamily="2" charset="-122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" charset="0"/>
              <a:ea typeface="SimSun" panose="02010600030101010101" pitchFamily="2" charset="-122"/>
              <a:cs typeface="SimSun" panose="02010600030101010101" pitchFamily="2" charset="-122"/>
            </a:endParaRP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" charset="0"/>
              <a:ea typeface="SimSun" panose="02010600030101010101" pitchFamily="2" charset="-122"/>
              <a:cs typeface="SimSun" panose="02010600030101010101" pitchFamily="2" charset="-122"/>
            </a:endParaRP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fontAlgn="base"/>
            <a:fld id="{9A0DB2DC-4C9A-4742-B13C-FB6460FD3503}" type="slidenum">
              <a:rPr lang="en-US" altLang="zh-CN" sz="1200" strike="noStrike" noProof="1" dirty="0">
                <a:latin typeface="Times New Roman" panose="02020603050405020304" pitchFamily="1" charset="0"/>
                <a:ea typeface="SimSun" panose="02010600030101010101" pitchFamily="2" charset="-122"/>
                <a:cs typeface="+mn-cs"/>
              </a:rPr>
            </a:fld>
            <a:endParaRPr lang="en-US" altLang="zh-CN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" charset="0"/>
              <a:ea typeface="SimSun" panose="02010600030101010101" pitchFamily="2" charset="-122"/>
              <a:cs typeface="SimSun" panose="02010600030101010101" pitchFamily="2" charset="-122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" charset="0"/>
              <a:ea typeface="SimSun" panose="02010600030101010101" pitchFamily="2" charset="-122"/>
              <a:cs typeface="SimSun" panose="02010600030101010101" pitchFamily="2" charset="-122"/>
            </a:endParaRPr>
          </a:p>
        </p:txBody>
      </p:sp>
      <p:sp>
        <p:nvSpPr>
          <p:cNvPr id="4100" name="Rectangle 4"/>
          <p:cNvSpPr>
            <a:spLocks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101" name="Rectangle 5"/>
          <p:cNvSpPr>
            <a:spLocks noGrp="1"/>
          </p:cNvSpPr>
          <p:nvPr>
            <p:ph type="body" sz="quarter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</a:ln>
        </p:spPr>
        <p:txBody>
          <a:bodyPr vert="horz" wrap="none" lIns="91440" tIns="45720" rIns="91440" bIns="45720" anchor="t" anchorCtr="0"/>
          <a:p>
            <a:pPr lvl="0"/>
            <a:r>
              <a:rPr lang="zh-CN" altLang="en-US" dirty="0"/>
              <a:t>单击此处编辑母版文本样式</a:t>
            </a:r>
            <a:endParaRPr lang="en-US" altLang="zh-CN" dirty="0"/>
          </a:p>
          <a:p>
            <a:pPr lvl="1" indent="0"/>
            <a:r>
              <a:rPr lang="zh-CN" altLang="en-US" dirty="0"/>
              <a:t>第二级</a:t>
            </a:r>
            <a:endParaRPr lang="en-US" altLang="zh-CN" dirty="0"/>
          </a:p>
          <a:p>
            <a:pPr lvl="2" indent="0"/>
            <a:r>
              <a:rPr lang="zh-CN" altLang="en-US" dirty="0"/>
              <a:t>第三级</a:t>
            </a:r>
            <a:endParaRPr lang="en-US" altLang="zh-CN" dirty="0"/>
          </a:p>
          <a:p>
            <a:pPr lvl="3" indent="0"/>
            <a:r>
              <a:rPr lang="zh-CN" altLang="en-US" dirty="0"/>
              <a:t>第四级</a:t>
            </a:r>
            <a:endParaRPr lang="en-US" altLang="zh-CN" dirty="0"/>
          </a:p>
          <a:p>
            <a:pPr lvl="4" indent="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" charset="0"/>
              <a:ea typeface="SimSun" panose="02010600030101010101" pitchFamily="2" charset="-122"/>
              <a:cs typeface="SimSun" panose="02010600030101010101" pitchFamily="2" charset="-122"/>
            </a:endParaRPr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b" anchorCtr="0" compatLnSpc="1"/>
          <a:p>
            <a:pPr lvl="0" algn="r" fontAlgn="base"/>
            <a:fld id="{9A0DB2DC-4C9A-4742-B13C-FB6460FD3503}" type="slidenum">
              <a:rPr lang="en-US" altLang="zh-CN" sz="1200" strike="noStrike" noProof="1" dirty="0">
                <a:latin typeface="Times New Roman" panose="02020603050405020304" pitchFamily="1" charset="0"/>
                <a:ea typeface="SimSun" panose="02010600030101010101" pitchFamily="2" charset="-122"/>
                <a:cs typeface="+mn-cs"/>
              </a:rPr>
            </a:fld>
            <a:endParaRPr lang="en-US" altLang="zh-CN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" charset="0"/>
        <a:ea typeface="SimSun" panose="02010600030101010101" pitchFamily="2" charset="-122"/>
        <a:cs typeface="SimSun" panose="02010600030101010101" pitchFamily="2" charset="-122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" charset="0"/>
        <a:ea typeface="SimSun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" charset="0"/>
        <a:ea typeface="SimSun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" charset="0"/>
        <a:ea typeface="SimSun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" charset="0"/>
        <a:ea typeface="SimSun" panose="02010600030101010101" pitchFamily="2" charset="-122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/>
          <p:nvPr/>
        </p:nvGrpSpPr>
        <p:grpSpPr>
          <a:xfrm>
            <a:off x="0" y="-19050"/>
            <a:ext cx="9144000" cy="6877050"/>
            <a:chOff x="0" y="-12"/>
            <a:chExt cx="5760" cy="4332"/>
          </a:xfrm>
        </p:grpSpPr>
        <p:sp>
          <p:nvSpPr>
            <p:cNvPr id="161" name="Rectangle 3"/>
            <p:cNvSpPr>
              <a:spLocks noChangeArrowheads="1"/>
            </p:cNvSpPr>
            <p:nvPr/>
          </p:nvSpPr>
          <p:spPr bwMode="hidden">
            <a:xfrm>
              <a:off x="1104" y="1008"/>
              <a:ext cx="4656" cy="33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" charset="0"/>
                <a:ea typeface="SimSun" panose="02010600030101010101" pitchFamily="2" charset="-122"/>
                <a:cs typeface="SimSun" panose="02010600030101010101" pitchFamily="2" charset="-122"/>
              </a:endParaRPr>
            </a:p>
          </p:txBody>
        </p:sp>
        <p:grpSp>
          <p:nvGrpSpPr>
            <p:cNvPr id="2052" name="Group 4"/>
            <p:cNvGrpSpPr/>
            <p:nvPr userDrawn="1"/>
          </p:nvGrpSpPr>
          <p:grpSpPr>
            <a:xfrm>
              <a:off x="0" y="-12"/>
              <a:ext cx="5760" cy="1045"/>
              <a:chOff x="0" y="-9"/>
              <a:chExt cx="5760" cy="1045"/>
            </a:xfrm>
          </p:grpSpPr>
          <p:sp>
            <p:nvSpPr>
              <p:cNvPr id="2053" name="Freeform 5"/>
              <p:cNvSpPr/>
              <p:nvPr userDrawn="1"/>
            </p:nvSpPr>
            <p:spPr>
              <a:xfrm>
                <a:off x="0" y="4"/>
                <a:ext cx="5760" cy="1032"/>
              </a:xfrm>
              <a:custGeom>
                <a:avLst/>
                <a:gdLst/>
                <a:ahLst/>
                <a:cxnLst>
                  <a:cxn ang="0">
                    <a:pos x="5760" y="1032"/>
                  </a:cxn>
                  <a:cxn ang="0">
                    <a:pos x="0" y="1032"/>
                  </a:cxn>
                  <a:cxn ang="0">
                    <a:pos x="0" y="0"/>
                  </a:cxn>
                  <a:cxn ang="0">
                    <a:pos x="5760" y="0"/>
                  </a:cxn>
                  <a:cxn ang="0">
                    <a:pos x="5760" y="1032"/>
                  </a:cxn>
                </a:cxnLst>
                <a:pathLst>
                  <a:path w="4848" h="432">
                    <a:moveTo>
                      <a:pt x="4848" y="432"/>
                    </a:moveTo>
                    <a:lnTo>
                      <a:pt x="0" y="432"/>
                    </a:lnTo>
                    <a:lnTo>
                      <a:pt x="0" y="0"/>
                    </a:lnTo>
                    <a:lnTo>
                      <a:pt x="4848" y="0"/>
                    </a:lnTo>
                    <a:lnTo>
                      <a:pt x="4848" y="432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grpSp>
            <p:nvGrpSpPr>
              <p:cNvPr id="2054" name="Group 6"/>
              <p:cNvGrpSpPr/>
              <p:nvPr userDrawn="1"/>
            </p:nvGrpSpPr>
            <p:grpSpPr>
              <a:xfrm>
                <a:off x="333" y="-9"/>
                <a:ext cx="5176" cy="1044"/>
                <a:chOff x="333" y="-9"/>
                <a:chExt cx="5176" cy="1044"/>
              </a:xfrm>
            </p:grpSpPr>
            <p:sp>
              <p:nvSpPr>
                <p:cNvPr id="2055" name="Freeform 7"/>
                <p:cNvSpPr/>
                <p:nvPr userDrawn="1"/>
              </p:nvSpPr>
              <p:spPr>
                <a:xfrm>
                  <a:off x="3230" y="949"/>
                  <a:ext cx="17" cy="20"/>
                </a:xfrm>
                <a:custGeom>
                  <a:avLst/>
                  <a:gdLst/>
                  <a:ahLst/>
                  <a:cxnLst>
                    <a:cxn ang="0">
                      <a:pos x="6" y="10"/>
                    </a:cxn>
                    <a:cxn ang="0">
                      <a:pos x="17" y="4"/>
                    </a:cxn>
                    <a:cxn ang="0">
                      <a:pos x="15" y="15"/>
                    </a:cxn>
                    <a:cxn ang="0">
                      <a:pos x="6" y="10"/>
                    </a:cxn>
                  </a:cxnLst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056" name="Freeform 8"/>
                <p:cNvSpPr/>
                <p:nvPr userDrawn="1"/>
              </p:nvSpPr>
              <p:spPr>
                <a:xfrm>
                  <a:off x="3406" y="1015"/>
                  <a:ext cx="21" cy="20"/>
                </a:xfrm>
                <a:custGeom>
                  <a:avLst/>
                  <a:gdLst/>
                  <a:ahLst/>
                  <a:cxnLst>
                    <a:cxn ang="0">
                      <a:pos x="3" y="11"/>
                    </a:cxn>
                    <a:cxn ang="0">
                      <a:pos x="12" y="3"/>
                    </a:cxn>
                    <a:cxn ang="0">
                      <a:pos x="7" y="17"/>
                    </a:cxn>
                    <a:cxn ang="0">
                      <a:pos x="3" y="11"/>
                    </a:cxn>
                  </a:cxnLst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057" name="Freeform 9"/>
                <p:cNvSpPr/>
                <p:nvPr userDrawn="1"/>
              </p:nvSpPr>
              <p:spPr>
                <a:xfrm>
                  <a:off x="2909" y="908"/>
                  <a:ext cx="31" cy="34"/>
                </a:xfrm>
                <a:custGeom>
                  <a:avLst/>
                  <a:gdLst/>
                  <a:ahLst/>
                  <a:cxnLst>
                    <a:cxn ang="0">
                      <a:pos x="17" y="27"/>
                    </a:cxn>
                    <a:cxn ang="0">
                      <a:pos x="8" y="17"/>
                    </a:cxn>
                    <a:cxn ang="0">
                      <a:pos x="0" y="7"/>
                    </a:cxn>
                    <a:cxn ang="0">
                      <a:pos x="17" y="2"/>
                    </a:cxn>
                    <a:cxn ang="0">
                      <a:pos x="31" y="19"/>
                    </a:cxn>
                    <a:cxn ang="0">
                      <a:pos x="29" y="25"/>
                    </a:cxn>
                    <a:cxn ang="0">
                      <a:pos x="17" y="27"/>
                    </a:cxn>
                  </a:cxnLst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058" name="Freeform 10"/>
                <p:cNvSpPr/>
                <p:nvPr userDrawn="1"/>
              </p:nvSpPr>
              <p:spPr>
                <a:xfrm>
                  <a:off x="2551" y="940"/>
                  <a:ext cx="25" cy="12"/>
                </a:xfrm>
                <a:custGeom>
                  <a:avLst/>
                  <a:gdLst/>
                  <a:ahLst/>
                  <a:cxnLst>
                    <a:cxn ang="0">
                      <a:pos x="15" y="12"/>
                    </a:cxn>
                    <a:cxn ang="0">
                      <a:pos x="3" y="6"/>
                    </a:cxn>
                    <a:cxn ang="0">
                      <a:pos x="15" y="0"/>
                    </a:cxn>
                    <a:cxn ang="0">
                      <a:pos x="15" y="12"/>
                    </a:cxn>
                  </a:cxnLst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059" name="Freeform 11"/>
                <p:cNvSpPr/>
                <p:nvPr userDrawn="1"/>
              </p:nvSpPr>
              <p:spPr>
                <a:xfrm>
                  <a:off x="2443" y="954"/>
                  <a:ext cx="65" cy="39"/>
                </a:xfrm>
                <a:custGeom>
                  <a:avLst/>
                  <a:gdLst/>
                  <a:ahLst/>
                  <a:cxnLst>
                    <a:cxn ang="0">
                      <a:pos x="14" y="20"/>
                    </a:cxn>
                    <a:cxn ang="0">
                      <a:pos x="30" y="3"/>
                    </a:cxn>
                    <a:cxn ang="0">
                      <a:pos x="42" y="0"/>
                    </a:cxn>
                    <a:cxn ang="0">
                      <a:pos x="58" y="10"/>
                    </a:cxn>
                    <a:cxn ang="0">
                      <a:pos x="32" y="22"/>
                    </a:cxn>
                    <a:cxn ang="0">
                      <a:pos x="12" y="39"/>
                    </a:cxn>
                    <a:cxn ang="0">
                      <a:pos x="8" y="17"/>
                    </a:cxn>
                    <a:cxn ang="0">
                      <a:pos x="12" y="12"/>
                    </a:cxn>
                    <a:cxn ang="0">
                      <a:pos x="14" y="20"/>
                    </a:cxn>
                  </a:cxnLst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060" name="Freeform 12"/>
                <p:cNvSpPr/>
                <p:nvPr userDrawn="1"/>
              </p:nvSpPr>
              <p:spPr>
                <a:xfrm>
                  <a:off x="2375" y="952"/>
                  <a:ext cx="68" cy="39"/>
                </a:xfrm>
                <a:custGeom>
                  <a:avLst/>
                  <a:gdLst/>
                  <a:ahLst/>
                  <a:cxnLst>
                    <a:cxn ang="0">
                      <a:pos x="0" y="26"/>
                    </a:cxn>
                    <a:cxn ang="0">
                      <a:pos x="18" y="21"/>
                    </a:cxn>
                    <a:cxn ang="0">
                      <a:pos x="51" y="1"/>
                    </a:cxn>
                    <a:cxn ang="0">
                      <a:pos x="63" y="2"/>
                    </a:cxn>
                    <a:cxn ang="0">
                      <a:pos x="49" y="16"/>
                    </a:cxn>
                    <a:cxn ang="0">
                      <a:pos x="28" y="27"/>
                    </a:cxn>
                    <a:cxn ang="0">
                      <a:pos x="22" y="39"/>
                    </a:cxn>
                    <a:cxn ang="0">
                      <a:pos x="16" y="37"/>
                    </a:cxn>
                    <a:cxn ang="0">
                      <a:pos x="12" y="32"/>
                    </a:cxn>
                    <a:cxn ang="0">
                      <a:pos x="0" y="29"/>
                    </a:cxn>
                    <a:cxn ang="0">
                      <a:pos x="0" y="26"/>
                    </a:cxn>
                  </a:cxnLst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061" name="Freeform 13"/>
                <p:cNvSpPr/>
                <p:nvPr userDrawn="1"/>
              </p:nvSpPr>
              <p:spPr>
                <a:xfrm>
                  <a:off x="2007" y="739"/>
                  <a:ext cx="354" cy="228"/>
                </a:xfrm>
                <a:custGeom>
                  <a:avLst/>
                  <a:gdLst/>
                  <a:ahLst/>
                  <a:cxnLst>
                    <a:cxn ang="0">
                      <a:pos x="10" y="3"/>
                    </a:cxn>
                    <a:cxn ang="0">
                      <a:pos x="36" y="15"/>
                    </a:cxn>
                    <a:cxn ang="0">
                      <a:pos x="46" y="25"/>
                    </a:cxn>
                    <a:cxn ang="0">
                      <a:pos x="76" y="43"/>
                    </a:cxn>
                    <a:cxn ang="0">
                      <a:pos x="92" y="54"/>
                    </a:cxn>
                    <a:cxn ang="0">
                      <a:pos x="122" y="81"/>
                    </a:cxn>
                    <a:cxn ang="0">
                      <a:pos x="136" y="105"/>
                    </a:cxn>
                    <a:cxn ang="0">
                      <a:pos x="148" y="109"/>
                    </a:cxn>
                    <a:cxn ang="0">
                      <a:pos x="154" y="123"/>
                    </a:cxn>
                    <a:cxn ang="0">
                      <a:pos x="176" y="125"/>
                    </a:cxn>
                    <a:cxn ang="0">
                      <a:pos x="170" y="161"/>
                    </a:cxn>
                    <a:cxn ang="0">
                      <a:pos x="179" y="184"/>
                    </a:cxn>
                    <a:cxn ang="0">
                      <a:pos x="197" y="191"/>
                    </a:cxn>
                    <a:cxn ang="0">
                      <a:pos x="215" y="193"/>
                    </a:cxn>
                    <a:cxn ang="0">
                      <a:pos x="235" y="199"/>
                    </a:cxn>
                    <a:cxn ang="0">
                      <a:pos x="253" y="194"/>
                    </a:cxn>
                    <a:cxn ang="0">
                      <a:pos x="271" y="204"/>
                    </a:cxn>
                    <a:cxn ang="0">
                      <a:pos x="295" y="211"/>
                    </a:cxn>
                    <a:cxn ang="0">
                      <a:pos x="313" y="217"/>
                    </a:cxn>
                    <a:cxn ang="0">
                      <a:pos x="351" y="219"/>
                    </a:cxn>
                    <a:cxn ang="0">
                      <a:pos x="341" y="226"/>
                    </a:cxn>
                    <a:cxn ang="0">
                      <a:pos x="321" y="224"/>
                    </a:cxn>
                    <a:cxn ang="0">
                      <a:pos x="299" y="222"/>
                    </a:cxn>
                    <a:cxn ang="0">
                      <a:pos x="287" y="219"/>
                    </a:cxn>
                    <a:cxn ang="0">
                      <a:pos x="251" y="217"/>
                    </a:cxn>
                    <a:cxn ang="0">
                      <a:pos x="233" y="214"/>
                    </a:cxn>
                    <a:cxn ang="0">
                      <a:pos x="172" y="199"/>
                    </a:cxn>
                    <a:cxn ang="0">
                      <a:pos x="160" y="178"/>
                    </a:cxn>
                    <a:cxn ang="0">
                      <a:pos x="126" y="165"/>
                    </a:cxn>
                    <a:cxn ang="0">
                      <a:pos x="108" y="153"/>
                    </a:cxn>
                    <a:cxn ang="0">
                      <a:pos x="94" y="130"/>
                    </a:cxn>
                    <a:cxn ang="0">
                      <a:pos x="68" y="89"/>
                    </a:cxn>
                    <a:cxn ang="0">
                      <a:pos x="64" y="84"/>
                    </a:cxn>
                    <a:cxn ang="0">
                      <a:pos x="58" y="82"/>
                    </a:cxn>
                    <a:cxn ang="0">
                      <a:pos x="54" y="72"/>
                    </a:cxn>
                    <a:cxn ang="0">
                      <a:pos x="38" y="48"/>
                    </a:cxn>
                    <a:cxn ang="0">
                      <a:pos x="20" y="33"/>
                    </a:cxn>
                    <a:cxn ang="0">
                      <a:pos x="4" y="18"/>
                    </a:cxn>
                    <a:cxn ang="0">
                      <a:pos x="10" y="2"/>
                    </a:cxn>
                    <a:cxn ang="0">
                      <a:pos x="10" y="3"/>
                    </a:cxn>
                  </a:cxnLst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062" name="Freeform 14"/>
                <p:cNvSpPr/>
                <p:nvPr userDrawn="1"/>
              </p:nvSpPr>
              <p:spPr>
                <a:xfrm>
                  <a:off x="2222" y="724"/>
                  <a:ext cx="157" cy="167"/>
                </a:xfrm>
                <a:custGeom>
                  <a:avLst/>
                  <a:gdLst/>
                  <a:ahLst/>
                  <a:cxnLst>
                    <a:cxn ang="0">
                      <a:pos x="54" y="54"/>
                    </a:cxn>
                    <a:cxn ang="0">
                      <a:pos x="66" y="47"/>
                    </a:cxn>
                    <a:cxn ang="0">
                      <a:pos x="68" y="42"/>
                    </a:cxn>
                    <a:cxn ang="0">
                      <a:pos x="81" y="36"/>
                    </a:cxn>
                    <a:cxn ang="0">
                      <a:pos x="107" y="18"/>
                    </a:cxn>
                    <a:cxn ang="0">
                      <a:pos x="113" y="3"/>
                    </a:cxn>
                    <a:cxn ang="0">
                      <a:pos x="125" y="0"/>
                    </a:cxn>
                    <a:cxn ang="0">
                      <a:pos x="151" y="23"/>
                    </a:cxn>
                    <a:cxn ang="0">
                      <a:pos x="147" y="36"/>
                    </a:cxn>
                    <a:cxn ang="0">
                      <a:pos x="127" y="52"/>
                    </a:cxn>
                    <a:cxn ang="0">
                      <a:pos x="133" y="76"/>
                    </a:cxn>
                    <a:cxn ang="0">
                      <a:pos x="143" y="89"/>
                    </a:cxn>
                    <a:cxn ang="0">
                      <a:pos x="147" y="104"/>
                    </a:cxn>
                    <a:cxn ang="0">
                      <a:pos x="129" y="104"/>
                    </a:cxn>
                    <a:cxn ang="0">
                      <a:pos x="117" y="118"/>
                    </a:cxn>
                    <a:cxn ang="0">
                      <a:pos x="105" y="126"/>
                    </a:cxn>
                    <a:cxn ang="0">
                      <a:pos x="101" y="161"/>
                    </a:cxn>
                    <a:cxn ang="0">
                      <a:pos x="89" y="164"/>
                    </a:cxn>
                    <a:cxn ang="0">
                      <a:pos x="83" y="167"/>
                    </a:cxn>
                    <a:cxn ang="0">
                      <a:pos x="76" y="164"/>
                    </a:cxn>
                    <a:cxn ang="0">
                      <a:pos x="72" y="154"/>
                    </a:cxn>
                    <a:cxn ang="0">
                      <a:pos x="60" y="151"/>
                    </a:cxn>
                    <a:cxn ang="0">
                      <a:pos x="42" y="157"/>
                    </a:cxn>
                    <a:cxn ang="0">
                      <a:pos x="28" y="151"/>
                    </a:cxn>
                    <a:cxn ang="0">
                      <a:pos x="10" y="120"/>
                    </a:cxn>
                    <a:cxn ang="0">
                      <a:pos x="4" y="105"/>
                    </a:cxn>
                    <a:cxn ang="0">
                      <a:pos x="0" y="96"/>
                    </a:cxn>
                    <a:cxn ang="0">
                      <a:pos x="20" y="78"/>
                    </a:cxn>
                    <a:cxn ang="0">
                      <a:pos x="32" y="84"/>
                    </a:cxn>
                    <a:cxn ang="0">
                      <a:pos x="34" y="65"/>
                    </a:cxn>
                    <a:cxn ang="0">
                      <a:pos x="52" y="57"/>
                    </a:cxn>
                    <a:cxn ang="0">
                      <a:pos x="54" y="54"/>
                    </a:cxn>
                  </a:cxnLst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063" name="Freeform 15"/>
                <p:cNvSpPr/>
                <p:nvPr userDrawn="1"/>
              </p:nvSpPr>
              <p:spPr>
                <a:xfrm>
                  <a:off x="2375" y="800"/>
                  <a:ext cx="110" cy="32"/>
                </a:xfrm>
                <a:custGeom>
                  <a:avLst/>
                  <a:gdLst/>
                  <a:ahLst/>
                  <a:cxnLst>
                    <a:cxn ang="0">
                      <a:pos x="4" y="27"/>
                    </a:cxn>
                    <a:cxn ang="0">
                      <a:pos x="18" y="8"/>
                    </a:cxn>
                    <a:cxn ang="0">
                      <a:pos x="46" y="17"/>
                    </a:cxn>
                    <a:cxn ang="0">
                      <a:pos x="73" y="12"/>
                    </a:cxn>
                    <a:cxn ang="0">
                      <a:pos x="91" y="0"/>
                    </a:cxn>
                    <a:cxn ang="0">
                      <a:pos x="77" y="22"/>
                    </a:cxn>
                    <a:cxn ang="0">
                      <a:pos x="61" y="32"/>
                    </a:cxn>
                    <a:cxn ang="0">
                      <a:pos x="42" y="27"/>
                    </a:cxn>
                    <a:cxn ang="0">
                      <a:pos x="14" y="25"/>
                    </a:cxn>
                    <a:cxn ang="0">
                      <a:pos x="4" y="27"/>
                    </a:cxn>
                  </a:cxnLst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064" name="Freeform 16"/>
                <p:cNvSpPr/>
                <p:nvPr userDrawn="1"/>
              </p:nvSpPr>
              <p:spPr>
                <a:xfrm>
                  <a:off x="2370" y="839"/>
                  <a:ext cx="75" cy="84"/>
                </a:xfrm>
                <a:custGeom>
                  <a:avLst/>
                  <a:gdLst/>
                  <a:ahLst/>
                  <a:cxnLst>
                    <a:cxn ang="0">
                      <a:pos x="8" y="15"/>
                    </a:cxn>
                    <a:cxn ang="0">
                      <a:pos x="18" y="0"/>
                    </a:cxn>
                    <a:cxn ang="0">
                      <a:pos x="34" y="15"/>
                    </a:cxn>
                    <a:cxn ang="0">
                      <a:pos x="61" y="3"/>
                    </a:cxn>
                    <a:cxn ang="0">
                      <a:pos x="45" y="27"/>
                    </a:cxn>
                    <a:cxn ang="0">
                      <a:pos x="53" y="39"/>
                    </a:cxn>
                    <a:cxn ang="0">
                      <a:pos x="57" y="48"/>
                    </a:cxn>
                    <a:cxn ang="0">
                      <a:pos x="45" y="60"/>
                    </a:cxn>
                    <a:cxn ang="0">
                      <a:pos x="34" y="48"/>
                    </a:cxn>
                    <a:cxn ang="0">
                      <a:pos x="22" y="39"/>
                    </a:cxn>
                    <a:cxn ang="0">
                      <a:pos x="28" y="55"/>
                    </a:cxn>
                    <a:cxn ang="0">
                      <a:pos x="30" y="60"/>
                    </a:cxn>
                    <a:cxn ang="0">
                      <a:pos x="20" y="84"/>
                    </a:cxn>
                    <a:cxn ang="0">
                      <a:pos x="12" y="82"/>
                    </a:cxn>
                    <a:cxn ang="0">
                      <a:pos x="8" y="73"/>
                    </a:cxn>
                    <a:cxn ang="0">
                      <a:pos x="0" y="44"/>
                    </a:cxn>
                    <a:cxn ang="0">
                      <a:pos x="2" y="24"/>
                    </a:cxn>
                    <a:cxn ang="0">
                      <a:pos x="8" y="15"/>
                    </a:cxn>
                  </a:cxnLst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065" name="Freeform 17"/>
                <p:cNvSpPr/>
                <p:nvPr userDrawn="1"/>
              </p:nvSpPr>
              <p:spPr>
                <a:xfrm>
                  <a:off x="2497" y="793"/>
                  <a:ext cx="37" cy="49"/>
                </a:xfrm>
                <a:custGeom>
                  <a:avLst/>
                  <a:gdLst/>
                  <a:ahLst/>
                  <a:cxnLst>
                    <a:cxn ang="0">
                      <a:pos x="3" y="22"/>
                    </a:cxn>
                    <a:cxn ang="0">
                      <a:pos x="13" y="0"/>
                    </a:cxn>
                    <a:cxn ang="0">
                      <a:pos x="15" y="22"/>
                    </a:cxn>
                    <a:cxn ang="0">
                      <a:pos x="37" y="31"/>
                    </a:cxn>
                    <a:cxn ang="0">
                      <a:pos x="19" y="35"/>
                    </a:cxn>
                    <a:cxn ang="0">
                      <a:pos x="5" y="47"/>
                    </a:cxn>
                    <a:cxn ang="0">
                      <a:pos x="1" y="27"/>
                    </a:cxn>
                    <a:cxn ang="0">
                      <a:pos x="3" y="22"/>
                    </a:cxn>
                  </a:cxnLst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066" name="Freeform 18"/>
                <p:cNvSpPr/>
                <p:nvPr userDrawn="1"/>
              </p:nvSpPr>
              <p:spPr>
                <a:xfrm>
                  <a:off x="2506" y="869"/>
                  <a:ext cx="47" cy="24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28" y="0"/>
                    </a:cxn>
                    <a:cxn ang="0">
                      <a:pos x="47" y="13"/>
                    </a:cxn>
                    <a:cxn ang="0">
                      <a:pos x="34" y="12"/>
                    </a:cxn>
                    <a:cxn ang="0">
                      <a:pos x="3" y="13"/>
                    </a:cxn>
                    <a:cxn ang="0">
                      <a:pos x="7" y="0"/>
                    </a:cxn>
                  </a:cxnLst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067" name="Freeform 19"/>
                <p:cNvSpPr/>
                <p:nvPr userDrawn="1"/>
              </p:nvSpPr>
              <p:spPr>
                <a:xfrm>
                  <a:off x="2555" y="832"/>
                  <a:ext cx="61" cy="42"/>
                </a:xfrm>
                <a:custGeom>
                  <a:avLst/>
                  <a:gdLst/>
                  <a:ahLst/>
                  <a:cxnLst>
                    <a:cxn ang="0">
                      <a:pos x="21" y="33"/>
                    </a:cxn>
                    <a:cxn ang="0">
                      <a:pos x="15" y="23"/>
                    </a:cxn>
                    <a:cxn ang="0">
                      <a:pos x="3" y="19"/>
                    </a:cxn>
                    <a:cxn ang="0">
                      <a:pos x="13" y="7"/>
                    </a:cxn>
                    <a:cxn ang="0">
                      <a:pos x="25" y="0"/>
                    </a:cxn>
                    <a:cxn ang="0">
                      <a:pos x="49" y="9"/>
                    </a:cxn>
                    <a:cxn ang="0">
                      <a:pos x="53" y="18"/>
                    </a:cxn>
                    <a:cxn ang="0">
                      <a:pos x="61" y="28"/>
                    </a:cxn>
                    <a:cxn ang="0">
                      <a:pos x="41" y="33"/>
                    </a:cxn>
                    <a:cxn ang="0">
                      <a:pos x="23" y="39"/>
                    </a:cxn>
                    <a:cxn ang="0">
                      <a:pos x="21" y="33"/>
                    </a:cxn>
                  </a:cxnLst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068" name="Freeform 20"/>
                <p:cNvSpPr/>
                <p:nvPr userDrawn="1"/>
              </p:nvSpPr>
              <p:spPr>
                <a:xfrm>
                  <a:off x="2572" y="852"/>
                  <a:ext cx="286" cy="149"/>
                </a:xfrm>
                <a:custGeom>
                  <a:avLst/>
                  <a:gdLst/>
                  <a:ahLst/>
                  <a:cxnLst>
                    <a:cxn ang="0">
                      <a:pos x="46" y="23"/>
                    </a:cxn>
                    <a:cxn ang="0">
                      <a:pos x="36" y="11"/>
                    </a:cxn>
                    <a:cxn ang="0">
                      <a:pos x="26" y="25"/>
                    </a:cxn>
                    <a:cxn ang="0">
                      <a:pos x="0" y="20"/>
                    </a:cxn>
                    <a:cxn ang="0">
                      <a:pos x="10" y="34"/>
                    </a:cxn>
                    <a:cxn ang="0">
                      <a:pos x="16" y="51"/>
                    </a:cxn>
                    <a:cxn ang="0">
                      <a:pos x="24" y="39"/>
                    </a:cxn>
                    <a:cxn ang="0">
                      <a:pos x="30" y="36"/>
                    </a:cxn>
                    <a:cxn ang="0">
                      <a:pos x="48" y="46"/>
                    </a:cxn>
                    <a:cxn ang="0">
                      <a:pos x="70" y="51"/>
                    </a:cxn>
                    <a:cxn ang="0">
                      <a:pos x="88" y="59"/>
                    </a:cxn>
                    <a:cxn ang="0">
                      <a:pos x="106" y="84"/>
                    </a:cxn>
                    <a:cxn ang="0">
                      <a:pos x="104" y="100"/>
                    </a:cxn>
                    <a:cxn ang="0">
                      <a:pos x="98" y="110"/>
                    </a:cxn>
                    <a:cxn ang="0">
                      <a:pos x="122" y="105"/>
                    </a:cxn>
                    <a:cxn ang="0">
                      <a:pos x="140" y="115"/>
                    </a:cxn>
                    <a:cxn ang="0">
                      <a:pos x="168" y="121"/>
                    </a:cxn>
                    <a:cxn ang="0">
                      <a:pos x="174" y="120"/>
                    </a:cxn>
                    <a:cxn ang="0">
                      <a:pos x="168" y="110"/>
                    </a:cxn>
                    <a:cxn ang="0">
                      <a:pos x="178" y="111"/>
                    </a:cxn>
                    <a:cxn ang="0">
                      <a:pos x="186" y="97"/>
                    </a:cxn>
                    <a:cxn ang="0">
                      <a:pos x="202" y="100"/>
                    </a:cxn>
                    <a:cxn ang="0">
                      <a:pos x="214" y="106"/>
                    </a:cxn>
                    <a:cxn ang="0">
                      <a:pos x="244" y="138"/>
                    </a:cxn>
                    <a:cxn ang="0">
                      <a:pos x="262" y="146"/>
                    </a:cxn>
                    <a:cxn ang="0">
                      <a:pos x="284" y="139"/>
                    </a:cxn>
                    <a:cxn ang="0">
                      <a:pos x="268" y="131"/>
                    </a:cxn>
                    <a:cxn ang="0">
                      <a:pos x="256" y="113"/>
                    </a:cxn>
                    <a:cxn ang="0">
                      <a:pos x="250" y="108"/>
                    </a:cxn>
                    <a:cxn ang="0">
                      <a:pos x="248" y="100"/>
                    </a:cxn>
                    <a:cxn ang="0">
                      <a:pos x="236" y="95"/>
                    </a:cxn>
                    <a:cxn ang="0">
                      <a:pos x="240" y="79"/>
                    </a:cxn>
                    <a:cxn ang="0">
                      <a:pos x="220" y="70"/>
                    </a:cxn>
                    <a:cxn ang="0">
                      <a:pos x="210" y="57"/>
                    </a:cxn>
                    <a:cxn ang="0">
                      <a:pos x="190" y="44"/>
                    </a:cxn>
                    <a:cxn ang="0">
                      <a:pos x="168" y="31"/>
                    </a:cxn>
                    <a:cxn ang="0">
                      <a:pos x="156" y="28"/>
                    </a:cxn>
                    <a:cxn ang="0">
                      <a:pos x="120" y="13"/>
                    </a:cxn>
                    <a:cxn ang="0">
                      <a:pos x="102" y="3"/>
                    </a:cxn>
                    <a:cxn ang="0">
                      <a:pos x="96" y="0"/>
                    </a:cxn>
                    <a:cxn ang="0">
                      <a:pos x="70" y="8"/>
                    </a:cxn>
                    <a:cxn ang="0">
                      <a:pos x="56" y="26"/>
                    </a:cxn>
                    <a:cxn ang="0">
                      <a:pos x="46" y="23"/>
                    </a:cxn>
                  </a:cxnLst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069" name="Freeform 21"/>
                <p:cNvSpPr/>
                <p:nvPr userDrawn="1"/>
              </p:nvSpPr>
              <p:spPr>
                <a:xfrm>
                  <a:off x="2820" y="866"/>
                  <a:ext cx="78" cy="64"/>
                </a:xfrm>
                <a:custGeom>
                  <a:avLst/>
                  <a:gdLst/>
                  <a:ahLst/>
                  <a:cxnLst>
                    <a:cxn ang="0">
                      <a:pos x="1" y="48"/>
                    </a:cxn>
                    <a:cxn ang="0">
                      <a:pos x="27" y="49"/>
                    </a:cxn>
                    <a:cxn ang="0">
                      <a:pos x="45" y="39"/>
                    </a:cxn>
                    <a:cxn ang="0">
                      <a:pos x="57" y="25"/>
                    </a:cxn>
                    <a:cxn ang="0">
                      <a:pos x="43" y="11"/>
                    </a:cxn>
                    <a:cxn ang="0">
                      <a:pos x="43" y="3"/>
                    </a:cxn>
                    <a:cxn ang="0">
                      <a:pos x="71" y="21"/>
                    </a:cxn>
                    <a:cxn ang="0">
                      <a:pos x="67" y="44"/>
                    </a:cxn>
                    <a:cxn ang="0">
                      <a:pos x="33" y="64"/>
                    </a:cxn>
                    <a:cxn ang="0">
                      <a:pos x="9" y="54"/>
                    </a:cxn>
                    <a:cxn ang="0">
                      <a:pos x="3" y="51"/>
                    </a:cxn>
                    <a:cxn ang="0">
                      <a:pos x="1" y="48"/>
                    </a:cxn>
                  </a:cxnLst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070" name="Freeform 22"/>
                <p:cNvSpPr/>
                <p:nvPr userDrawn="1"/>
              </p:nvSpPr>
              <p:spPr>
                <a:xfrm>
                  <a:off x="2984" y="732"/>
                  <a:ext cx="19" cy="14"/>
                </a:xfrm>
                <a:custGeom>
                  <a:avLst/>
                  <a:gdLst/>
                  <a:ahLst/>
                  <a:cxnLst>
                    <a:cxn ang="0">
                      <a:pos x="3" y="3"/>
                    </a:cxn>
                    <a:cxn ang="0">
                      <a:pos x="3" y="11"/>
                    </a:cxn>
                    <a:cxn ang="0">
                      <a:pos x="3" y="3"/>
                    </a:cxn>
                  </a:cxnLst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071" name="Freeform 23"/>
                <p:cNvSpPr/>
                <p:nvPr userDrawn="1"/>
              </p:nvSpPr>
              <p:spPr>
                <a:xfrm>
                  <a:off x="3083" y="830"/>
                  <a:ext cx="26" cy="19"/>
                </a:xfrm>
                <a:custGeom>
                  <a:avLst/>
                  <a:gdLst/>
                  <a:ahLst/>
                  <a:cxnLst>
                    <a:cxn ang="0">
                      <a:pos x="8" y="12"/>
                    </a:cxn>
                    <a:cxn ang="0">
                      <a:pos x="14" y="0"/>
                    </a:cxn>
                    <a:cxn ang="0">
                      <a:pos x="14" y="19"/>
                    </a:cxn>
                    <a:cxn ang="0">
                      <a:pos x="8" y="12"/>
                    </a:cxn>
                  </a:cxnLst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072" name="Freeform 24"/>
                <p:cNvSpPr/>
                <p:nvPr userDrawn="1"/>
              </p:nvSpPr>
              <p:spPr>
                <a:xfrm>
                  <a:off x="2766" y="610"/>
                  <a:ext cx="19" cy="12"/>
                </a:xfrm>
                <a:custGeom>
                  <a:avLst/>
                  <a:gdLst/>
                  <a:ahLst/>
                  <a:cxnLst>
                    <a:cxn ang="0">
                      <a:pos x="7" y="10"/>
                    </a:cxn>
                    <a:cxn ang="0">
                      <a:pos x="16" y="2"/>
                    </a:cxn>
                    <a:cxn ang="0">
                      <a:pos x="9" y="10"/>
                    </a:cxn>
                    <a:cxn ang="0">
                      <a:pos x="7" y="10"/>
                    </a:cxn>
                  </a:cxnLst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073" name="Freeform 25"/>
                <p:cNvSpPr/>
                <p:nvPr userDrawn="1"/>
              </p:nvSpPr>
              <p:spPr>
                <a:xfrm>
                  <a:off x="2600" y="712"/>
                  <a:ext cx="19" cy="12"/>
                </a:xfrm>
                <a:custGeom>
                  <a:avLst/>
                  <a:gdLst/>
                  <a:ahLst/>
                  <a:cxnLst>
                    <a:cxn ang="0">
                      <a:pos x="7" y="10"/>
                    </a:cxn>
                    <a:cxn ang="0">
                      <a:pos x="14" y="2"/>
                    </a:cxn>
                    <a:cxn ang="0">
                      <a:pos x="14" y="11"/>
                    </a:cxn>
                    <a:cxn ang="0">
                      <a:pos x="7" y="10"/>
                    </a:cxn>
                  </a:cxnLst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074" name="Freeform 26"/>
                <p:cNvSpPr/>
                <p:nvPr userDrawn="1"/>
              </p:nvSpPr>
              <p:spPr>
                <a:xfrm>
                  <a:off x="2417" y="680"/>
                  <a:ext cx="80" cy="66"/>
                </a:xfrm>
                <a:custGeom>
                  <a:avLst/>
                  <a:gdLst/>
                  <a:ahLst/>
                  <a:cxnLst>
                    <a:cxn ang="0">
                      <a:pos x="0" y="41"/>
                    </a:cxn>
                    <a:cxn ang="0">
                      <a:pos x="14" y="20"/>
                    </a:cxn>
                    <a:cxn ang="0">
                      <a:pos x="26" y="17"/>
                    </a:cxn>
                    <a:cxn ang="0">
                      <a:pos x="48" y="15"/>
                    </a:cxn>
                    <a:cxn ang="0">
                      <a:pos x="58" y="0"/>
                    </a:cxn>
                    <a:cxn ang="0">
                      <a:pos x="80" y="33"/>
                    </a:cxn>
                    <a:cxn ang="0">
                      <a:pos x="70" y="46"/>
                    </a:cxn>
                    <a:cxn ang="0">
                      <a:pos x="54" y="51"/>
                    </a:cxn>
                    <a:cxn ang="0">
                      <a:pos x="48" y="66"/>
                    </a:cxn>
                    <a:cxn ang="0">
                      <a:pos x="32" y="56"/>
                    </a:cxn>
                    <a:cxn ang="0">
                      <a:pos x="38" y="43"/>
                    </a:cxn>
                    <a:cxn ang="0">
                      <a:pos x="30" y="23"/>
                    </a:cxn>
                    <a:cxn ang="0">
                      <a:pos x="20" y="40"/>
                    </a:cxn>
                    <a:cxn ang="0">
                      <a:pos x="8" y="46"/>
                    </a:cxn>
                    <a:cxn ang="0">
                      <a:pos x="0" y="41"/>
                    </a:cxn>
                  </a:cxnLst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075" name="Freeform 27"/>
                <p:cNvSpPr/>
                <p:nvPr userDrawn="1"/>
              </p:nvSpPr>
              <p:spPr>
                <a:xfrm>
                  <a:off x="2391" y="541"/>
                  <a:ext cx="94" cy="142"/>
                </a:xfrm>
                <a:custGeom>
                  <a:avLst/>
                  <a:gdLst/>
                  <a:ahLst/>
                  <a:cxnLst>
                    <a:cxn ang="0">
                      <a:pos x="14" y="78"/>
                    </a:cxn>
                    <a:cxn ang="0">
                      <a:pos x="26" y="104"/>
                    </a:cxn>
                    <a:cxn ang="0">
                      <a:pos x="32" y="88"/>
                    </a:cxn>
                    <a:cxn ang="0">
                      <a:pos x="52" y="82"/>
                    </a:cxn>
                    <a:cxn ang="0">
                      <a:pos x="46" y="101"/>
                    </a:cxn>
                    <a:cxn ang="0">
                      <a:pos x="66" y="103"/>
                    </a:cxn>
                    <a:cxn ang="0">
                      <a:pos x="76" y="116"/>
                    </a:cxn>
                    <a:cxn ang="0">
                      <a:pos x="58" y="121"/>
                    </a:cxn>
                    <a:cxn ang="0">
                      <a:pos x="74" y="142"/>
                    </a:cxn>
                    <a:cxn ang="0">
                      <a:pos x="84" y="126"/>
                    </a:cxn>
                    <a:cxn ang="0">
                      <a:pos x="82" y="91"/>
                    </a:cxn>
                    <a:cxn ang="0">
                      <a:pos x="60" y="87"/>
                    </a:cxn>
                    <a:cxn ang="0">
                      <a:pos x="50" y="67"/>
                    </a:cxn>
                    <a:cxn ang="0">
                      <a:pos x="34" y="67"/>
                    </a:cxn>
                    <a:cxn ang="0">
                      <a:pos x="30" y="57"/>
                    </a:cxn>
                    <a:cxn ang="0">
                      <a:pos x="42" y="34"/>
                    </a:cxn>
                    <a:cxn ang="0">
                      <a:pos x="30" y="0"/>
                    </a:cxn>
                    <a:cxn ang="0">
                      <a:pos x="18" y="18"/>
                    </a:cxn>
                    <a:cxn ang="0">
                      <a:pos x="4" y="38"/>
                    </a:cxn>
                    <a:cxn ang="0">
                      <a:pos x="14" y="62"/>
                    </a:cxn>
                    <a:cxn ang="0">
                      <a:pos x="14" y="78"/>
                    </a:cxn>
                  </a:cxnLst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076" name="Freeform 28"/>
                <p:cNvSpPr/>
                <p:nvPr userDrawn="1"/>
              </p:nvSpPr>
              <p:spPr>
                <a:xfrm>
                  <a:off x="2415" y="644"/>
                  <a:ext cx="32" cy="41"/>
                </a:xfrm>
                <a:custGeom>
                  <a:avLst/>
                  <a:gdLst/>
                  <a:ahLst/>
                  <a:cxnLst>
                    <a:cxn ang="0">
                      <a:pos x="6" y="20"/>
                    </a:cxn>
                    <a:cxn ang="0">
                      <a:pos x="12" y="0"/>
                    </a:cxn>
                    <a:cxn ang="0">
                      <a:pos x="20" y="13"/>
                    </a:cxn>
                    <a:cxn ang="0">
                      <a:pos x="22" y="20"/>
                    </a:cxn>
                    <a:cxn ang="0">
                      <a:pos x="28" y="21"/>
                    </a:cxn>
                    <a:cxn ang="0">
                      <a:pos x="32" y="31"/>
                    </a:cxn>
                    <a:cxn ang="0">
                      <a:pos x="18" y="41"/>
                    </a:cxn>
                    <a:cxn ang="0">
                      <a:pos x="6" y="20"/>
                    </a:cxn>
                  </a:cxnLst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077" name="Freeform 29"/>
                <p:cNvSpPr/>
                <p:nvPr userDrawn="1"/>
              </p:nvSpPr>
              <p:spPr>
                <a:xfrm>
                  <a:off x="2349" y="654"/>
                  <a:ext cx="45" cy="41"/>
                </a:xfrm>
                <a:custGeom>
                  <a:avLst/>
                  <a:gdLst/>
                  <a:ahLst/>
                  <a:cxnLst>
                    <a:cxn ang="0">
                      <a:pos x="0" y="36"/>
                    </a:cxn>
                    <a:cxn ang="0">
                      <a:pos x="23" y="16"/>
                    </a:cxn>
                    <a:cxn ang="0">
                      <a:pos x="38" y="0"/>
                    </a:cxn>
                    <a:cxn ang="0">
                      <a:pos x="25" y="23"/>
                    </a:cxn>
                    <a:cxn ang="0">
                      <a:pos x="2" y="41"/>
                    </a:cxn>
                    <a:cxn ang="0">
                      <a:pos x="0" y="36"/>
                    </a:cxn>
                  </a:cxnLst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078" name="Freeform 30"/>
                <p:cNvSpPr/>
                <p:nvPr userDrawn="1"/>
              </p:nvSpPr>
              <p:spPr>
                <a:xfrm>
                  <a:off x="4808" y="597"/>
                  <a:ext cx="701" cy="438"/>
                </a:xfrm>
                <a:custGeom>
                  <a:avLst/>
                  <a:gdLst/>
                  <a:ahLst/>
                  <a:cxnLst>
                    <a:cxn ang="0">
                      <a:pos x="31" y="436"/>
                    </a:cxn>
                    <a:cxn ang="0">
                      <a:pos x="36" y="390"/>
                    </a:cxn>
                    <a:cxn ang="0">
                      <a:pos x="33" y="382"/>
                    </a:cxn>
                    <a:cxn ang="0">
                      <a:pos x="24" y="340"/>
                    </a:cxn>
                    <a:cxn ang="0">
                      <a:pos x="6" y="335"/>
                    </a:cxn>
                    <a:cxn ang="0">
                      <a:pos x="0" y="298"/>
                    </a:cxn>
                    <a:cxn ang="0">
                      <a:pos x="18" y="281"/>
                    </a:cxn>
                    <a:cxn ang="0">
                      <a:pos x="9" y="257"/>
                    </a:cxn>
                    <a:cxn ang="0">
                      <a:pos x="3" y="249"/>
                    </a:cxn>
                    <a:cxn ang="0">
                      <a:pos x="42" y="187"/>
                    </a:cxn>
                    <a:cxn ang="0">
                      <a:pos x="65" y="150"/>
                    </a:cxn>
                    <a:cxn ang="0">
                      <a:pos x="63" y="109"/>
                    </a:cxn>
                    <a:cxn ang="0">
                      <a:pos x="36" y="67"/>
                    </a:cxn>
                    <a:cxn ang="0">
                      <a:pos x="30" y="50"/>
                    </a:cxn>
                    <a:cxn ang="0">
                      <a:pos x="39" y="56"/>
                    </a:cxn>
                    <a:cxn ang="0">
                      <a:pos x="71" y="55"/>
                    </a:cxn>
                    <a:cxn ang="0">
                      <a:pos x="95" y="17"/>
                    </a:cxn>
                    <a:cxn ang="0">
                      <a:pos x="122" y="0"/>
                    </a:cxn>
                    <a:cxn ang="0">
                      <a:pos x="131" y="3"/>
                    </a:cxn>
                    <a:cxn ang="0">
                      <a:pos x="137" y="14"/>
                    </a:cxn>
                    <a:cxn ang="0">
                      <a:pos x="146" y="8"/>
                    </a:cxn>
                    <a:cxn ang="0">
                      <a:pos x="164" y="12"/>
                    </a:cxn>
                    <a:cxn ang="0">
                      <a:pos x="173" y="14"/>
                    </a:cxn>
                    <a:cxn ang="0">
                      <a:pos x="210" y="22"/>
                    </a:cxn>
                    <a:cxn ang="0">
                      <a:pos x="231" y="37"/>
                    </a:cxn>
                    <a:cxn ang="0">
                      <a:pos x="249" y="26"/>
                    </a:cxn>
                    <a:cxn ang="0">
                      <a:pos x="257" y="22"/>
                    </a:cxn>
                    <a:cxn ang="0">
                      <a:pos x="290" y="22"/>
                    </a:cxn>
                    <a:cxn ang="0">
                      <a:pos x="314" y="50"/>
                    </a:cxn>
                    <a:cxn ang="0">
                      <a:pos x="344" y="92"/>
                    </a:cxn>
                    <a:cxn ang="0">
                      <a:pos x="365" y="109"/>
                    </a:cxn>
                    <a:cxn ang="0">
                      <a:pos x="382" y="106"/>
                    </a:cxn>
                    <a:cxn ang="0">
                      <a:pos x="402" y="101"/>
                    </a:cxn>
                    <a:cxn ang="0">
                      <a:pos x="432" y="111"/>
                    </a:cxn>
                    <a:cxn ang="0">
                      <a:pos x="446" y="126"/>
                    </a:cxn>
                    <a:cxn ang="0">
                      <a:pos x="458" y="140"/>
                    </a:cxn>
                    <a:cxn ang="0">
                      <a:pos x="473" y="173"/>
                    </a:cxn>
                    <a:cxn ang="0">
                      <a:pos x="479" y="187"/>
                    </a:cxn>
                    <a:cxn ang="0">
                      <a:pos x="482" y="195"/>
                    </a:cxn>
                    <a:cxn ang="0">
                      <a:pos x="461" y="221"/>
                    </a:cxn>
                    <a:cxn ang="0">
                      <a:pos x="479" y="220"/>
                    </a:cxn>
                    <a:cxn ang="0">
                      <a:pos x="509" y="242"/>
                    </a:cxn>
                    <a:cxn ang="0">
                      <a:pos x="542" y="245"/>
                    </a:cxn>
                    <a:cxn ang="0">
                      <a:pos x="566" y="262"/>
                    </a:cxn>
                    <a:cxn ang="0">
                      <a:pos x="569" y="268"/>
                    </a:cxn>
                    <a:cxn ang="0">
                      <a:pos x="569" y="274"/>
                    </a:cxn>
                    <a:cxn ang="0">
                      <a:pos x="586" y="268"/>
                    </a:cxn>
                    <a:cxn ang="0">
                      <a:pos x="595" y="267"/>
                    </a:cxn>
                    <a:cxn ang="0">
                      <a:pos x="653" y="288"/>
                    </a:cxn>
                    <a:cxn ang="0">
                      <a:pos x="665" y="310"/>
                    </a:cxn>
                    <a:cxn ang="0">
                      <a:pos x="692" y="313"/>
                    </a:cxn>
                    <a:cxn ang="0">
                      <a:pos x="701" y="335"/>
                    </a:cxn>
                    <a:cxn ang="0">
                      <a:pos x="671" y="402"/>
                    </a:cxn>
                    <a:cxn ang="0">
                      <a:pos x="647" y="438"/>
                    </a:cxn>
                  </a:cxnLst>
                  <a:pathLst>
                    <a:path w="471" h="281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079" name="Freeform 31"/>
                <p:cNvSpPr/>
                <p:nvPr userDrawn="1"/>
              </p:nvSpPr>
              <p:spPr>
                <a:xfrm>
                  <a:off x="3880" y="-7"/>
                  <a:ext cx="984" cy="692"/>
                </a:xfrm>
                <a:custGeom>
                  <a:avLst/>
                  <a:gdLst/>
                  <a:ahLst/>
                  <a:cxnLst>
                    <a:cxn ang="0">
                      <a:pos x="406" y="5"/>
                    </a:cxn>
                    <a:cxn ang="0">
                      <a:pos x="502" y="28"/>
                    </a:cxn>
                    <a:cxn ang="0">
                      <a:pos x="550" y="31"/>
                    </a:cxn>
                    <a:cxn ang="0">
                      <a:pos x="578" y="107"/>
                    </a:cxn>
                    <a:cxn ang="0">
                      <a:pos x="586" y="74"/>
                    </a:cxn>
                    <a:cxn ang="0">
                      <a:pos x="606" y="57"/>
                    </a:cxn>
                    <a:cxn ang="0">
                      <a:pos x="642" y="103"/>
                    </a:cxn>
                    <a:cxn ang="0">
                      <a:pos x="682" y="80"/>
                    </a:cxn>
                    <a:cxn ang="0">
                      <a:pos x="706" y="71"/>
                    </a:cxn>
                    <a:cxn ang="0">
                      <a:pos x="762" y="2"/>
                    </a:cxn>
                    <a:cxn ang="0">
                      <a:pos x="798" y="57"/>
                    </a:cxn>
                    <a:cxn ang="0">
                      <a:pos x="798" y="107"/>
                    </a:cxn>
                    <a:cxn ang="0">
                      <a:pos x="790" y="130"/>
                    </a:cxn>
                    <a:cxn ang="0">
                      <a:pos x="766" y="133"/>
                    </a:cxn>
                    <a:cxn ang="0">
                      <a:pos x="762" y="153"/>
                    </a:cxn>
                    <a:cxn ang="0">
                      <a:pos x="802" y="185"/>
                    </a:cxn>
                    <a:cxn ang="0">
                      <a:pos x="786" y="264"/>
                    </a:cxn>
                    <a:cxn ang="0">
                      <a:pos x="830" y="339"/>
                    </a:cxn>
                    <a:cxn ang="0">
                      <a:pos x="854" y="369"/>
                    </a:cxn>
                    <a:cxn ang="0">
                      <a:pos x="830" y="369"/>
                    </a:cxn>
                    <a:cxn ang="0">
                      <a:pos x="746" y="310"/>
                    </a:cxn>
                    <a:cxn ang="0">
                      <a:pos x="678" y="330"/>
                    </a:cxn>
                    <a:cxn ang="0">
                      <a:pos x="590" y="362"/>
                    </a:cxn>
                    <a:cxn ang="0">
                      <a:pos x="642" y="474"/>
                    </a:cxn>
                    <a:cxn ang="0">
                      <a:pos x="710" y="500"/>
                    </a:cxn>
                    <a:cxn ang="0">
                      <a:pos x="738" y="451"/>
                    </a:cxn>
                    <a:cxn ang="0">
                      <a:pos x="774" y="467"/>
                    </a:cxn>
                    <a:cxn ang="0">
                      <a:pos x="766" y="517"/>
                    </a:cxn>
                    <a:cxn ang="0">
                      <a:pos x="802" y="549"/>
                    </a:cxn>
                    <a:cxn ang="0">
                      <a:pos x="838" y="539"/>
                    </a:cxn>
                    <a:cxn ang="0">
                      <a:pos x="922" y="661"/>
                    </a:cxn>
                    <a:cxn ang="0">
                      <a:pos x="942" y="677"/>
                    </a:cxn>
                    <a:cxn ang="0">
                      <a:pos x="874" y="664"/>
                    </a:cxn>
                    <a:cxn ang="0">
                      <a:pos x="830" y="621"/>
                    </a:cxn>
                    <a:cxn ang="0">
                      <a:pos x="778" y="582"/>
                    </a:cxn>
                    <a:cxn ang="0">
                      <a:pos x="702" y="543"/>
                    </a:cxn>
                    <a:cxn ang="0">
                      <a:pos x="614" y="530"/>
                    </a:cxn>
                    <a:cxn ang="0">
                      <a:pos x="506" y="487"/>
                    </a:cxn>
                    <a:cxn ang="0">
                      <a:pos x="462" y="415"/>
                    </a:cxn>
                    <a:cxn ang="0">
                      <a:pos x="430" y="379"/>
                    </a:cxn>
                    <a:cxn ang="0">
                      <a:pos x="382" y="353"/>
                    </a:cxn>
                    <a:cxn ang="0">
                      <a:pos x="342" y="303"/>
                    </a:cxn>
                    <a:cxn ang="0">
                      <a:pos x="354" y="339"/>
                    </a:cxn>
                    <a:cxn ang="0">
                      <a:pos x="418" y="405"/>
                    </a:cxn>
                    <a:cxn ang="0">
                      <a:pos x="422" y="431"/>
                    </a:cxn>
                    <a:cxn ang="0">
                      <a:pos x="394" y="408"/>
                    </a:cxn>
                    <a:cxn ang="0">
                      <a:pos x="354" y="382"/>
                    </a:cxn>
                    <a:cxn ang="0">
                      <a:pos x="314" y="330"/>
                    </a:cxn>
                    <a:cxn ang="0">
                      <a:pos x="266" y="284"/>
                    </a:cxn>
                    <a:cxn ang="0">
                      <a:pos x="210" y="257"/>
                    </a:cxn>
                    <a:cxn ang="0">
                      <a:pos x="154" y="195"/>
                    </a:cxn>
                    <a:cxn ang="0">
                      <a:pos x="66" y="54"/>
                    </a:cxn>
                    <a:cxn ang="0">
                      <a:pos x="34" y="31"/>
                    </a:cxn>
                    <a:cxn ang="0">
                      <a:pos x="46" y="18"/>
                    </a:cxn>
                    <a:cxn ang="0">
                      <a:pos x="102" y="57"/>
                    </a:cxn>
                  </a:cxnLst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080" name="Freeform 32"/>
                <p:cNvSpPr/>
                <p:nvPr userDrawn="1"/>
              </p:nvSpPr>
              <p:spPr>
                <a:xfrm>
                  <a:off x="3577" y="490"/>
                  <a:ext cx="36" cy="39"/>
                </a:xfrm>
                <a:custGeom>
                  <a:avLst/>
                  <a:gdLst/>
                  <a:ahLst/>
                  <a:cxnLst>
                    <a:cxn ang="0">
                      <a:pos x="6" y="23"/>
                    </a:cxn>
                    <a:cxn ang="0">
                      <a:pos x="10" y="39"/>
                    </a:cxn>
                    <a:cxn ang="0">
                      <a:pos x="6" y="23"/>
                    </a:cxn>
                  </a:cxnLst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081" name="Freeform 33"/>
                <p:cNvSpPr/>
                <p:nvPr userDrawn="1"/>
              </p:nvSpPr>
              <p:spPr>
                <a:xfrm>
                  <a:off x="3549" y="475"/>
                  <a:ext cx="38" cy="29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13" y="1"/>
                    </a:cxn>
                    <a:cxn ang="0">
                      <a:pos x="38" y="13"/>
                    </a:cxn>
                    <a:cxn ang="0">
                      <a:pos x="8" y="13"/>
                    </a:cxn>
                    <a:cxn ang="0">
                      <a:pos x="0" y="4"/>
                    </a:cxn>
                  </a:cxnLst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082" name="Freeform 34"/>
                <p:cNvSpPr/>
                <p:nvPr userDrawn="1"/>
              </p:nvSpPr>
              <p:spPr>
                <a:xfrm>
                  <a:off x="4686" y="394"/>
                  <a:ext cx="171" cy="81"/>
                </a:xfrm>
                <a:custGeom>
                  <a:avLst/>
                  <a:gdLst/>
                  <a:ahLst/>
                  <a:cxnLst>
                    <a:cxn ang="0">
                      <a:pos x="0" y="41"/>
                    </a:cxn>
                    <a:cxn ang="0">
                      <a:pos x="28" y="21"/>
                    </a:cxn>
                    <a:cxn ang="0">
                      <a:pos x="56" y="18"/>
                    </a:cxn>
                    <a:cxn ang="0">
                      <a:pos x="80" y="8"/>
                    </a:cxn>
                    <a:cxn ang="0">
                      <a:pos x="64" y="21"/>
                    </a:cxn>
                    <a:cxn ang="0">
                      <a:pos x="125" y="41"/>
                    </a:cxn>
                    <a:cxn ang="0">
                      <a:pos x="161" y="55"/>
                    </a:cxn>
                    <a:cxn ang="0">
                      <a:pos x="117" y="65"/>
                    </a:cxn>
                    <a:cxn ang="0">
                      <a:pos x="89" y="48"/>
                    </a:cxn>
                    <a:cxn ang="0">
                      <a:pos x="76" y="45"/>
                    </a:cxn>
                    <a:cxn ang="0">
                      <a:pos x="24" y="35"/>
                    </a:cxn>
                    <a:cxn ang="0">
                      <a:pos x="0" y="41"/>
                    </a:cxn>
                  </a:cxnLst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083" name="Freeform 35"/>
                <p:cNvSpPr/>
                <p:nvPr userDrawn="1"/>
              </p:nvSpPr>
              <p:spPr>
                <a:xfrm>
                  <a:off x="4867" y="460"/>
                  <a:ext cx="138" cy="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2" y="3"/>
                    </a:cxn>
                    <a:cxn ang="0">
                      <a:pos x="88" y="20"/>
                    </a:cxn>
                    <a:cxn ang="0">
                      <a:pos x="112" y="17"/>
                    </a:cxn>
                    <a:cxn ang="0">
                      <a:pos x="108" y="37"/>
                    </a:cxn>
                    <a:cxn ang="0">
                      <a:pos x="64" y="34"/>
                    </a:cxn>
                    <a:cxn ang="0">
                      <a:pos x="0" y="30"/>
                    </a:cxn>
                    <a:cxn ang="0">
                      <a:pos x="28" y="17"/>
                    </a:cxn>
                    <a:cxn ang="0">
                      <a:pos x="0" y="0"/>
                    </a:cxn>
                  </a:cxnLst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084" name="Freeform 36"/>
                <p:cNvSpPr/>
                <p:nvPr userDrawn="1"/>
              </p:nvSpPr>
              <p:spPr>
                <a:xfrm>
                  <a:off x="4794" y="480"/>
                  <a:ext cx="56" cy="34"/>
                </a:xfrm>
                <a:custGeom>
                  <a:avLst/>
                  <a:gdLst/>
                  <a:ahLst/>
                  <a:cxnLst>
                    <a:cxn ang="0">
                      <a:pos x="17" y="20"/>
                    </a:cxn>
                    <a:cxn ang="0">
                      <a:pos x="36" y="11"/>
                    </a:cxn>
                    <a:cxn ang="0">
                      <a:pos x="17" y="20"/>
                    </a:cxn>
                  </a:cxnLst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085" name="Freeform 37"/>
                <p:cNvSpPr/>
                <p:nvPr userDrawn="1"/>
              </p:nvSpPr>
              <p:spPr>
                <a:xfrm>
                  <a:off x="4757" y="375"/>
                  <a:ext cx="37" cy="44"/>
                </a:xfrm>
                <a:custGeom>
                  <a:avLst/>
                  <a:gdLst/>
                  <a:ahLst/>
                  <a:cxnLst>
                    <a:cxn ang="0">
                      <a:pos x="18" y="27"/>
                    </a:cxn>
                    <a:cxn ang="0">
                      <a:pos x="18" y="0"/>
                    </a:cxn>
                    <a:cxn ang="0">
                      <a:pos x="18" y="27"/>
                    </a:cxn>
                  </a:cxnLst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086" name="Freeform 38"/>
                <p:cNvSpPr/>
                <p:nvPr userDrawn="1"/>
              </p:nvSpPr>
              <p:spPr>
                <a:xfrm>
                  <a:off x="5054" y="507"/>
                  <a:ext cx="45" cy="66"/>
                </a:xfrm>
                <a:custGeom>
                  <a:avLst/>
                  <a:gdLst/>
                  <a:ahLst/>
                  <a:cxnLst>
                    <a:cxn ang="0">
                      <a:pos x="4" y="7"/>
                    </a:cxn>
                    <a:cxn ang="0">
                      <a:pos x="20" y="27"/>
                    </a:cxn>
                    <a:cxn ang="0">
                      <a:pos x="25" y="40"/>
                    </a:cxn>
                    <a:cxn ang="0">
                      <a:pos x="37" y="44"/>
                    </a:cxn>
                    <a:cxn ang="0">
                      <a:pos x="25" y="60"/>
                    </a:cxn>
                    <a:cxn ang="0">
                      <a:pos x="0" y="17"/>
                    </a:cxn>
                    <a:cxn ang="0">
                      <a:pos x="4" y="7"/>
                    </a:cxn>
                  </a:cxnLst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087" name="Freeform 39"/>
                <p:cNvSpPr/>
                <p:nvPr userDrawn="1"/>
              </p:nvSpPr>
              <p:spPr>
                <a:xfrm>
                  <a:off x="4260" y="6"/>
                  <a:ext cx="480" cy="100"/>
                </a:xfrm>
                <a:custGeom>
                  <a:avLst/>
                  <a:gdLst/>
                  <a:ahLst/>
                  <a:cxnLst>
                    <a:cxn ang="0">
                      <a:pos x="327" y="2"/>
                    </a:cxn>
                    <a:cxn ang="0">
                      <a:pos x="343" y="13"/>
                    </a:cxn>
                    <a:cxn ang="0">
                      <a:pos x="349" y="0"/>
                    </a:cxn>
                    <a:cxn ang="0">
                      <a:pos x="394" y="0"/>
                    </a:cxn>
                    <a:cxn ang="0">
                      <a:pos x="427" y="27"/>
                    </a:cxn>
                    <a:cxn ang="0">
                      <a:pos x="474" y="16"/>
                    </a:cxn>
                    <a:cxn ang="0">
                      <a:pos x="467" y="45"/>
                    </a:cxn>
                    <a:cxn ang="0">
                      <a:pos x="443" y="72"/>
                    </a:cxn>
                    <a:cxn ang="0">
                      <a:pos x="438" y="45"/>
                    </a:cxn>
                    <a:cxn ang="0">
                      <a:pos x="427" y="48"/>
                    </a:cxn>
                    <a:cxn ang="0">
                      <a:pos x="415" y="45"/>
                    </a:cxn>
                    <a:cxn ang="0">
                      <a:pos x="391" y="33"/>
                    </a:cxn>
                    <a:cxn ang="0">
                      <a:pos x="339" y="59"/>
                    </a:cxn>
                    <a:cxn ang="0">
                      <a:pos x="299" y="69"/>
                    </a:cxn>
                    <a:cxn ang="0">
                      <a:pos x="315" y="89"/>
                    </a:cxn>
                    <a:cxn ang="0">
                      <a:pos x="279" y="98"/>
                    </a:cxn>
                    <a:cxn ang="0">
                      <a:pos x="251" y="95"/>
                    </a:cxn>
                    <a:cxn ang="0">
                      <a:pos x="263" y="89"/>
                    </a:cxn>
                    <a:cxn ang="0">
                      <a:pos x="254" y="63"/>
                    </a:cxn>
                    <a:cxn ang="0">
                      <a:pos x="251" y="48"/>
                    </a:cxn>
                    <a:cxn ang="0">
                      <a:pos x="235" y="36"/>
                    </a:cxn>
                    <a:cxn ang="0">
                      <a:pos x="211" y="42"/>
                    </a:cxn>
                    <a:cxn ang="0">
                      <a:pos x="199" y="42"/>
                    </a:cxn>
                    <a:cxn ang="0">
                      <a:pos x="183" y="39"/>
                    </a:cxn>
                    <a:cxn ang="0">
                      <a:pos x="123" y="3"/>
                    </a:cxn>
                    <a:cxn ang="0">
                      <a:pos x="88" y="22"/>
                    </a:cxn>
                    <a:cxn ang="0">
                      <a:pos x="1" y="0"/>
                    </a:cxn>
                    <a:cxn ang="0">
                      <a:pos x="327" y="2"/>
                    </a:cxn>
                  </a:cxnLst>
                  <a:pathLst>
                    <a:path w="323" h="64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088" name="Freeform 40"/>
                <p:cNvSpPr/>
                <p:nvPr userDrawn="1"/>
              </p:nvSpPr>
              <p:spPr>
                <a:xfrm>
                  <a:off x="3835" y="3"/>
                  <a:ext cx="446" cy="49"/>
                </a:xfrm>
                <a:custGeom>
                  <a:avLst/>
                  <a:gdLst/>
                  <a:ahLst/>
                  <a:cxnLst>
                    <a:cxn ang="0">
                      <a:pos x="156" y="49"/>
                    </a:cxn>
                    <a:cxn ang="0">
                      <a:pos x="45" y="2"/>
                    </a:cxn>
                    <a:cxn ang="0">
                      <a:pos x="424" y="0"/>
                    </a:cxn>
                    <a:cxn ang="0">
                      <a:pos x="440" y="22"/>
                    </a:cxn>
                    <a:cxn ang="0">
                      <a:pos x="392" y="25"/>
                    </a:cxn>
                    <a:cxn ang="0">
                      <a:pos x="156" y="49"/>
                    </a:cxn>
                  </a:cxnLst>
                  <a:pathLst>
                    <a:path w="300" h="31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089" name="Freeform 41"/>
                <p:cNvSpPr/>
                <p:nvPr userDrawn="1"/>
              </p:nvSpPr>
              <p:spPr>
                <a:xfrm>
                  <a:off x="2853" y="74"/>
                  <a:ext cx="42" cy="25"/>
                </a:xfrm>
                <a:custGeom>
                  <a:avLst/>
                  <a:gdLst/>
                  <a:ahLst/>
                  <a:cxnLst>
                    <a:cxn ang="0">
                      <a:pos x="0" y="22"/>
                    </a:cxn>
                    <a:cxn ang="0">
                      <a:pos x="12" y="25"/>
                    </a:cxn>
                    <a:cxn ang="0">
                      <a:pos x="0" y="22"/>
                    </a:cxn>
                  </a:cxnLst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090" name="Freeform 42"/>
                <p:cNvSpPr/>
                <p:nvPr userDrawn="1"/>
              </p:nvSpPr>
              <p:spPr>
                <a:xfrm>
                  <a:off x="1704" y="3"/>
                  <a:ext cx="1022" cy="372"/>
                </a:xfrm>
                <a:custGeom>
                  <a:avLst/>
                  <a:gdLst/>
                  <a:ahLst/>
                  <a:cxnLst>
                    <a:cxn ang="0">
                      <a:pos x="171" y="2"/>
                    </a:cxn>
                    <a:cxn ang="0">
                      <a:pos x="1022" y="0"/>
                    </a:cxn>
                    <a:cxn ang="0">
                      <a:pos x="975" y="132"/>
                    </a:cxn>
                    <a:cxn ang="0">
                      <a:pos x="931" y="166"/>
                    </a:cxn>
                    <a:cxn ang="0">
                      <a:pos x="919" y="171"/>
                    </a:cxn>
                    <a:cxn ang="0">
                      <a:pos x="879" y="179"/>
                    </a:cxn>
                    <a:cxn ang="0">
                      <a:pos x="846" y="215"/>
                    </a:cxn>
                    <a:cxn ang="0">
                      <a:pos x="849" y="242"/>
                    </a:cxn>
                    <a:cxn ang="0">
                      <a:pos x="853" y="262"/>
                    </a:cxn>
                    <a:cxn ang="0">
                      <a:pos x="858" y="277"/>
                    </a:cxn>
                    <a:cxn ang="0">
                      <a:pos x="849" y="299"/>
                    </a:cxn>
                    <a:cxn ang="0">
                      <a:pos x="823" y="294"/>
                    </a:cxn>
                    <a:cxn ang="0">
                      <a:pos x="802" y="316"/>
                    </a:cxn>
                    <a:cxn ang="0">
                      <a:pos x="813" y="257"/>
                    </a:cxn>
                    <a:cxn ang="0">
                      <a:pos x="792" y="245"/>
                    </a:cxn>
                    <a:cxn ang="0">
                      <a:pos x="806" y="228"/>
                    </a:cxn>
                    <a:cxn ang="0">
                      <a:pos x="802" y="218"/>
                    </a:cxn>
                    <a:cxn ang="0">
                      <a:pos x="750" y="230"/>
                    </a:cxn>
                    <a:cxn ang="0">
                      <a:pos x="743" y="208"/>
                    </a:cxn>
                    <a:cxn ang="0">
                      <a:pos x="696" y="230"/>
                    </a:cxn>
                    <a:cxn ang="0">
                      <a:pos x="750" y="252"/>
                    </a:cxn>
                    <a:cxn ang="0">
                      <a:pos x="715" y="286"/>
                    </a:cxn>
                    <a:cxn ang="0">
                      <a:pos x="729" y="308"/>
                    </a:cxn>
                    <a:cxn ang="0">
                      <a:pos x="738" y="338"/>
                    </a:cxn>
                    <a:cxn ang="0">
                      <a:pos x="724" y="340"/>
                    </a:cxn>
                    <a:cxn ang="0">
                      <a:pos x="736" y="352"/>
                    </a:cxn>
                    <a:cxn ang="0">
                      <a:pos x="720" y="372"/>
                    </a:cxn>
                    <a:cxn ang="0">
                      <a:pos x="0" y="365"/>
                    </a:cxn>
                    <a:cxn ang="0">
                      <a:pos x="171" y="2"/>
                    </a:cxn>
                  </a:cxnLst>
                  <a:pathLst>
                    <a:path w="436" h="152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091" name="Freeform 43"/>
                <p:cNvSpPr/>
                <p:nvPr userDrawn="1"/>
              </p:nvSpPr>
              <p:spPr>
                <a:xfrm>
                  <a:off x="2729" y="-9"/>
                  <a:ext cx="47" cy="134"/>
                </a:xfrm>
                <a:custGeom>
                  <a:avLst/>
                  <a:gdLst/>
                  <a:ahLst/>
                  <a:cxnLst>
                    <a:cxn ang="0">
                      <a:pos x="5" y="127"/>
                    </a:cxn>
                    <a:cxn ang="0">
                      <a:pos x="15" y="88"/>
                    </a:cxn>
                    <a:cxn ang="0">
                      <a:pos x="17" y="55"/>
                    </a:cxn>
                    <a:cxn ang="0">
                      <a:pos x="11" y="32"/>
                    </a:cxn>
                    <a:cxn ang="0">
                      <a:pos x="17" y="10"/>
                    </a:cxn>
                    <a:cxn ang="0">
                      <a:pos x="21" y="0"/>
                    </a:cxn>
                    <a:cxn ang="0">
                      <a:pos x="31" y="24"/>
                    </a:cxn>
                    <a:cxn ang="0">
                      <a:pos x="47" y="80"/>
                    </a:cxn>
                    <a:cxn ang="0">
                      <a:pos x="31" y="88"/>
                    </a:cxn>
                    <a:cxn ang="0">
                      <a:pos x="23" y="102"/>
                    </a:cxn>
                    <a:cxn ang="0">
                      <a:pos x="21" y="107"/>
                    </a:cxn>
                    <a:cxn ang="0">
                      <a:pos x="27" y="109"/>
                    </a:cxn>
                    <a:cxn ang="0">
                      <a:pos x="31" y="119"/>
                    </a:cxn>
                    <a:cxn ang="0">
                      <a:pos x="13" y="120"/>
                    </a:cxn>
                    <a:cxn ang="0">
                      <a:pos x="7" y="130"/>
                    </a:cxn>
                    <a:cxn ang="0">
                      <a:pos x="3" y="125"/>
                    </a:cxn>
                    <a:cxn ang="0">
                      <a:pos x="5" y="127"/>
                    </a:cxn>
                  </a:cxnLst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092" name="Freeform 44"/>
                <p:cNvSpPr/>
                <p:nvPr userDrawn="1"/>
              </p:nvSpPr>
              <p:spPr>
                <a:xfrm>
                  <a:off x="2701" y="103"/>
                  <a:ext cx="138" cy="84"/>
                </a:xfrm>
                <a:custGeom>
                  <a:avLst/>
                  <a:gdLst/>
                  <a:ahLst/>
                  <a:cxnLst>
                    <a:cxn ang="0">
                      <a:pos x="26" y="50"/>
                    </a:cxn>
                    <a:cxn ang="0">
                      <a:pos x="30" y="35"/>
                    </a:cxn>
                    <a:cxn ang="0">
                      <a:pos x="50" y="27"/>
                    </a:cxn>
                    <a:cxn ang="0">
                      <a:pos x="54" y="37"/>
                    </a:cxn>
                    <a:cxn ang="0">
                      <a:pos x="66" y="40"/>
                    </a:cxn>
                    <a:cxn ang="0">
                      <a:pos x="80" y="45"/>
                    </a:cxn>
                    <a:cxn ang="0">
                      <a:pos x="116" y="27"/>
                    </a:cxn>
                    <a:cxn ang="0">
                      <a:pos x="130" y="14"/>
                    </a:cxn>
                    <a:cxn ang="0">
                      <a:pos x="138" y="9"/>
                    </a:cxn>
                    <a:cxn ang="0">
                      <a:pos x="106" y="40"/>
                    </a:cxn>
                    <a:cxn ang="0">
                      <a:pos x="84" y="55"/>
                    </a:cxn>
                    <a:cxn ang="0">
                      <a:pos x="66" y="66"/>
                    </a:cxn>
                    <a:cxn ang="0">
                      <a:pos x="48" y="84"/>
                    </a:cxn>
                    <a:cxn ang="0">
                      <a:pos x="26" y="73"/>
                    </a:cxn>
                    <a:cxn ang="0">
                      <a:pos x="20" y="71"/>
                    </a:cxn>
                    <a:cxn ang="0">
                      <a:pos x="22" y="79"/>
                    </a:cxn>
                    <a:cxn ang="0">
                      <a:pos x="0" y="79"/>
                    </a:cxn>
                    <a:cxn ang="0">
                      <a:pos x="10" y="64"/>
                    </a:cxn>
                    <a:cxn ang="0">
                      <a:pos x="26" y="50"/>
                    </a:cxn>
                  </a:cxnLst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093" name="Freeform 45"/>
                <p:cNvSpPr/>
                <p:nvPr userDrawn="1"/>
              </p:nvSpPr>
              <p:spPr>
                <a:xfrm>
                  <a:off x="2553" y="182"/>
                  <a:ext cx="187" cy="176"/>
                </a:xfrm>
                <a:custGeom>
                  <a:avLst/>
                  <a:gdLst/>
                  <a:ahLst/>
                  <a:cxnLst>
                    <a:cxn ang="0">
                      <a:pos x="157" y="20"/>
                    </a:cxn>
                    <a:cxn ang="0">
                      <a:pos x="159" y="5"/>
                    </a:cxn>
                    <a:cxn ang="0">
                      <a:pos x="169" y="0"/>
                    </a:cxn>
                    <a:cxn ang="0">
                      <a:pos x="181" y="20"/>
                    </a:cxn>
                    <a:cxn ang="0">
                      <a:pos x="187" y="35"/>
                    </a:cxn>
                    <a:cxn ang="0">
                      <a:pos x="177" y="48"/>
                    </a:cxn>
                    <a:cxn ang="0">
                      <a:pos x="169" y="63"/>
                    </a:cxn>
                    <a:cxn ang="0">
                      <a:pos x="161" y="104"/>
                    </a:cxn>
                    <a:cxn ang="0">
                      <a:pos x="143" y="112"/>
                    </a:cxn>
                    <a:cxn ang="0">
                      <a:pos x="119" y="113"/>
                    </a:cxn>
                    <a:cxn ang="0">
                      <a:pos x="111" y="102"/>
                    </a:cxn>
                    <a:cxn ang="0">
                      <a:pos x="101" y="120"/>
                    </a:cxn>
                    <a:cxn ang="0">
                      <a:pos x="90" y="123"/>
                    </a:cxn>
                    <a:cxn ang="0">
                      <a:pos x="80" y="109"/>
                    </a:cxn>
                    <a:cxn ang="0">
                      <a:pos x="58" y="118"/>
                    </a:cxn>
                    <a:cxn ang="0">
                      <a:pos x="76" y="117"/>
                    </a:cxn>
                    <a:cxn ang="0">
                      <a:pos x="78" y="132"/>
                    </a:cxn>
                    <a:cxn ang="0">
                      <a:pos x="58" y="137"/>
                    </a:cxn>
                    <a:cxn ang="0">
                      <a:pos x="34" y="137"/>
                    </a:cxn>
                    <a:cxn ang="0">
                      <a:pos x="36" y="127"/>
                    </a:cxn>
                    <a:cxn ang="0">
                      <a:pos x="46" y="118"/>
                    </a:cxn>
                    <a:cxn ang="0">
                      <a:pos x="34" y="122"/>
                    </a:cxn>
                    <a:cxn ang="0">
                      <a:pos x="26" y="137"/>
                    </a:cxn>
                    <a:cxn ang="0">
                      <a:pos x="30" y="156"/>
                    </a:cxn>
                    <a:cxn ang="0">
                      <a:pos x="14" y="164"/>
                    </a:cxn>
                    <a:cxn ang="0">
                      <a:pos x="0" y="176"/>
                    </a:cxn>
                    <a:cxn ang="0">
                      <a:pos x="8" y="155"/>
                    </a:cxn>
                    <a:cxn ang="0">
                      <a:pos x="0" y="135"/>
                    </a:cxn>
                    <a:cxn ang="0">
                      <a:pos x="14" y="125"/>
                    </a:cxn>
                    <a:cxn ang="0">
                      <a:pos x="32" y="110"/>
                    </a:cxn>
                    <a:cxn ang="0">
                      <a:pos x="44" y="97"/>
                    </a:cxn>
                    <a:cxn ang="0">
                      <a:pos x="72" y="95"/>
                    </a:cxn>
                    <a:cxn ang="0">
                      <a:pos x="84" y="92"/>
                    </a:cxn>
                    <a:cxn ang="0">
                      <a:pos x="113" y="64"/>
                    </a:cxn>
                    <a:cxn ang="0">
                      <a:pos x="119" y="76"/>
                    </a:cxn>
                    <a:cxn ang="0">
                      <a:pos x="131" y="63"/>
                    </a:cxn>
                    <a:cxn ang="0">
                      <a:pos x="149" y="44"/>
                    </a:cxn>
                    <a:cxn ang="0">
                      <a:pos x="153" y="35"/>
                    </a:cxn>
                    <a:cxn ang="0">
                      <a:pos x="147" y="31"/>
                    </a:cxn>
                    <a:cxn ang="0">
                      <a:pos x="151" y="26"/>
                    </a:cxn>
                    <a:cxn ang="0">
                      <a:pos x="157" y="20"/>
                    </a:cxn>
                  </a:cxnLst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094" name="Freeform 46"/>
                <p:cNvSpPr/>
                <p:nvPr userDrawn="1"/>
              </p:nvSpPr>
              <p:spPr>
                <a:xfrm>
                  <a:off x="2677" y="233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0" y="7"/>
                    </a:cxn>
                    <a:cxn ang="0">
                      <a:pos x="4" y="10"/>
                    </a:cxn>
                    <a:cxn ang="0">
                      <a:pos x="0" y="7"/>
                    </a:cxn>
                  </a:cxnLst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095" name="Freeform 47"/>
                <p:cNvSpPr/>
                <p:nvPr userDrawn="1"/>
              </p:nvSpPr>
              <p:spPr>
                <a:xfrm>
                  <a:off x="1627" y="353"/>
                  <a:ext cx="813" cy="462"/>
                </a:xfrm>
                <a:custGeom>
                  <a:avLst/>
                  <a:gdLst/>
                  <a:ahLst/>
                  <a:cxnLst>
                    <a:cxn ang="0">
                      <a:pos x="813" y="21"/>
                    </a:cxn>
                    <a:cxn ang="0">
                      <a:pos x="779" y="64"/>
                    </a:cxn>
                    <a:cxn ang="0">
                      <a:pos x="749" y="100"/>
                    </a:cxn>
                    <a:cxn ang="0">
                      <a:pos x="723" y="116"/>
                    </a:cxn>
                    <a:cxn ang="0">
                      <a:pos x="635" y="147"/>
                    </a:cxn>
                    <a:cxn ang="0">
                      <a:pos x="633" y="172"/>
                    </a:cxn>
                    <a:cxn ang="0">
                      <a:pos x="605" y="188"/>
                    </a:cxn>
                    <a:cxn ang="0">
                      <a:pos x="621" y="146"/>
                    </a:cxn>
                    <a:cxn ang="0">
                      <a:pos x="577" y="154"/>
                    </a:cxn>
                    <a:cxn ang="0">
                      <a:pos x="557" y="179"/>
                    </a:cxn>
                    <a:cxn ang="0">
                      <a:pos x="597" y="229"/>
                    </a:cxn>
                    <a:cxn ang="0">
                      <a:pos x="595" y="301"/>
                    </a:cxn>
                    <a:cxn ang="0">
                      <a:pos x="543" y="333"/>
                    </a:cxn>
                    <a:cxn ang="0">
                      <a:pos x="523" y="316"/>
                    </a:cxn>
                    <a:cxn ang="0">
                      <a:pos x="483" y="285"/>
                    </a:cxn>
                    <a:cxn ang="0">
                      <a:pos x="463" y="285"/>
                    </a:cxn>
                    <a:cxn ang="0">
                      <a:pos x="451" y="323"/>
                    </a:cxn>
                    <a:cxn ang="0">
                      <a:pos x="501" y="380"/>
                    </a:cxn>
                    <a:cxn ang="0">
                      <a:pos x="511" y="429"/>
                    </a:cxn>
                    <a:cxn ang="0">
                      <a:pos x="527" y="459"/>
                    </a:cxn>
                    <a:cxn ang="0">
                      <a:pos x="493" y="446"/>
                    </a:cxn>
                    <a:cxn ang="0">
                      <a:pos x="471" y="424"/>
                    </a:cxn>
                    <a:cxn ang="0">
                      <a:pos x="423" y="347"/>
                    </a:cxn>
                    <a:cxn ang="0">
                      <a:pos x="427" y="254"/>
                    </a:cxn>
                    <a:cxn ang="0">
                      <a:pos x="423" y="220"/>
                    </a:cxn>
                    <a:cxn ang="0">
                      <a:pos x="413" y="226"/>
                    </a:cxn>
                    <a:cxn ang="0">
                      <a:pos x="386" y="218"/>
                    </a:cxn>
                    <a:cxn ang="0">
                      <a:pos x="360" y="139"/>
                    </a:cxn>
                    <a:cxn ang="0">
                      <a:pos x="330" y="136"/>
                    </a:cxn>
                    <a:cxn ang="0">
                      <a:pos x="288" y="141"/>
                    </a:cxn>
                    <a:cxn ang="0">
                      <a:pos x="242" y="190"/>
                    </a:cxn>
                    <a:cxn ang="0">
                      <a:pos x="196" y="220"/>
                    </a:cxn>
                    <a:cxn ang="0">
                      <a:pos x="184" y="224"/>
                    </a:cxn>
                    <a:cxn ang="0">
                      <a:pos x="160" y="269"/>
                    </a:cxn>
                    <a:cxn ang="0">
                      <a:pos x="152" y="290"/>
                    </a:cxn>
                    <a:cxn ang="0">
                      <a:pos x="128" y="331"/>
                    </a:cxn>
                    <a:cxn ang="0">
                      <a:pos x="94" y="321"/>
                    </a:cxn>
                    <a:cxn ang="0">
                      <a:pos x="66" y="211"/>
                    </a:cxn>
                    <a:cxn ang="0">
                      <a:pos x="72" y="128"/>
                    </a:cxn>
                    <a:cxn ang="0">
                      <a:pos x="44" y="147"/>
                    </a:cxn>
                    <a:cxn ang="0">
                      <a:pos x="20" y="123"/>
                    </a:cxn>
                    <a:cxn ang="0">
                      <a:pos x="24" y="113"/>
                    </a:cxn>
                    <a:cxn ang="0">
                      <a:pos x="0" y="75"/>
                    </a:cxn>
                    <a:cxn ang="0">
                      <a:pos x="799" y="5"/>
                    </a:cxn>
                  </a:cxnLst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096" name="Freeform 48"/>
                <p:cNvSpPr/>
                <p:nvPr userDrawn="1"/>
              </p:nvSpPr>
              <p:spPr>
                <a:xfrm>
                  <a:off x="1770" y="671"/>
                  <a:ext cx="45" cy="71"/>
                </a:xfrm>
                <a:custGeom>
                  <a:avLst/>
                  <a:gdLst/>
                  <a:ahLst/>
                  <a:cxnLst>
                    <a:cxn ang="0">
                      <a:pos x="7" y="9"/>
                    </a:cxn>
                    <a:cxn ang="0">
                      <a:pos x="18" y="3"/>
                    </a:cxn>
                    <a:cxn ang="0">
                      <a:pos x="39" y="28"/>
                    </a:cxn>
                    <a:cxn ang="0">
                      <a:pos x="20" y="71"/>
                    </a:cxn>
                    <a:cxn ang="0">
                      <a:pos x="1" y="58"/>
                    </a:cxn>
                    <a:cxn ang="0">
                      <a:pos x="7" y="9"/>
                    </a:cxn>
                  </a:cxnLst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097" name="Freeform 49"/>
                <p:cNvSpPr/>
                <p:nvPr userDrawn="1"/>
              </p:nvSpPr>
              <p:spPr>
                <a:xfrm>
                  <a:off x="2394" y="431"/>
                  <a:ext cx="42" cy="59"/>
                </a:xfrm>
                <a:custGeom>
                  <a:avLst/>
                  <a:gdLst/>
                  <a:ahLst/>
                  <a:cxnLst>
                    <a:cxn ang="0">
                      <a:pos x="12" y="22"/>
                    </a:cxn>
                    <a:cxn ang="0">
                      <a:pos x="28" y="2"/>
                    </a:cxn>
                    <a:cxn ang="0">
                      <a:pos x="41" y="3"/>
                    </a:cxn>
                    <a:cxn ang="0">
                      <a:pos x="37" y="21"/>
                    </a:cxn>
                    <a:cxn ang="0">
                      <a:pos x="12" y="59"/>
                    </a:cxn>
                    <a:cxn ang="0">
                      <a:pos x="7" y="48"/>
                    </a:cxn>
                    <a:cxn ang="0">
                      <a:pos x="3" y="29"/>
                    </a:cxn>
                    <a:cxn ang="0">
                      <a:pos x="12" y="22"/>
                    </a:cxn>
                  </a:cxnLst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098" name="Freeform 50"/>
                <p:cNvSpPr/>
                <p:nvPr userDrawn="1"/>
              </p:nvSpPr>
              <p:spPr>
                <a:xfrm>
                  <a:off x="2513" y="402"/>
                  <a:ext cx="21" cy="24"/>
                </a:xfrm>
                <a:custGeom>
                  <a:avLst/>
                  <a:gdLst/>
                  <a:ahLst/>
                  <a:cxnLst>
                    <a:cxn ang="0">
                      <a:pos x="7" y="13"/>
                    </a:cxn>
                    <a:cxn ang="0">
                      <a:pos x="5" y="24"/>
                    </a:cxn>
                    <a:cxn ang="0">
                      <a:pos x="7" y="13"/>
                    </a:cxn>
                  </a:cxnLst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099" name="Freeform 51"/>
                <p:cNvSpPr/>
                <p:nvPr userDrawn="1"/>
              </p:nvSpPr>
              <p:spPr>
                <a:xfrm>
                  <a:off x="333" y="169"/>
                  <a:ext cx="1015" cy="866"/>
                </a:xfrm>
                <a:custGeom>
                  <a:avLst/>
                  <a:gdLst/>
                  <a:ahLst/>
                  <a:cxnLst>
                    <a:cxn ang="0">
                      <a:pos x="716" y="721"/>
                    </a:cxn>
                    <a:cxn ang="0">
                      <a:pos x="723" y="701"/>
                    </a:cxn>
                    <a:cxn ang="0">
                      <a:pos x="744" y="642"/>
                    </a:cxn>
                    <a:cxn ang="0">
                      <a:pos x="460" y="446"/>
                    </a:cxn>
                    <a:cxn ang="0">
                      <a:pos x="420" y="538"/>
                    </a:cxn>
                    <a:cxn ang="0">
                      <a:pos x="451" y="864"/>
                    </a:cxn>
                    <a:cxn ang="0">
                      <a:pos x="420" y="768"/>
                    </a:cxn>
                    <a:cxn ang="0">
                      <a:pos x="360" y="683"/>
                    </a:cxn>
                    <a:cxn ang="0">
                      <a:pos x="365" y="642"/>
                    </a:cxn>
                    <a:cxn ang="0">
                      <a:pos x="368" y="613"/>
                    </a:cxn>
                    <a:cxn ang="0">
                      <a:pos x="327" y="583"/>
                    </a:cxn>
                    <a:cxn ang="0">
                      <a:pos x="289" y="538"/>
                    </a:cxn>
                    <a:cxn ang="0">
                      <a:pos x="220" y="550"/>
                    </a:cxn>
                    <a:cxn ang="0">
                      <a:pos x="188" y="567"/>
                    </a:cxn>
                    <a:cxn ang="0">
                      <a:pos x="116" y="567"/>
                    </a:cxn>
                    <a:cxn ang="0">
                      <a:pos x="33" y="485"/>
                    </a:cxn>
                    <a:cxn ang="0">
                      <a:pos x="16" y="459"/>
                    </a:cxn>
                    <a:cxn ang="0">
                      <a:pos x="0" y="410"/>
                    </a:cxn>
                    <a:cxn ang="0">
                      <a:pos x="36" y="331"/>
                    </a:cxn>
                    <a:cxn ang="0">
                      <a:pos x="48" y="281"/>
                    </a:cxn>
                    <a:cxn ang="0">
                      <a:pos x="76" y="222"/>
                    </a:cxn>
                    <a:cxn ang="0">
                      <a:pos x="121" y="180"/>
                    </a:cxn>
                    <a:cxn ang="0">
                      <a:pos x="249" y="104"/>
                    </a:cxn>
                    <a:cxn ang="0">
                      <a:pos x="327" y="47"/>
                    </a:cxn>
                    <a:cxn ang="0">
                      <a:pos x="384" y="9"/>
                    </a:cxn>
                    <a:cxn ang="0">
                      <a:pos x="540" y="3"/>
                    </a:cxn>
                    <a:cxn ang="0">
                      <a:pos x="592" y="0"/>
                    </a:cxn>
                    <a:cxn ang="0">
                      <a:pos x="571" y="53"/>
                    </a:cxn>
                    <a:cxn ang="0">
                      <a:pos x="659" y="131"/>
                    </a:cxn>
                    <a:cxn ang="0">
                      <a:pos x="740" y="115"/>
                    </a:cxn>
                    <a:cxn ang="0">
                      <a:pos x="787" y="127"/>
                    </a:cxn>
                    <a:cxn ang="0">
                      <a:pos x="832" y="151"/>
                    </a:cxn>
                    <a:cxn ang="0">
                      <a:pos x="851" y="292"/>
                    </a:cxn>
                    <a:cxn ang="0">
                      <a:pos x="851" y="373"/>
                    </a:cxn>
                    <a:cxn ang="0">
                      <a:pos x="891" y="440"/>
                    </a:cxn>
                    <a:cxn ang="0">
                      <a:pos x="960" y="466"/>
                    </a:cxn>
                    <a:cxn ang="0">
                      <a:pos x="1012" y="459"/>
                    </a:cxn>
                    <a:cxn ang="0">
                      <a:pos x="988" y="529"/>
                    </a:cxn>
                    <a:cxn ang="0">
                      <a:pos x="891" y="633"/>
                    </a:cxn>
                    <a:cxn ang="0">
                      <a:pos x="816" y="754"/>
                    </a:cxn>
                    <a:cxn ang="0">
                      <a:pos x="827" y="790"/>
                    </a:cxn>
                    <a:cxn ang="0">
                      <a:pos x="647" y="864"/>
                    </a:cxn>
                  </a:cxnLst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100" name="Freeform 52"/>
                <p:cNvSpPr/>
                <p:nvPr userDrawn="1"/>
              </p:nvSpPr>
              <p:spPr>
                <a:xfrm>
                  <a:off x="727" y="495"/>
                  <a:ext cx="382" cy="540"/>
                </a:xfrm>
                <a:custGeom>
                  <a:avLst/>
                  <a:gdLst/>
                  <a:ahLst/>
                  <a:cxnLst>
                    <a:cxn ang="0">
                      <a:pos x="361" y="540"/>
                    </a:cxn>
                    <a:cxn ang="0">
                      <a:pos x="346" y="468"/>
                    </a:cxn>
                    <a:cxn ang="0">
                      <a:pos x="323" y="448"/>
                    </a:cxn>
                    <a:cxn ang="0">
                      <a:pos x="320" y="419"/>
                    </a:cxn>
                    <a:cxn ang="0">
                      <a:pos x="311" y="395"/>
                    </a:cxn>
                    <a:cxn ang="0">
                      <a:pos x="311" y="356"/>
                    </a:cxn>
                    <a:cxn ang="0">
                      <a:pos x="308" y="333"/>
                    </a:cxn>
                    <a:cxn ang="0">
                      <a:pos x="339" y="314"/>
                    </a:cxn>
                    <a:cxn ang="0">
                      <a:pos x="382" y="307"/>
                    </a:cxn>
                    <a:cxn ang="0">
                      <a:pos x="382" y="212"/>
                    </a:cxn>
                    <a:cxn ang="0">
                      <a:pos x="80" y="149"/>
                    </a:cxn>
                    <a:cxn ang="0">
                      <a:pos x="48" y="153"/>
                    </a:cxn>
                    <a:cxn ang="0">
                      <a:pos x="24" y="159"/>
                    </a:cxn>
                    <a:cxn ang="0">
                      <a:pos x="0" y="232"/>
                    </a:cxn>
                    <a:cxn ang="0">
                      <a:pos x="138" y="538"/>
                    </a:cxn>
                    <a:cxn ang="0">
                      <a:pos x="361" y="540"/>
                    </a:cxn>
                  </a:cxnLst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101" name="Freeform 53"/>
                <p:cNvSpPr/>
                <p:nvPr userDrawn="1"/>
              </p:nvSpPr>
              <p:spPr>
                <a:xfrm>
                  <a:off x="1400" y="896"/>
                  <a:ext cx="16" cy="29"/>
                </a:xfrm>
                <a:custGeom>
                  <a:avLst/>
                  <a:gdLst/>
                  <a:ahLst/>
                  <a:cxnLst>
                    <a:cxn ang="0">
                      <a:pos x="6" y="20"/>
                    </a:cxn>
                    <a:cxn ang="0">
                      <a:pos x="16" y="16"/>
                    </a:cxn>
                    <a:cxn ang="0">
                      <a:pos x="6" y="20"/>
                    </a:cxn>
                  </a:cxnLst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102" name="Freeform 54"/>
                <p:cNvSpPr/>
                <p:nvPr userDrawn="1"/>
              </p:nvSpPr>
              <p:spPr>
                <a:xfrm>
                  <a:off x="1379" y="617"/>
                  <a:ext cx="21" cy="17"/>
                </a:xfrm>
                <a:custGeom>
                  <a:avLst/>
                  <a:gdLst/>
                  <a:ahLst/>
                  <a:cxnLst>
                    <a:cxn ang="0">
                      <a:pos x="11" y="10"/>
                    </a:cxn>
                    <a:cxn ang="0">
                      <a:pos x="15" y="0"/>
                    </a:cxn>
                    <a:cxn ang="0">
                      <a:pos x="19" y="10"/>
                    </a:cxn>
                    <a:cxn ang="0">
                      <a:pos x="8" y="17"/>
                    </a:cxn>
                    <a:cxn ang="0">
                      <a:pos x="11" y="10"/>
                    </a:cxn>
                  </a:cxnLst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103" name="Freeform 55"/>
                <p:cNvSpPr/>
                <p:nvPr userDrawn="1"/>
              </p:nvSpPr>
              <p:spPr>
                <a:xfrm>
                  <a:off x="453" y="275"/>
                  <a:ext cx="58" cy="24"/>
                </a:xfrm>
                <a:custGeom>
                  <a:avLst/>
                  <a:gdLst/>
                  <a:ahLst/>
                  <a:cxnLst>
                    <a:cxn ang="0">
                      <a:pos x="24" y="14"/>
                    </a:cxn>
                    <a:cxn ang="0">
                      <a:pos x="33" y="5"/>
                    </a:cxn>
                    <a:cxn ang="0">
                      <a:pos x="37" y="24"/>
                    </a:cxn>
                    <a:cxn ang="0">
                      <a:pos x="24" y="14"/>
                    </a:cxn>
                  </a:cxnLst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104" name="Freeform 56"/>
                <p:cNvSpPr/>
                <p:nvPr userDrawn="1"/>
              </p:nvSpPr>
              <p:spPr>
                <a:xfrm>
                  <a:off x="1161" y="50"/>
                  <a:ext cx="691" cy="569"/>
                </a:xfrm>
                <a:custGeom>
                  <a:avLst/>
                  <a:gdLst/>
                  <a:ahLst/>
                  <a:cxnLst>
                    <a:cxn ang="0">
                      <a:pos x="472" y="379"/>
                    </a:cxn>
                    <a:cxn ang="0">
                      <a:pos x="392" y="370"/>
                    </a:cxn>
                    <a:cxn ang="0">
                      <a:pos x="324" y="337"/>
                    </a:cxn>
                    <a:cxn ang="0">
                      <a:pos x="264" y="327"/>
                    </a:cxn>
                    <a:cxn ang="0">
                      <a:pos x="236" y="340"/>
                    </a:cxn>
                    <a:cxn ang="0">
                      <a:pos x="260" y="350"/>
                    </a:cxn>
                    <a:cxn ang="0">
                      <a:pos x="292" y="383"/>
                    </a:cxn>
                    <a:cxn ang="0">
                      <a:pos x="320" y="389"/>
                    </a:cxn>
                    <a:cxn ang="0">
                      <a:pos x="332" y="438"/>
                    </a:cxn>
                    <a:cxn ang="0">
                      <a:pos x="312" y="451"/>
                    </a:cxn>
                    <a:cxn ang="0">
                      <a:pos x="260" y="504"/>
                    </a:cxn>
                    <a:cxn ang="0">
                      <a:pos x="224" y="513"/>
                    </a:cxn>
                    <a:cxn ang="0">
                      <a:pos x="97" y="569"/>
                    </a:cxn>
                    <a:cxn ang="0">
                      <a:pos x="77" y="504"/>
                    </a:cxn>
                    <a:cxn ang="0">
                      <a:pos x="45" y="428"/>
                    </a:cxn>
                    <a:cxn ang="0">
                      <a:pos x="33" y="366"/>
                    </a:cxn>
                    <a:cxn ang="0">
                      <a:pos x="53" y="281"/>
                    </a:cxn>
                    <a:cxn ang="0">
                      <a:pos x="17" y="320"/>
                    </a:cxn>
                    <a:cxn ang="0">
                      <a:pos x="81" y="229"/>
                    </a:cxn>
                    <a:cxn ang="0">
                      <a:pos x="113" y="167"/>
                    </a:cxn>
                    <a:cxn ang="0">
                      <a:pos x="37" y="167"/>
                    </a:cxn>
                    <a:cxn ang="0">
                      <a:pos x="1" y="160"/>
                    </a:cxn>
                    <a:cxn ang="0">
                      <a:pos x="25" y="114"/>
                    </a:cxn>
                    <a:cxn ang="0">
                      <a:pos x="97" y="92"/>
                    </a:cxn>
                    <a:cxn ang="0">
                      <a:pos x="220" y="101"/>
                    </a:cxn>
                    <a:cxn ang="0">
                      <a:pos x="228" y="52"/>
                    </a:cxn>
                    <a:cxn ang="0">
                      <a:pos x="260" y="0"/>
                    </a:cxn>
                    <a:cxn ang="0">
                      <a:pos x="356" y="36"/>
                    </a:cxn>
                    <a:cxn ang="0">
                      <a:pos x="328" y="72"/>
                    </a:cxn>
                    <a:cxn ang="0">
                      <a:pos x="300" y="144"/>
                    </a:cxn>
                    <a:cxn ang="0">
                      <a:pos x="360" y="157"/>
                    </a:cxn>
                    <a:cxn ang="0">
                      <a:pos x="372" y="111"/>
                    </a:cxn>
                    <a:cxn ang="0">
                      <a:pos x="416" y="75"/>
                    </a:cxn>
                    <a:cxn ang="0">
                      <a:pos x="496" y="72"/>
                    </a:cxn>
                    <a:cxn ang="0">
                      <a:pos x="527" y="43"/>
                    </a:cxn>
                    <a:cxn ang="0">
                      <a:pos x="539" y="376"/>
                    </a:cxn>
                  </a:cxnLst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105" name="Freeform 57"/>
                <p:cNvSpPr/>
                <p:nvPr userDrawn="1"/>
              </p:nvSpPr>
              <p:spPr>
                <a:xfrm>
                  <a:off x="689" y="6"/>
                  <a:ext cx="1386" cy="232"/>
                </a:xfrm>
                <a:custGeom>
                  <a:avLst/>
                  <a:gdLst/>
                  <a:ahLst/>
                  <a:cxnLst>
                    <a:cxn ang="0">
                      <a:pos x="1228" y="0"/>
                    </a:cxn>
                    <a:cxn ang="0">
                      <a:pos x="213" y="45"/>
                    </a:cxn>
                    <a:cxn ang="0">
                      <a:pos x="135" y="65"/>
                    </a:cxn>
                    <a:cxn ang="0">
                      <a:pos x="92" y="65"/>
                    </a:cxn>
                    <a:cxn ang="0">
                      <a:pos x="33" y="120"/>
                    </a:cxn>
                    <a:cxn ang="0">
                      <a:pos x="0" y="163"/>
                    </a:cxn>
                    <a:cxn ang="0">
                      <a:pos x="88" y="179"/>
                    </a:cxn>
                    <a:cxn ang="0">
                      <a:pos x="144" y="149"/>
                    </a:cxn>
                    <a:cxn ang="0">
                      <a:pos x="161" y="131"/>
                    </a:cxn>
                    <a:cxn ang="0">
                      <a:pos x="249" y="81"/>
                    </a:cxn>
                    <a:cxn ang="0">
                      <a:pos x="320" y="72"/>
                    </a:cxn>
                    <a:cxn ang="0">
                      <a:pos x="353" y="146"/>
                    </a:cxn>
                    <a:cxn ang="0">
                      <a:pos x="280" y="170"/>
                    </a:cxn>
                    <a:cxn ang="0">
                      <a:pos x="344" y="176"/>
                    </a:cxn>
                    <a:cxn ang="0">
                      <a:pos x="372" y="140"/>
                    </a:cxn>
                    <a:cxn ang="0">
                      <a:pos x="396" y="143"/>
                    </a:cxn>
                    <a:cxn ang="0">
                      <a:pos x="377" y="84"/>
                    </a:cxn>
                    <a:cxn ang="0">
                      <a:pos x="396" y="69"/>
                    </a:cxn>
                    <a:cxn ang="0">
                      <a:pos x="412" y="137"/>
                    </a:cxn>
                    <a:cxn ang="0">
                      <a:pos x="396" y="176"/>
                    </a:cxn>
                    <a:cxn ang="0">
                      <a:pos x="441" y="202"/>
                    </a:cxn>
                    <a:cxn ang="0">
                      <a:pos x="445" y="143"/>
                    </a:cxn>
                    <a:cxn ang="0">
                      <a:pos x="493" y="160"/>
                    </a:cxn>
                    <a:cxn ang="0">
                      <a:pos x="569" y="114"/>
                    </a:cxn>
                    <a:cxn ang="0">
                      <a:pos x="609" y="78"/>
                    </a:cxn>
                    <a:cxn ang="0">
                      <a:pos x="654" y="87"/>
                    </a:cxn>
                    <a:cxn ang="0">
                      <a:pos x="677" y="78"/>
                    </a:cxn>
                    <a:cxn ang="0">
                      <a:pos x="642" y="69"/>
                    </a:cxn>
                    <a:cxn ang="0">
                      <a:pos x="706" y="54"/>
                    </a:cxn>
                    <a:cxn ang="0">
                      <a:pos x="810" y="84"/>
                    </a:cxn>
                    <a:cxn ang="0">
                      <a:pos x="865" y="65"/>
                    </a:cxn>
                    <a:cxn ang="0">
                      <a:pos x="869" y="98"/>
                    </a:cxn>
                    <a:cxn ang="0">
                      <a:pos x="846" y="157"/>
                    </a:cxn>
                    <a:cxn ang="0">
                      <a:pos x="910" y="137"/>
                    </a:cxn>
                    <a:cxn ang="0">
                      <a:pos x="929" y="125"/>
                    </a:cxn>
                    <a:cxn ang="0">
                      <a:pos x="965" y="95"/>
                    </a:cxn>
                    <a:cxn ang="0">
                      <a:pos x="1182" y="131"/>
                    </a:cxn>
                  </a:cxnLst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106" name="Freeform 58"/>
                <p:cNvSpPr/>
                <p:nvPr userDrawn="1"/>
              </p:nvSpPr>
              <p:spPr>
                <a:xfrm>
                  <a:off x="971" y="91"/>
                  <a:ext cx="30" cy="25"/>
                </a:xfrm>
                <a:custGeom>
                  <a:avLst/>
                  <a:gdLst/>
                  <a:ahLst/>
                  <a:cxnLst>
                    <a:cxn ang="0">
                      <a:pos x="3" y="23"/>
                    </a:cxn>
                    <a:cxn ang="0">
                      <a:pos x="30" y="0"/>
                    </a:cxn>
                    <a:cxn ang="0">
                      <a:pos x="18" y="20"/>
                    </a:cxn>
                    <a:cxn ang="0">
                      <a:pos x="3" y="23"/>
                    </a:cxn>
                  </a:cxnLst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107" name="Freeform 59"/>
                <p:cNvSpPr/>
                <p:nvPr userDrawn="1"/>
              </p:nvSpPr>
              <p:spPr>
                <a:xfrm>
                  <a:off x="935" y="125"/>
                  <a:ext cx="45" cy="27"/>
                </a:xfrm>
                <a:custGeom>
                  <a:avLst/>
                  <a:gdLst/>
                  <a:ahLst/>
                  <a:cxnLst>
                    <a:cxn ang="0">
                      <a:pos x="6" y="27"/>
                    </a:cxn>
                    <a:cxn ang="0">
                      <a:pos x="23" y="0"/>
                    </a:cxn>
                    <a:cxn ang="0">
                      <a:pos x="39" y="3"/>
                    </a:cxn>
                    <a:cxn ang="0">
                      <a:pos x="6" y="27"/>
                    </a:cxn>
                  </a:cxnLst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108" name="Freeform 60"/>
                <p:cNvSpPr/>
                <p:nvPr userDrawn="1"/>
              </p:nvSpPr>
              <p:spPr>
                <a:xfrm>
                  <a:off x="1081" y="226"/>
                  <a:ext cx="75" cy="14"/>
                </a:xfrm>
                <a:custGeom>
                  <a:avLst/>
                  <a:gdLst/>
                  <a:ahLst/>
                  <a:cxnLst>
                    <a:cxn ang="0">
                      <a:pos x="37" y="14"/>
                    </a:cxn>
                    <a:cxn ang="0">
                      <a:pos x="25" y="2"/>
                    </a:cxn>
                    <a:cxn ang="0">
                      <a:pos x="37" y="14"/>
                    </a:cxn>
                  </a:cxnLst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109" name="Freeform 61"/>
                <p:cNvSpPr/>
                <p:nvPr userDrawn="1"/>
              </p:nvSpPr>
              <p:spPr>
                <a:xfrm>
                  <a:off x="1210" y="223"/>
                  <a:ext cx="42" cy="37"/>
                </a:xfrm>
                <a:custGeom>
                  <a:avLst/>
                  <a:gdLst/>
                  <a:ahLst/>
                  <a:cxnLst>
                    <a:cxn ang="0">
                      <a:pos x="0" y="18"/>
                    </a:cxn>
                    <a:cxn ang="0">
                      <a:pos x="12" y="8"/>
                    </a:cxn>
                    <a:cxn ang="0">
                      <a:pos x="0" y="18"/>
                    </a:cxn>
                  </a:cxnLst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110" name="Freeform 62"/>
                <p:cNvSpPr/>
                <p:nvPr userDrawn="1"/>
              </p:nvSpPr>
              <p:spPr>
                <a:xfrm>
                  <a:off x="865" y="123"/>
                  <a:ext cx="33" cy="24"/>
                </a:xfrm>
                <a:custGeom>
                  <a:avLst/>
                  <a:gdLst/>
                  <a:ahLst/>
                  <a:cxnLst>
                    <a:cxn ang="0">
                      <a:pos x="7" y="18"/>
                    </a:cxn>
                    <a:cxn ang="0">
                      <a:pos x="33" y="8"/>
                    </a:cxn>
                    <a:cxn ang="0">
                      <a:pos x="7" y="18"/>
                    </a:cxn>
                  </a:cxnLst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grpSp>
            <p:nvGrpSpPr>
              <p:cNvPr id="2111" name="Group 63"/>
              <p:cNvGrpSpPr/>
              <p:nvPr userDrawn="1"/>
            </p:nvGrpSpPr>
            <p:grpSpPr>
              <a:xfrm>
                <a:off x="7" y="6"/>
                <a:ext cx="5739" cy="1022"/>
                <a:chOff x="1056" y="111"/>
                <a:chExt cx="2448" cy="418"/>
              </a:xfrm>
            </p:grpSpPr>
            <p:sp>
              <p:nvSpPr>
                <p:cNvPr id="183" name="Line 64"/>
                <p:cNvSpPr>
                  <a:spLocks noChangeShapeType="1"/>
                </p:cNvSpPr>
                <p:nvPr/>
              </p:nvSpPr>
              <p:spPr bwMode="white">
                <a:xfrm>
                  <a:off x="1056" y="332"/>
                  <a:ext cx="2448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184" name="Line 65"/>
                <p:cNvSpPr>
                  <a:spLocks noChangeShapeType="1"/>
                </p:cNvSpPr>
                <p:nvPr/>
              </p:nvSpPr>
              <p:spPr bwMode="white">
                <a:xfrm>
                  <a:off x="125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185" name="Line 66"/>
                <p:cNvSpPr>
                  <a:spLocks noChangeShapeType="1"/>
                </p:cNvSpPr>
                <p:nvPr/>
              </p:nvSpPr>
              <p:spPr bwMode="white">
                <a:xfrm>
                  <a:off x="148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186" name="Line 67"/>
                <p:cNvSpPr>
                  <a:spLocks noChangeShapeType="1"/>
                </p:cNvSpPr>
                <p:nvPr/>
              </p:nvSpPr>
              <p:spPr bwMode="white">
                <a:xfrm>
                  <a:off x="171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187" name="Line 68"/>
                <p:cNvSpPr>
                  <a:spLocks noChangeShapeType="1"/>
                </p:cNvSpPr>
                <p:nvPr/>
              </p:nvSpPr>
              <p:spPr bwMode="white">
                <a:xfrm>
                  <a:off x="193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188" name="Line 69"/>
                <p:cNvSpPr>
                  <a:spLocks noChangeShapeType="1"/>
                </p:cNvSpPr>
                <p:nvPr/>
              </p:nvSpPr>
              <p:spPr bwMode="white">
                <a:xfrm>
                  <a:off x="216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189" name="Line 70"/>
                <p:cNvSpPr>
                  <a:spLocks noChangeShapeType="1"/>
                </p:cNvSpPr>
                <p:nvPr/>
              </p:nvSpPr>
              <p:spPr bwMode="white">
                <a:xfrm>
                  <a:off x="239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190" name="Line 71"/>
                <p:cNvSpPr>
                  <a:spLocks noChangeShapeType="1"/>
                </p:cNvSpPr>
                <p:nvPr/>
              </p:nvSpPr>
              <p:spPr bwMode="white">
                <a:xfrm>
                  <a:off x="262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191" name="Line 72"/>
                <p:cNvSpPr>
                  <a:spLocks noChangeShapeType="1"/>
                </p:cNvSpPr>
                <p:nvPr/>
              </p:nvSpPr>
              <p:spPr bwMode="white">
                <a:xfrm>
                  <a:off x="285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192" name="Line 73"/>
                <p:cNvSpPr>
                  <a:spLocks noChangeShapeType="1"/>
                </p:cNvSpPr>
                <p:nvPr/>
              </p:nvSpPr>
              <p:spPr bwMode="white">
                <a:xfrm>
                  <a:off x="307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193" name="Line 74"/>
                <p:cNvSpPr>
                  <a:spLocks noChangeShapeType="1"/>
                </p:cNvSpPr>
                <p:nvPr/>
              </p:nvSpPr>
              <p:spPr bwMode="white">
                <a:xfrm>
                  <a:off x="330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</p:grpSp>
          <p:grpSp>
            <p:nvGrpSpPr>
              <p:cNvPr id="2123" name="Group 75"/>
              <p:cNvGrpSpPr/>
              <p:nvPr userDrawn="1"/>
            </p:nvGrpSpPr>
            <p:grpSpPr>
              <a:xfrm>
                <a:off x="363" y="1"/>
                <a:ext cx="4919" cy="1034"/>
                <a:chOff x="1208" y="109"/>
                <a:chExt cx="2098" cy="423"/>
              </a:xfrm>
            </p:grpSpPr>
            <p:sp>
              <p:nvSpPr>
                <p:cNvPr id="168" name="Line 76"/>
                <p:cNvSpPr>
                  <a:spLocks noChangeShapeType="1"/>
                </p:cNvSpPr>
                <p:nvPr/>
              </p:nvSpPr>
              <p:spPr bwMode="ltGray">
                <a:xfrm>
                  <a:off x="2850" y="110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169" name="Line 77"/>
                <p:cNvSpPr>
                  <a:spLocks noChangeShapeType="1"/>
                </p:cNvSpPr>
                <p:nvPr/>
              </p:nvSpPr>
              <p:spPr bwMode="ltGray">
                <a:xfrm>
                  <a:off x="2972" y="332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170" name="Line 78"/>
                <p:cNvSpPr>
                  <a:spLocks noChangeShapeType="1"/>
                </p:cNvSpPr>
                <p:nvPr/>
              </p:nvSpPr>
              <p:spPr bwMode="ltGray">
                <a:xfrm>
                  <a:off x="3078" y="350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171" name="Line 79"/>
                <p:cNvSpPr>
                  <a:spLocks noChangeShapeType="1"/>
                </p:cNvSpPr>
                <p:nvPr/>
              </p:nvSpPr>
              <p:spPr bwMode="ltGray">
                <a:xfrm>
                  <a:off x="3306" y="450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172" name="Line 80"/>
                <p:cNvSpPr>
                  <a:spLocks noChangeShapeType="1"/>
                </p:cNvSpPr>
                <p:nvPr/>
              </p:nvSpPr>
              <p:spPr bwMode="ltGray">
                <a:xfrm>
                  <a:off x="2166" y="114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173" name="Line 81"/>
                <p:cNvSpPr>
                  <a:spLocks noChangeShapeType="1"/>
                </p:cNvSpPr>
                <p:nvPr/>
              </p:nvSpPr>
              <p:spPr bwMode="ltGray">
                <a:xfrm>
                  <a:off x="1938" y="111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174" name="Line 82"/>
                <p:cNvSpPr>
                  <a:spLocks noChangeShapeType="1"/>
                </p:cNvSpPr>
                <p:nvPr/>
              </p:nvSpPr>
              <p:spPr bwMode="ltGray">
                <a:xfrm flipH="1">
                  <a:off x="1912" y="332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175" name="Line 83"/>
                <p:cNvSpPr>
                  <a:spLocks noChangeShapeType="1"/>
                </p:cNvSpPr>
                <p:nvPr/>
              </p:nvSpPr>
              <p:spPr bwMode="ltGray">
                <a:xfrm>
                  <a:off x="1778" y="332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176" name="Line 84"/>
                <p:cNvSpPr>
                  <a:spLocks noChangeShapeType="1"/>
                </p:cNvSpPr>
                <p:nvPr/>
              </p:nvSpPr>
              <p:spPr bwMode="ltGray">
                <a:xfrm flipH="1">
                  <a:off x="1578" y="332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177" name="Line 85"/>
                <p:cNvSpPr>
                  <a:spLocks noChangeShapeType="1"/>
                </p:cNvSpPr>
                <p:nvPr/>
              </p:nvSpPr>
              <p:spPr bwMode="ltGray">
                <a:xfrm>
                  <a:off x="1208" y="332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178" name="Line 86"/>
                <p:cNvSpPr>
                  <a:spLocks noChangeShapeType="1"/>
                </p:cNvSpPr>
                <p:nvPr/>
              </p:nvSpPr>
              <p:spPr bwMode="ltGray">
                <a:xfrm>
                  <a:off x="1480" y="234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179" name="Line 87"/>
                <p:cNvSpPr>
                  <a:spLocks noChangeShapeType="1"/>
                </p:cNvSpPr>
                <p:nvPr/>
              </p:nvSpPr>
              <p:spPr bwMode="ltGray">
                <a:xfrm>
                  <a:off x="1254" y="252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180" name="Line 88"/>
                <p:cNvSpPr>
                  <a:spLocks noChangeShapeType="1"/>
                </p:cNvSpPr>
                <p:nvPr/>
              </p:nvSpPr>
              <p:spPr bwMode="ltGray">
                <a:xfrm flipH="1" flipV="1">
                  <a:off x="1482" y="109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181" name="Line 89"/>
                <p:cNvSpPr>
                  <a:spLocks noChangeShapeType="1"/>
                </p:cNvSpPr>
                <p:nvPr/>
              </p:nvSpPr>
              <p:spPr bwMode="ltGray">
                <a:xfrm>
                  <a:off x="1710" y="18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182" name="Line 90"/>
                <p:cNvSpPr>
                  <a:spLocks noChangeShapeType="1"/>
                </p:cNvSpPr>
                <p:nvPr/>
              </p:nvSpPr>
              <p:spPr bwMode="ltGray">
                <a:xfrm flipV="1">
                  <a:off x="1710" y="111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</p:grpSp>
        </p:grpSp>
        <p:pic>
          <p:nvPicPr>
            <p:cNvPr id="2139" name="Picture 91" descr="C:\My Documents\bits\earth.GIF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36" y="1566"/>
              <a:ext cx="690" cy="64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9308" name="Rectangle 92"/>
          <p:cNvSpPr>
            <a:spLocks noGrp="1" noChangeArrowheads="1"/>
          </p:cNvSpPr>
          <p:nvPr>
            <p:ph type="ctrTitle"/>
          </p:nvPr>
        </p:nvSpPr>
        <p:spPr>
          <a:xfrm>
            <a:off x="1828800" y="1828800"/>
            <a:ext cx="6934200" cy="2362200"/>
          </a:xfrm>
        </p:spPr>
        <p:txBody>
          <a:bodyPr/>
          <a:lstStyle>
            <a:lvl1pPr>
              <a:defRPr/>
            </a:lvl1pPr>
          </a:lstStyle>
          <a:p>
            <a:pPr lvl="0" fontAlgn="base"/>
            <a:r>
              <a:rPr lang="zh-CN" altLang="en-US" strike="noStrike" noProof="0" smtClean="0"/>
              <a:t>单击此处编辑母版标题样式</a:t>
            </a:r>
            <a:endParaRPr lang="zh-CN" altLang="en-US" strike="noStrike" noProof="0" smtClean="0"/>
          </a:p>
        </p:txBody>
      </p:sp>
      <p:sp>
        <p:nvSpPr>
          <p:cNvPr id="9309" name="Rectangle 9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572000"/>
            <a:ext cx="6934200" cy="129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 fontAlgn="base"/>
            <a:r>
              <a:rPr lang="zh-CN" altLang="en-US" strike="noStrike" noProof="0" smtClean="0"/>
              <a:t>单击此处编辑母版副标题样式</a:t>
            </a:r>
            <a:endParaRPr lang="zh-CN" altLang="en-US" strike="noStrike" noProof="0" smtClean="0"/>
          </a:p>
        </p:txBody>
      </p:sp>
      <p:sp>
        <p:nvSpPr>
          <p:cNvPr id="250" name="Rectangle 9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p>
            <a:pPr fontAlgn="base"/>
            <a:fld id="{BB962C8B-B14F-4D97-AF65-F5344CB8AC3E}" type="datetime1">
              <a:rPr lang="zh-CN" altLang="en-US" strike="noStrike" noProof="1" dirty="0">
                <a:latin typeface="Times New Roman" panose="02020603050405020304" pitchFamily="1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251" name="Rectangle 9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" charset="0"/>
              <a:ea typeface="SimSun" panose="02010600030101010101" pitchFamily="2" charset="-122"/>
              <a:cs typeface="SimSun" panose="02010600030101010101" pitchFamily="2" charset="-122"/>
            </a:endParaRPr>
          </a:p>
        </p:txBody>
      </p:sp>
      <p:sp>
        <p:nvSpPr>
          <p:cNvPr id="252" name="Rectangle 9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" charset="0"/>
                <a:ea typeface="SimSun" panose="0201060003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 dirty="0">
                <a:latin typeface="Times New Roman" panose="02020603050405020304" pitchFamily="1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" charset="0"/>
              <a:ea typeface="SimSun" panose="02010600030101010101" pitchFamily="2" charset="-122"/>
              <a:cs typeface="SimSun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" charset="0"/>
                <a:ea typeface="SimSun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405563" y="930275"/>
            <a:ext cx="2052637" cy="5332413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246063" y="930275"/>
            <a:ext cx="6007100" cy="5332413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 dirty="0">
                <a:latin typeface="Times New Roman" panose="02020603050405020304" pitchFamily="1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" charset="0"/>
              <a:ea typeface="SimSun" panose="02010600030101010101" pitchFamily="2" charset="-122"/>
              <a:cs typeface="SimSun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" charset="0"/>
                <a:ea typeface="SimSun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标题、文本和剪贴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五级</a:t>
            </a:r>
            <a:endParaRPr lang="zh-CN" altLang="en-US" strike="noStrike" noProof="1"/>
          </a:p>
        </p:txBody>
      </p:sp>
      <p:sp>
        <p:nvSpPr>
          <p:cNvPr id="4" name="剪贴画占位符 3"/>
          <p:cNvSpPr>
            <a:spLocks noGrp="1"/>
          </p:cNvSpPr>
          <p:nvPr>
            <p:ph type="clipArt" sz="half" idx="2"/>
          </p:nvPr>
        </p:nvSpPr>
        <p:spPr>
          <a:xfrm>
            <a:off x="4648200" y="2147888"/>
            <a:ext cx="3810000" cy="41148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defRPr/>
            </a:pPr>
            <a:endParaRPr kumimoji="1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 dirty="0">
                <a:latin typeface="Times New Roman" panose="02020603050405020304" pitchFamily="1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" charset="0"/>
              <a:ea typeface="SimSun" panose="02010600030101010101" pitchFamily="2" charset="-122"/>
              <a:cs typeface="SimSun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" charset="0"/>
                <a:ea typeface="SimSun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/>
          <p:nvPr/>
        </p:nvGrpSpPr>
        <p:grpSpPr>
          <a:xfrm>
            <a:off x="0" y="-19050"/>
            <a:ext cx="9144000" cy="6877050"/>
            <a:chOff x="0" y="-12"/>
            <a:chExt cx="5760" cy="4332"/>
          </a:xfrm>
        </p:grpSpPr>
        <p:sp>
          <p:nvSpPr>
            <p:cNvPr id="161" name="Rectangle 3"/>
            <p:cNvSpPr>
              <a:spLocks noChangeArrowheads="1"/>
            </p:cNvSpPr>
            <p:nvPr/>
          </p:nvSpPr>
          <p:spPr bwMode="hidden">
            <a:xfrm>
              <a:off x="1104" y="1008"/>
              <a:ext cx="4656" cy="33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" charset="0"/>
                <a:ea typeface="SimSun" panose="02010600030101010101" pitchFamily="2" charset="-122"/>
                <a:cs typeface="SimSun" panose="02010600030101010101" pitchFamily="2" charset="-122"/>
              </a:endParaRPr>
            </a:p>
          </p:txBody>
        </p:sp>
        <p:grpSp>
          <p:nvGrpSpPr>
            <p:cNvPr id="2052" name="Group 4"/>
            <p:cNvGrpSpPr/>
            <p:nvPr userDrawn="1"/>
          </p:nvGrpSpPr>
          <p:grpSpPr>
            <a:xfrm>
              <a:off x="0" y="-12"/>
              <a:ext cx="5760" cy="1045"/>
              <a:chOff x="0" y="-9"/>
              <a:chExt cx="5760" cy="1045"/>
            </a:xfrm>
          </p:grpSpPr>
          <p:sp>
            <p:nvSpPr>
              <p:cNvPr id="2053" name="Freeform 5"/>
              <p:cNvSpPr/>
              <p:nvPr userDrawn="1"/>
            </p:nvSpPr>
            <p:spPr>
              <a:xfrm>
                <a:off x="0" y="4"/>
                <a:ext cx="5760" cy="1032"/>
              </a:xfrm>
              <a:custGeom>
                <a:avLst/>
                <a:gdLst/>
                <a:ahLst/>
                <a:cxnLst>
                  <a:cxn ang="0">
                    <a:pos x="5760" y="1032"/>
                  </a:cxn>
                  <a:cxn ang="0">
                    <a:pos x="0" y="1032"/>
                  </a:cxn>
                  <a:cxn ang="0">
                    <a:pos x="0" y="0"/>
                  </a:cxn>
                  <a:cxn ang="0">
                    <a:pos x="5760" y="0"/>
                  </a:cxn>
                  <a:cxn ang="0">
                    <a:pos x="5760" y="1032"/>
                  </a:cxn>
                </a:cxnLst>
                <a:pathLst>
                  <a:path w="4848" h="432">
                    <a:moveTo>
                      <a:pt x="4848" y="432"/>
                    </a:moveTo>
                    <a:lnTo>
                      <a:pt x="0" y="432"/>
                    </a:lnTo>
                    <a:lnTo>
                      <a:pt x="0" y="0"/>
                    </a:lnTo>
                    <a:lnTo>
                      <a:pt x="4848" y="0"/>
                    </a:lnTo>
                    <a:lnTo>
                      <a:pt x="4848" y="432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grpSp>
            <p:nvGrpSpPr>
              <p:cNvPr id="2054" name="Group 6"/>
              <p:cNvGrpSpPr/>
              <p:nvPr userDrawn="1"/>
            </p:nvGrpSpPr>
            <p:grpSpPr>
              <a:xfrm>
                <a:off x="333" y="-9"/>
                <a:ext cx="5176" cy="1044"/>
                <a:chOff x="333" y="-9"/>
                <a:chExt cx="5176" cy="1044"/>
              </a:xfrm>
            </p:grpSpPr>
            <p:sp>
              <p:nvSpPr>
                <p:cNvPr id="2055" name="Freeform 7"/>
                <p:cNvSpPr/>
                <p:nvPr userDrawn="1"/>
              </p:nvSpPr>
              <p:spPr>
                <a:xfrm>
                  <a:off x="3230" y="949"/>
                  <a:ext cx="17" cy="20"/>
                </a:xfrm>
                <a:custGeom>
                  <a:avLst/>
                  <a:gdLst/>
                  <a:ahLst/>
                  <a:cxnLst>
                    <a:cxn ang="0">
                      <a:pos x="6" y="10"/>
                    </a:cxn>
                    <a:cxn ang="0">
                      <a:pos x="17" y="4"/>
                    </a:cxn>
                    <a:cxn ang="0">
                      <a:pos x="15" y="15"/>
                    </a:cxn>
                    <a:cxn ang="0">
                      <a:pos x="6" y="10"/>
                    </a:cxn>
                  </a:cxnLst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056" name="Freeform 8"/>
                <p:cNvSpPr/>
                <p:nvPr userDrawn="1"/>
              </p:nvSpPr>
              <p:spPr>
                <a:xfrm>
                  <a:off x="3406" y="1015"/>
                  <a:ext cx="21" cy="20"/>
                </a:xfrm>
                <a:custGeom>
                  <a:avLst/>
                  <a:gdLst/>
                  <a:ahLst/>
                  <a:cxnLst>
                    <a:cxn ang="0">
                      <a:pos x="3" y="11"/>
                    </a:cxn>
                    <a:cxn ang="0">
                      <a:pos x="12" y="3"/>
                    </a:cxn>
                    <a:cxn ang="0">
                      <a:pos x="7" y="17"/>
                    </a:cxn>
                    <a:cxn ang="0">
                      <a:pos x="3" y="11"/>
                    </a:cxn>
                  </a:cxnLst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057" name="Freeform 9"/>
                <p:cNvSpPr/>
                <p:nvPr userDrawn="1"/>
              </p:nvSpPr>
              <p:spPr>
                <a:xfrm>
                  <a:off x="2909" y="908"/>
                  <a:ext cx="31" cy="34"/>
                </a:xfrm>
                <a:custGeom>
                  <a:avLst/>
                  <a:gdLst/>
                  <a:ahLst/>
                  <a:cxnLst>
                    <a:cxn ang="0">
                      <a:pos x="17" y="27"/>
                    </a:cxn>
                    <a:cxn ang="0">
                      <a:pos x="8" y="17"/>
                    </a:cxn>
                    <a:cxn ang="0">
                      <a:pos x="0" y="7"/>
                    </a:cxn>
                    <a:cxn ang="0">
                      <a:pos x="17" y="2"/>
                    </a:cxn>
                    <a:cxn ang="0">
                      <a:pos x="31" y="19"/>
                    </a:cxn>
                    <a:cxn ang="0">
                      <a:pos x="29" y="25"/>
                    </a:cxn>
                    <a:cxn ang="0">
                      <a:pos x="17" y="27"/>
                    </a:cxn>
                  </a:cxnLst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058" name="Freeform 10"/>
                <p:cNvSpPr/>
                <p:nvPr userDrawn="1"/>
              </p:nvSpPr>
              <p:spPr>
                <a:xfrm>
                  <a:off x="2551" y="940"/>
                  <a:ext cx="25" cy="12"/>
                </a:xfrm>
                <a:custGeom>
                  <a:avLst/>
                  <a:gdLst/>
                  <a:ahLst/>
                  <a:cxnLst>
                    <a:cxn ang="0">
                      <a:pos x="15" y="12"/>
                    </a:cxn>
                    <a:cxn ang="0">
                      <a:pos x="3" y="6"/>
                    </a:cxn>
                    <a:cxn ang="0">
                      <a:pos x="15" y="0"/>
                    </a:cxn>
                    <a:cxn ang="0">
                      <a:pos x="15" y="12"/>
                    </a:cxn>
                  </a:cxnLst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059" name="Freeform 11"/>
                <p:cNvSpPr/>
                <p:nvPr userDrawn="1"/>
              </p:nvSpPr>
              <p:spPr>
                <a:xfrm>
                  <a:off x="2443" y="954"/>
                  <a:ext cx="65" cy="39"/>
                </a:xfrm>
                <a:custGeom>
                  <a:avLst/>
                  <a:gdLst/>
                  <a:ahLst/>
                  <a:cxnLst>
                    <a:cxn ang="0">
                      <a:pos x="14" y="20"/>
                    </a:cxn>
                    <a:cxn ang="0">
                      <a:pos x="30" y="3"/>
                    </a:cxn>
                    <a:cxn ang="0">
                      <a:pos x="42" y="0"/>
                    </a:cxn>
                    <a:cxn ang="0">
                      <a:pos x="58" y="10"/>
                    </a:cxn>
                    <a:cxn ang="0">
                      <a:pos x="32" y="22"/>
                    </a:cxn>
                    <a:cxn ang="0">
                      <a:pos x="12" y="39"/>
                    </a:cxn>
                    <a:cxn ang="0">
                      <a:pos x="8" y="17"/>
                    </a:cxn>
                    <a:cxn ang="0">
                      <a:pos x="12" y="12"/>
                    </a:cxn>
                    <a:cxn ang="0">
                      <a:pos x="14" y="20"/>
                    </a:cxn>
                  </a:cxnLst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060" name="Freeform 12"/>
                <p:cNvSpPr/>
                <p:nvPr userDrawn="1"/>
              </p:nvSpPr>
              <p:spPr>
                <a:xfrm>
                  <a:off x="2375" y="952"/>
                  <a:ext cx="68" cy="39"/>
                </a:xfrm>
                <a:custGeom>
                  <a:avLst/>
                  <a:gdLst/>
                  <a:ahLst/>
                  <a:cxnLst>
                    <a:cxn ang="0">
                      <a:pos x="0" y="26"/>
                    </a:cxn>
                    <a:cxn ang="0">
                      <a:pos x="18" y="21"/>
                    </a:cxn>
                    <a:cxn ang="0">
                      <a:pos x="51" y="1"/>
                    </a:cxn>
                    <a:cxn ang="0">
                      <a:pos x="63" y="2"/>
                    </a:cxn>
                    <a:cxn ang="0">
                      <a:pos x="49" y="16"/>
                    </a:cxn>
                    <a:cxn ang="0">
                      <a:pos x="28" y="27"/>
                    </a:cxn>
                    <a:cxn ang="0">
                      <a:pos x="22" y="39"/>
                    </a:cxn>
                    <a:cxn ang="0">
                      <a:pos x="16" y="37"/>
                    </a:cxn>
                    <a:cxn ang="0">
                      <a:pos x="12" y="32"/>
                    </a:cxn>
                    <a:cxn ang="0">
                      <a:pos x="0" y="29"/>
                    </a:cxn>
                    <a:cxn ang="0">
                      <a:pos x="0" y="26"/>
                    </a:cxn>
                  </a:cxnLst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061" name="Freeform 13"/>
                <p:cNvSpPr/>
                <p:nvPr userDrawn="1"/>
              </p:nvSpPr>
              <p:spPr>
                <a:xfrm>
                  <a:off x="2007" y="739"/>
                  <a:ext cx="354" cy="228"/>
                </a:xfrm>
                <a:custGeom>
                  <a:avLst/>
                  <a:gdLst/>
                  <a:ahLst/>
                  <a:cxnLst>
                    <a:cxn ang="0">
                      <a:pos x="10" y="3"/>
                    </a:cxn>
                    <a:cxn ang="0">
                      <a:pos x="36" y="15"/>
                    </a:cxn>
                    <a:cxn ang="0">
                      <a:pos x="46" y="25"/>
                    </a:cxn>
                    <a:cxn ang="0">
                      <a:pos x="76" y="43"/>
                    </a:cxn>
                    <a:cxn ang="0">
                      <a:pos x="92" y="54"/>
                    </a:cxn>
                    <a:cxn ang="0">
                      <a:pos x="122" y="81"/>
                    </a:cxn>
                    <a:cxn ang="0">
                      <a:pos x="136" y="105"/>
                    </a:cxn>
                    <a:cxn ang="0">
                      <a:pos x="148" y="109"/>
                    </a:cxn>
                    <a:cxn ang="0">
                      <a:pos x="154" y="123"/>
                    </a:cxn>
                    <a:cxn ang="0">
                      <a:pos x="176" y="125"/>
                    </a:cxn>
                    <a:cxn ang="0">
                      <a:pos x="170" y="161"/>
                    </a:cxn>
                    <a:cxn ang="0">
                      <a:pos x="179" y="184"/>
                    </a:cxn>
                    <a:cxn ang="0">
                      <a:pos x="197" y="191"/>
                    </a:cxn>
                    <a:cxn ang="0">
                      <a:pos x="215" y="193"/>
                    </a:cxn>
                    <a:cxn ang="0">
                      <a:pos x="235" y="199"/>
                    </a:cxn>
                    <a:cxn ang="0">
                      <a:pos x="253" y="194"/>
                    </a:cxn>
                    <a:cxn ang="0">
                      <a:pos x="271" y="204"/>
                    </a:cxn>
                    <a:cxn ang="0">
                      <a:pos x="295" y="211"/>
                    </a:cxn>
                    <a:cxn ang="0">
                      <a:pos x="313" y="217"/>
                    </a:cxn>
                    <a:cxn ang="0">
                      <a:pos x="351" y="219"/>
                    </a:cxn>
                    <a:cxn ang="0">
                      <a:pos x="341" y="226"/>
                    </a:cxn>
                    <a:cxn ang="0">
                      <a:pos x="321" y="224"/>
                    </a:cxn>
                    <a:cxn ang="0">
                      <a:pos x="299" y="222"/>
                    </a:cxn>
                    <a:cxn ang="0">
                      <a:pos x="287" y="219"/>
                    </a:cxn>
                    <a:cxn ang="0">
                      <a:pos x="251" y="217"/>
                    </a:cxn>
                    <a:cxn ang="0">
                      <a:pos x="233" y="214"/>
                    </a:cxn>
                    <a:cxn ang="0">
                      <a:pos x="172" y="199"/>
                    </a:cxn>
                    <a:cxn ang="0">
                      <a:pos x="160" y="178"/>
                    </a:cxn>
                    <a:cxn ang="0">
                      <a:pos x="126" y="165"/>
                    </a:cxn>
                    <a:cxn ang="0">
                      <a:pos x="108" y="153"/>
                    </a:cxn>
                    <a:cxn ang="0">
                      <a:pos x="94" y="130"/>
                    </a:cxn>
                    <a:cxn ang="0">
                      <a:pos x="68" y="89"/>
                    </a:cxn>
                    <a:cxn ang="0">
                      <a:pos x="64" y="84"/>
                    </a:cxn>
                    <a:cxn ang="0">
                      <a:pos x="58" y="82"/>
                    </a:cxn>
                    <a:cxn ang="0">
                      <a:pos x="54" y="72"/>
                    </a:cxn>
                    <a:cxn ang="0">
                      <a:pos x="38" y="48"/>
                    </a:cxn>
                    <a:cxn ang="0">
                      <a:pos x="20" y="33"/>
                    </a:cxn>
                    <a:cxn ang="0">
                      <a:pos x="4" y="18"/>
                    </a:cxn>
                    <a:cxn ang="0">
                      <a:pos x="10" y="2"/>
                    </a:cxn>
                    <a:cxn ang="0">
                      <a:pos x="10" y="3"/>
                    </a:cxn>
                  </a:cxnLst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062" name="Freeform 14"/>
                <p:cNvSpPr/>
                <p:nvPr userDrawn="1"/>
              </p:nvSpPr>
              <p:spPr>
                <a:xfrm>
                  <a:off x="2222" y="724"/>
                  <a:ext cx="157" cy="167"/>
                </a:xfrm>
                <a:custGeom>
                  <a:avLst/>
                  <a:gdLst/>
                  <a:ahLst/>
                  <a:cxnLst>
                    <a:cxn ang="0">
                      <a:pos x="54" y="54"/>
                    </a:cxn>
                    <a:cxn ang="0">
                      <a:pos x="66" y="47"/>
                    </a:cxn>
                    <a:cxn ang="0">
                      <a:pos x="68" y="42"/>
                    </a:cxn>
                    <a:cxn ang="0">
                      <a:pos x="81" y="36"/>
                    </a:cxn>
                    <a:cxn ang="0">
                      <a:pos x="107" y="18"/>
                    </a:cxn>
                    <a:cxn ang="0">
                      <a:pos x="113" y="3"/>
                    </a:cxn>
                    <a:cxn ang="0">
                      <a:pos x="125" y="0"/>
                    </a:cxn>
                    <a:cxn ang="0">
                      <a:pos x="151" y="23"/>
                    </a:cxn>
                    <a:cxn ang="0">
                      <a:pos x="147" y="36"/>
                    </a:cxn>
                    <a:cxn ang="0">
                      <a:pos x="127" y="52"/>
                    </a:cxn>
                    <a:cxn ang="0">
                      <a:pos x="133" y="76"/>
                    </a:cxn>
                    <a:cxn ang="0">
                      <a:pos x="143" y="89"/>
                    </a:cxn>
                    <a:cxn ang="0">
                      <a:pos x="147" y="104"/>
                    </a:cxn>
                    <a:cxn ang="0">
                      <a:pos x="129" y="104"/>
                    </a:cxn>
                    <a:cxn ang="0">
                      <a:pos x="117" y="118"/>
                    </a:cxn>
                    <a:cxn ang="0">
                      <a:pos x="105" y="126"/>
                    </a:cxn>
                    <a:cxn ang="0">
                      <a:pos x="101" y="161"/>
                    </a:cxn>
                    <a:cxn ang="0">
                      <a:pos x="89" y="164"/>
                    </a:cxn>
                    <a:cxn ang="0">
                      <a:pos x="83" y="167"/>
                    </a:cxn>
                    <a:cxn ang="0">
                      <a:pos x="76" y="164"/>
                    </a:cxn>
                    <a:cxn ang="0">
                      <a:pos x="72" y="154"/>
                    </a:cxn>
                    <a:cxn ang="0">
                      <a:pos x="60" y="151"/>
                    </a:cxn>
                    <a:cxn ang="0">
                      <a:pos x="42" y="157"/>
                    </a:cxn>
                    <a:cxn ang="0">
                      <a:pos x="28" y="151"/>
                    </a:cxn>
                    <a:cxn ang="0">
                      <a:pos x="10" y="120"/>
                    </a:cxn>
                    <a:cxn ang="0">
                      <a:pos x="4" y="105"/>
                    </a:cxn>
                    <a:cxn ang="0">
                      <a:pos x="0" y="96"/>
                    </a:cxn>
                    <a:cxn ang="0">
                      <a:pos x="20" y="78"/>
                    </a:cxn>
                    <a:cxn ang="0">
                      <a:pos x="32" y="84"/>
                    </a:cxn>
                    <a:cxn ang="0">
                      <a:pos x="34" y="65"/>
                    </a:cxn>
                    <a:cxn ang="0">
                      <a:pos x="52" y="57"/>
                    </a:cxn>
                    <a:cxn ang="0">
                      <a:pos x="54" y="54"/>
                    </a:cxn>
                  </a:cxnLst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063" name="Freeform 15"/>
                <p:cNvSpPr/>
                <p:nvPr userDrawn="1"/>
              </p:nvSpPr>
              <p:spPr>
                <a:xfrm>
                  <a:off x="2375" y="800"/>
                  <a:ext cx="110" cy="32"/>
                </a:xfrm>
                <a:custGeom>
                  <a:avLst/>
                  <a:gdLst/>
                  <a:ahLst/>
                  <a:cxnLst>
                    <a:cxn ang="0">
                      <a:pos x="4" y="27"/>
                    </a:cxn>
                    <a:cxn ang="0">
                      <a:pos x="18" y="8"/>
                    </a:cxn>
                    <a:cxn ang="0">
                      <a:pos x="46" y="17"/>
                    </a:cxn>
                    <a:cxn ang="0">
                      <a:pos x="73" y="12"/>
                    </a:cxn>
                    <a:cxn ang="0">
                      <a:pos x="91" y="0"/>
                    </a:cxn>
                    <a:cxn ang="0">
                      <a:pos x="77" y="22"/>
                    </a:cxn>
                    <a:cxn ang="0">
                      <a:pos x="61" y="32"/>
                    </a:cxn>
                    <a:cxn ang="0">
                      <a:pos x="42" y="27"/>
                    </a:cxn>
                    <a:cxn ang="0">
                      <a:pos x="14" y="25"/>
                    </a:cxn>
                    <a:cxn ang="0">
                      <a:pos x="4" y="27"/>
                    </a:cxn>
                  </a:cxnLst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064" name="Freeform 16"/>
                <p:cNvSpPr/>
                <p:nvPr userDrawn="1"/>
              </p:nvSpPr>
              <p:spPr>
                <a:xfrm>
                  <a:off x="2370" y="839"/>
                  <a:ext cx="75" cy="84"/>
                </a:xfrm>
                <a:custGeom>
                  <a:avLst/>
                  <a:gdLst/>
                  <a:ahLst/>
                  <a:cxnLst>
                    <a:cxn ang="0">
                      <a:pos x="8" y="15"/>
                    </a:cxn>
                    <a:cxn ang="0">
                      <a:pos x="18" y="0"/>
                    </a:cxn>
                    <a:cxn ang="0">
                      <a:pos x="34" y="15"/>
                    </a:cxn>
                    <a:cxn ang="0">
                      <a:pos x="61" y="3"/>
                    </a:cxn>
                    <a:cxn ang="0">
                      <a:pos x="45" y="27"/>
                    </a:cxn>
                    <a:cxn ang="0">
                      <a:pos x="53" y="39"/>
                    </a:cxn>
                    <a:cxn ang="0">
                      <a:pos x="57" y="48"/>
                    </a:cxn>
                    <a:cxn ang="0">
                      <a:pos x="45" y="60"/>
                    </a:cxn>
                    <a:cxn ang="0">
                      <a:pos x="34" y="48"/>
                    </a:cxn>
                    <a:cxn ang="0">
                      <a:pos x="22" y="39"/>
                    </a:cxn>
                    <a:cxn ang="0">
                      <a:pos x="28" y="55"/>
                    </a:cxn>
                    <a:cxn ang="0">
                      <a:pos x="30" y="60"/>
                    </a:cxn>
                    <a:cxn ang="0">
                      <a:pos x="20" y="84"/>
                    </a:cxn>
                    <a:cxn ang="0">
                      <a:pos x="12" y="82"/>
                    </a:cxn>
                    <a:cxn ang="0">
                      <a:pos x="8" y="73"/>
                    </a:cxn>
                    <a:cxn ang="0">
                      <a:pos x="0" y="44"/>
                    </a:cxn>
                    <a:cxn ang="0">
                      <a:pos x="2" y="24"/>
                    </a:cxn>
                    <a:cxn ang="0">
                      <a:pos x="8" y="15"/>
                    </a:cxn>
                  </a:cxnLst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065" name="Freeform 17"/>
                <p:cNvSpPr/>
                <p:nvPr userDrawn="1"/>
              </p:nvSpPr>
              <p:spPr>
                <a:xfrm>
                  <a:off x="2497" y="793"/>
                  <a:ext cx="37" cy="49"/>
                </a:xfrm>
                <a:custGeom>
                  <a:avLst/>
                  <a:gdLst/>
                  <a:ahLst/>
                  <a:cxnLst>
                    <a:cxn ang="0">
                      <a:pos x="3" y="22"/>
                    </a:cxn>
                    <a:cxn ang="0">
                      <a:pos x="13" y="0"/>
                    </a:cxn>
                    <a:cxn ang="0">
                      <a:pos x="15" y="22"/>
                    </a:cxn>
                    <a:cxn ang="0">
                      <a:pos x="37" y="31"/>
                    </a:cxn>
                    <a:cxn ang="0">
                      <a:pos x="19" y="35"/>
                    </a:cxn>
                    <a:cxn ang="0">
                      <a:pos x="5" y="47"/>
                    </a:cxn>
                    <a:cxn ang="0">
                      <a:pos x="1" y="27"/>
                    </a:cxn>
                    <a:cxn ang="0">
                      <a:pos x="3" y="22"/>
                    </a:cxn>
                  </a:cxnLst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066" name="Freeform 18"/>
                <p:cNvSpPr/>
                <p:nvPr userDrawn="1"/>
              </p:nvSpPr>
              <p:spPr>
                <a:xfrm>
                  <a:off x="2506" y="869"/>
                  <a:ext cx="47" cy="24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28" y="0"/>
                    </a:cxn>
                    <a:cxn ang="0">
                      <a:pos x="47" y="13"/>
                    </a:cxn>
                    <a:cxn ang="0">
                      <a:pos x="34" y="12"/>
                    </a:cxn>
                    <a:cxn ang="0">
                      <a:pos x="3" y="13"/>
                    </a:cxn>
                    <a:cxn ang="0">
                      <a:pos x="7" y="0"/>
                    </a:cxn>
                  </a:cxnLst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067" name="Freeform 19"/>
                <p:cNvSpPr/>
                <p:nvPr userDrawn="1"/>
              </p:nvSpPr>
              <p:spPr>
                <a:xfrm>
                  <a:off x="2555" y="832"/>
                  <a:ext cx="61" cy="42"/>
                </a:xfrm>
                <a:custGeom>
                  <a:avLst/>
                  <a:gdLst/>
                  <a:ahLst/>
                  <a:cxnLst>
                    <a:cxn ang="0">
                      <a:pos x="21" y="33"/>
                    </a:cxn>
                    <a:cxn ang="0">
                      <a:pos x="15" y="23"/>
                    </a:cxn>
                    <a:cxn ang="0">
                      <a:pos x="3" y="19"/>
                    </a:cxn>
                    <a:cxn ang="0">
                      <a:pos x="13" y="7"/>
                    </a:cxn>
                    <a:cxn ang="0">
                      <a:pos x="25" y="0"/>
                    </a:cxn>
                    <a:cxn ang="0">
                      <a:pos x="49" y="9"/>
                    </a:cxn>
                    <a:cxn ang="0">
                      <a:pos x="53" y="18"/>
                    </a:cxn>
                    <a:cxn ang="0">
                      <a:pos x="61" y="28"/>
                    </a:cxn>
                    <a:cxn ang="0">
                      <a:pos x="41" y="33"/>
                    </a:cxn>
                    <a:cxn ang="0">
                      <a:pos x="23" y="39"/>
                    </a:cxn>
                    <a:cxn ang="0">
                      <a:pos x="21" y="33"/>
                    </a:cxn>
                  </a:cxnLst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068" name="Freeform 20"/>
                <p:cNvSpPr/>
                <p:nvPr userDrawn="1"/>
              </p:nvSpPr>
              <p:spPr>
                <a:xfrm>
                  <a:off x="2572" y="852"/>
                  <a:ext cx="286" cy="149"/>
                </a:xfrm>
                <a:custGeom>
                  <a:avLst/>
                  <a:gdLst/>
                  <a:ahLst/>
                  <a:cxnLst>
                    <a:cxn ang="0">
                      <a:pos x="46" y="23"/>
                    </a:cxn>
                    <a:cxn ang="0">
                      <a:pos x="36" y="11"/>
                    </a:cxn>
                    <a:cxn ang="0">
                      <a:pos x="26" y="25"/>
                    </a:cxn>
                    <a:cxn ang="0">
                      <a:pos x="0" y="20"/>
                    </a:cxn>
                    <a:cxn ang="0">
                      <a:pos x="10" y="34"/>
                    </a:cxn>
                    <a:cxn ang="0">
                      <a:pos x="16" y="51"/>
                    </a:cxn>
                    <a:cxn ang="0">
                      <a:pos x="24" y="39"/>
                    </a:cxn>
                    <a:cxn ang="0">
                      <a:pos x="30" y="36"/>
                    </a:cxn>
                    <a:cxn ang="0">
                      <a:pos x="48" y="46"/>
                    </a:cxn>
                    <a:cxn ang="0">
                      <a:pos x="70" y="51"/>
                    </a:cxn>
                    <a:cxn ang="0">
                      <a:pos x="88" y="59"/>
                    </a:cxn>
                    <a:cxn ang="0">
                      <a:pos x="106" y="84"/>
                    </a:cxn>
                    <a:cxn ang="0">
                      <a:pos x="104" y="100"/>
                    </a:cxn>
                    <a:cxn ang="0">
                      <a:pos x="98" y="110"/>
                    </a:cxn>
                    <a:cxn ang="0">
                      <a:pos x="122" y="105"/>
                    </a:cxn>
                    <a:cxn ang="0">
                      <a:pos x="140" y="115"/>
                    </a:cxn>
                    <a:cxn ang="0">
                      <a:pos x="168" y="121"/>
                    </a:cxn>
                    <a:cxn ang="0">
                      <a:pos x="174" y="120"/>
                    </a:cxn>
                    <a:cxn ang="0">
                      <a:pos x="168" y="110"/>
                    </a:cxn>
                    <a:cxn ang="0">
                      <a:pos x="178" y="111"/>
                    </a:cxn>
                    <a:cxn ang="0">
                      <a:pos x="186" y="97"/>
                    </a:cxn>
                    <a:cxn ang="0">
                      <a:pos x="202" y="100"/>
                    </a:cxn>
                    <a:cxn ang="0">
                      <a:pos x="214" y="106"/>
                    </a:cxn>
                    <a:cxn ang="0">
                      <a:pos x="244" y="138"/>
                    </a:cxn>
                    <a:cxn ang="0">
                      <a:pos x="262" y="146"/>
                    </a:cxn>
                    <a:cxn ang="0">
                      <a:pos x="284" y="139"/>
                    </a:cxn>
                    <a:cxn ang="0">
                      <a:pos x="268" y="131"/>
                    </a:cxn>
                    <a:cxn ang="0">
                      <a:pos x="256" y="113"/>
                    </a:cxn>
                    <a:cxn ang="0">
                      <a:pos x="250" y="108"/>
                    </a:cxn>
                    <a:cxn ang="0">
                      <a:pos x="248" y="100"/>
                    </a:cxn>
                    <a:cxn ang="0">
                      <a:pos x="236" y="95"/>
                    </a:cxn>
                    <a:cxn ang="0">
                      <a:pos x="240" y="79"/>
                    </a:cxn>
                    <a:cxn ang="0">
                      <a:pos x="220" y="70"/>
                    </a:cxn>
                    <a:cxn ang="0">
                      <a:pos x="210" y="57"/>
                    </a:cxn>
                    <a:cxn ang="0">
                      <a:pos x="190" y="44"/>
                    </a:cxn>
                    <a:cxn ang="0">
                      <a:pos x="168" y="31"/>
                    </a:cxn>
                    <a:cxn ang="0">
                      <a:pos x="156" y="28"/>
                    </a:cxn>
                    <a:cxn ang="0">
                      <a:pos x="120" y="13"/>
                    </a:cxn>
                    <a:cxn ang="0">
                      <a:pos x="102" y="3"/>
                    </a:cxn>
                    <a:cxn ang="0">
                      <a:pos x="96" y="0"/>
                    </a:cxn>
                    <a:cxn ang="0">
                      <a:pos x="70" y="8"/>
                    </a:cxn>
                    <a:cxn ang="0">
                      <a:pos x="56" y="26"/>
                    </a:cxn>
                    <a:cxn ang="0">
                      <a:pos x="46" y="23"/>
                    </a:cxn>
                  </a:cxnLst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069" name="Freeform 21"/>
                <p:cNvSpPr/>
                <p:nvPr userDrawn="1"/>
              </p:nvSpPr>
              <p:spPr>
                <a:xfrm>
                  <a:off x="2820" y="866"/>
                  <a:ext cx="78" cy="64"/>
                </a:xfrm>
                <a:custGeom>
                  <a:avLst/>
                  <a:gdLst/>
                  <a:ahLst/>
                  <a:cxnLst>
                    <a:cxn ang="0">
                      <a:pos x="1" y="48"/>
                    </a:cxn>
                    <a:cxn ang="0">
                      <a:pos x="27" y="49"/>
                    </a:cxn>
                    <a:cxn ang="0">
                      <a:pos x="45" y="39"/>
                    </a:cxn>
                    <a:cxn ang="0">
                      <a:pos x="57" y="25"/>
                    </a:cxn>
                    <a:cxn ang="0">
                      <a:pos x="43" y="11"/>
                    </a:cxn>
                    <a:cxn ang="0">
                      <a:pos x="43" y="3"/>
                    </a:cxn>
                    <a:cxn ang="0">
                      <a:pos x="71" y="21"/>
                    </a:cxn>
                    <a:cxn ang="0">
                      <a:pos x="67" y="44"/>
                    </a:cxn>
                    <a:cxn ang="0">
                      <a:pos x="33" y="64"/>
                    </a:cxn>
                    <a:cxn ang="0">
                      <a:pos x="9" y="54"/>
                    </a:cxn>
                    <a:cxn ang="0">
                      <a:pos x="3" y="51"/>
                    </a:cxn>
                    <a:cxn ang="0">
                      <a:pos x="1" y="48"/>
                    </a:cxn>
                  </a:cxnLst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070" name="Freeform 22"/>
                <p:cNvSpPr/>
                <p:nvPr userDrawn="1"/>
              </p:nvSpPr>
              <p:spPr>
                <a:xfrm>
                  <a:off x="2984" y="732"/>
                  <a:ext cx="19" cy="14"/>
                </a:xfrm>
                <a:custGeom>
                  <a:avLst/>
                  <a:gdLst/>
                  <a:ahLst/>
                  <a:cxnLst>
                    <a:cxn ang="0">
                      <a:pos x="3" y="3"/>
                    </a:cxn>
                    <a:cxn ang="0">
                      <a:pos x="3" y="11"/>
                    </a:cxn>
                    <a:cxn ang="0">
                      <a:pos x="3" y="3"/>
                    </a:cxn>
                  </a:cxnLst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071" name="Freeform 23"/>
                <p:cNvSpPr/>
                <p:nvPr userDrawn="1"/>
              </p:nvSpPr>
              <p:spPr>
                <a:xfrm>
                  <a:off x="3083" y="830"/>
                  <a:ext cx="26" cy="19"/>
                </a:xfrm>
                <a:custGeom>
                  <a:avLst/>
                  <a:gdLst/>
                  <a:ahLst/>
                  <a:cxnLst>
                    <a:cxn ang="0">
                      <a:pos x="8" y="12"/>
                    </a:cxn>
                    <a:cxn ang="0">
                      <a:pos x="14" y="0"/>
                    </a:cxn>
                    <a:cxn ang="0">
                      <a:pos x="14" y="19"/>
                    </a:cxn>
                    <a:cxn ang="0">
                      <a:pos x="8" y="12"/>
                    </a:cxn>
                  </a:cxnLst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072" name="Freeform 24"/>
                <p:cNvSpPr/>
                <p:nvPr userDrawn="1"/>
              </p:nvSpPr>
              <p:spPr>
                <a:xfrm>
                  <a:off x="2766" y="610"/>
                  <a:ext cx="19" cy="12"/>
                </a:xfrm>
                <a:custGeom>
                  <a:avLst/>
                  <a:gdLst/>
                  <a:ahLst/>
                  <a:cxnLst>
                    <a:cxn ang="0">
                      <a:pos x="7" y="10"/>
                    </a:cxn>
                    <a:cxn ang="0">
                      <a:pos x="16" y="2"/>
                    </a:cxn>
                    <a:cxn ang="0">
                      <a:pos x="9" y="10"/>
                    </a:cxn>
                    <a:cxn ang="0">
                      <a:pos x="7" y="10"/>
                    </a:cxn>
                  </a:cxnLst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073" name="Freeform 25"/>
                <p:cNvSpPr/>
                <p:nvPr userDrawn="1"/>
              </p:nvSpPr>
              <p:spPr>
                <a:xfrm>
                  <a:off x="2600" y="712"/>
                  <a:ext cx="19" cy="12"/>
                </a:xfrm>
                <a:custGeom>
                  <a:avLst/>
                  <a:gdLst/>
                  <a:ahLst/>
                  <a:cxnLst>
                    <a:cxn ang="0">
                      <a:pos x="7" y="10"/>
                    </a:cxn>
                    <a:cxn ang="0">
                      <a:pos x="14" y="2"/>
                    </a:cxn>
                    <a:cxn ang="0">
                      <a:pos x="14" y="11"/>
                    </a:cxn>
                    <a:cxn ang="0">
                      <a:pos x="7" y="10"/>
                    </a:cxn>
                  </a:cxnLst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074" name="Freeform 26"/>
                <p:cNvSpPr/>
                <p:nvPr userDrawn="1"/>
              </p:nvSpPr>
              <p:spPr>
                <a:xfrm>
                  <a:off x="2417" y="680"/>
                  <a:ext cx="80" cy="66"/>
                </a:xfrm>
                <a:custGeom>
                  <a:avLst/>
                  <a:gdLst/>
                  <a:ahLst/>
                  <a:cxnLst>
                    <a:cxn ang="0">
                      <a:pos x="0" y="41"/>
                    </a:cxn>
                    <a:cxn ang="0">
                      <a:pos x="14" y="20"/>
                    </a:cxn>
                    <a:cxn ang="0">
                      <a:pos x="26" y="17"/>
                    </a:cxn>
                    <a:cxn ang="0">
                      <a:pos x="48" y="15"/>
                    </a:cxn>
                    <a:cxn ang="0">
                      <a:pos x="58" y="0"/>
                    </a:cxn>
                    <a:cxn ang="0">
                      <a:pos x="80" y="33"/>
                    </a:cxn>
                    <a:cxn ang="0">
                      <a:pos x="70" y="46"/>
                    </a:cxn>
                    <a:cxn ang="0">
                      <a:pos x="54" y="51"/>
                    </a:cxn>
                    <a:cxn ang="0">
                      <a:pos x="48" y="66"/>
                    </a:cxn>
                    <a:cxn ang="0">
                      <a:pos x="32" y="56"/>
                    </a:cxn>
                    <a:cxn ang="0">
                      <a:pos x="38" y="43"/>
                    </a:cxn>
                    <a:cxn ang="0">
                      <a:pos x="30" y="23"/>
                    </a:cxn>
                    <a:cxn ang="0">
                      <a:pos x="20" y="40"/>
                    </a:cxn>
                    <a:cxn ang="0">
                      <a:pos x="8" y="46"/>
                    </a:cxn>
                    <a:cxn ang="0">
                      <a:pos x="0" y="41"/>
                    </a:cxn>
                  </a:cxnLst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075" name="Freeform 27"/>
                <p:cNvSpPr/>
                <p:nvPr userDrawn="1"/>
              </p:nvSpPr>
              <p:spPr>
                <a:xfrm>
                  <a:off x="2391" y="541"/>
                  <a:ext cx="94" cy="142"/>
                </a:xfrm>
                <a:custGeom>
                  <a:avLst/>
                  <a:gdLst/>
                  <a:ahLst/>
                  <a:cxnLst>
                    <a:cxn ang="0">
                      <a:pos x="14" y="78"/>
                    </a:cxn>
                    <a:cxn ang="0">
                      <a:pos x="26" y="104"/>
                    </a:cxn>
                    <a:cxn ang="0">
                      <a:pos x="32" y="88"/>
                    </a:cxn>
                    <a:cxn ang="0">
                      <a:pos x="52" y="82"/>
                    </a:cxn>
                    <a:cxn ang="0">
                      <a:pos x="46" y="101"/>
                    </a:cxn>
                    <a:cxn ang="0">
                      <a:pos x="66" y="103"/>
                    </a:cxn>
                    <a:cxn ang="0">
                      <a:pos x="76" y="116"/>
                    </a:cxn>
                    <a:cxn ang="0">
                      <a:pos x="58" y="121"/>
                    </a:cxn>
                    <a:cxn ang="0">
                      <a:pos x="74" y="142"/>
                    </a:cxn>
                    <a:cxn ang="0">
                      <a:pos x="84" y="126"/>
                    </a:cxn>
                    <a:cxn ang="0">
                      <a:pos x="82" y="91"/>
                    </a:cxn>
                    <a:cxn ang="0">
                      <a:pos x="60" y="87"/>
                    </a:cxn>
                    <a:cxn ang="0">
                      <a:pos x="50" y="67"/>
                    </a:cxn>
                    <a:cxn ang="0">
                      <a:pos x="34" y="67"/>
                    </a:cxn>
                    <a:cxn ang="0">
                      <a:pos x="30" y="57"/>
                    </a:cxn>
                    <a:cxn ang="0">
                      <a:pos x="42" y="34"/>
                    </a:cxn>
                    <a:cxn ang="0">
                      <a:pos x="30" y="0"/>
                    </a:cxn>
                    <a:cxn ang="0">
                      <a:pos x="18" y="18"/>
                    </a:cxn>
                    <a:cxn ang="0">
                      <a:pos x="4" y="38"/>
                    </a:cxn>
                    <a:cxn ang="0">
                      <a:pos x="14" y="62"/>
                    </a:cxn>
                    <a:cxn ang="0">
                      <a:pos x="14" y="78"/>
                    </a:cxn>
                  </a:cxnLst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076" name="Freeform 28"/>
                <p:cNvSpPr/>
                <p:nvPr userDrawn="1"/>
              </p:nvSpPr>
              <p:spPr>
                <a:xfrm>
                  <a:off x="2415" y="644"/>
                  <a:ext cx="32" cy="41"/>
                </a:xfrm>
                <a:custGeom>
                  <a:avLst/>
                  <a:gdLst/>
                  <a:ahLst/>
                  <a:cxnLst>
                    <a:cxn ang="0">
                      <a:pos x="6" y="20"/>
                    </a:cxn>
                    <a:cxn ang="0">
                      <a:pos x="12" y="0"/>
                    </a:cxn>
                    <a:cxn ang="0">
                      <a:pos x="20" y="13"/>
                    </a:cxn>
                    <a:cxn ang="0">
                      <a:pos x="22" y="20"/>
                    </a:cxn>
                    <a:cxn ang="0">
                      <a:pos x="28" y="21"/>
                    </a:cxn>
                    <a:cxn ang="0">
                      <a:pos x="32" y="31"/>
                    </a:cxn>
                    <a:cxn ang="0">
                      <a:pos x="18" y="41"/>
                    </a:cxn>
                    <a:cxn ang="0">
                      <a:pos x="6" y="20"/>
                    </a:cxn>
                  </a:cxnLst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077" name="Freeform 29"/>
                <p:cNvSpPr/>
                <p:nvPr userDrawn="1"/>
              </p:nvSpPr>
              <p:spPr>
                <a:xfrm>
                  <a:off x="2349" y="654"/>
                  <a:ext cx="45" cy="41"/>
                </a:xfrm>
                <a:custGeom>
                  <a:avLst/>
                  <a:gdLst/>
                  <a:ahLst/>
                  <a:cxnLst>
                    <a:cxn ang="0">
                      <a:pos x="0" y="36"/>
                    </a:cxn>
                    <a:cxn ang="0">
                      <a:pos x="23" y="16"/>
                    </a:cxn>
                    <a:cxn ang="0">
                      <a:pos x="38" y="0"/>
                    </a:cxn>
                    <a:cxn ang="0">
                      <a:pos x="25" y="23"/>
                    </a:cxn>
                    <a:cxn ang="0">
                      <a:pos x="2" y="41"/>
                    </a:cxn>
                    <a:cxn ang="0">
                      <a:pos x="0" y="36"/>
                    </a:cxn>
                  </a:cxnLst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078" name="Freeform 30"/>
                <p:cNvSpPr/>
                <p:nvPr userDrawn="1"/>
              </p:nvSpPr>
              <p:spPr>
                <a:xfrm>
                  <a:off x="4808" y="597"/>
                  <a:ext cx="701" cy="438"/>
                </a:xfrm>
                <a:custGeom>
                  <a:avLst/>
                  <a:gdLst/>
                  <a:ahLst/>
                  <a:cxnLst>
                    <a:cxn ang="0">
                      <a:pos x="31" y="436"/>
                    </a:cxn>
                    <a:cxn ang="0">
                      <a:pos x="36" y="390"/>
                    </a:cxn>
                    <a:cxn ang="0">
                      <a:pos x="33" y="382"/>
                    </a:cxn>
                    <a:cxn ang="0">
                      <a:pos x="24" y="340"/>
                    </a:cxn>
                    <a:cxn ang="0">
                      <a:pos x="6" y="335"/>
                    </a:cxn>
                    <a:cxn ang="0">
                      <a:pos x="0" y="298"/>
                    </a:cxn>
                    <a:cxn ang="0">
                      <a:pos x="18" y="281"/>
                    </a:cxn>
                    <a:cxn ang="0">
                      <a:pos x="9" y="257"/>
                    </a:cxn>
                    <a:cxn ang="0">
                      <a:pos x="3" y="249"/>
                    </a:cxn>
                    <a:cxn ang="0">
                      <a:pos x="42" y="187"/>
                    </a:cxn>
                    <a:cxn ang="0">
                      <a:pos x="65" y="150"/>
                    </a:cxn>
                    <a:cxn ang="0">
                      <a:pos x="63" y="109"/>
                    </a:cxn>
                    <a:cxn ang="0">
                      <a:pos x="36" y="67"/>
                    </a:cxn>
                    <a:cxn ang="0">
                      <a:pos x="30" y="50"/>
                    </a:cxn>
                    <a:cxn ang="0">
                      <a:pos x="39" y="56"/>
                    </a:cxn>
                    <a:cxn ang="0">
                      <a:pos x="71" y="55"/>
                    </a:cxn>
                    <a:cxn ang="0">
                      <a:pos x="95" y="17"/>
                    </a:cxn>
                    <a:cxn ang="0">
                      <a:pos x="122" y="0"/>
                    </a:cxn>
                    <a:cxn ang="0">
                      <a:pos x="131" y="3"/>
                    </a:cxn>
                    <a:cxn ang="0">
                      <a:pos x="137" y="14"/>
                    </a:cxn>
                    <a:cxn ang="0">
                      <a:pos x="146" y="8"/>
                    </a:cxn>
                    <a:cxn ang="0">
                      <a:pos x="164" y="12"/>
                    </a:cxn>
                    <a:cxn ang="0">
                      <a:pos x="173" y="14"/>
                    </a:cxn>
                    <a:cxn ang="0">
                      <a:pos x="210" y="22"/>
                    </a:cxn>
                    <a:cxn ang="0">
                      <a:pos x="231" y="37"/>
                    </a:cxn>
                    <a:cxn ang="0">
                      <a:pos x="249" y="26"/>
                    </a:cxn>
                    <a:cxn ang="0">
                      <a:pos x="257" y="22"/>
                    </a:cxn>
                    <a:cxn ang="0">
                      <a:pos x="290" y="22"/>
                    </a:cxn>
                    <a:cxn ang="0">
                      <a:pos x="314" y="50"/>
                    </a:cxn>
                    <a:cxn ang="0">
                      <a:pos x="344" y="92"/>
                    </a:cxn>
                    <a:cxn ang="0">
                      <a:pos x="365" y="109"/>
                    </a:cxn>
                    <a:cxn ang="0">
                      <a:pos x="382" y="106"/>
                    </a:cxn>
                    <a:cxn ang="0">
                      <a:pos x="402" y="101"/>
                    </a:cxn>
                    <a:cxn ang="0">
                      <a:pos x="432" y="111"/>
                    </a:cxn>
                    <a:cxn ang="0">
                      <a:pos x="446" y="126"/>
                    </a:cxn>
                    <a:cxn ang="0">
                      <a:pos x="458" y="140"/>
                    </a:cxn>
                    <a:cxn ang="0">
                      <a:pos x="473" y="173"/>
                    </a:cxn>
                    <a:cxn ang="0">
                      <a:pos x="479" y="187"/>
                    </a:cxn>
                    <a:cxn ang="0">
                      <a:pos x="482" y="195"/>
                    </a:cxn>
                    <a:cxn ang="0">
                      <a:pos x="461" y="221"/>
                    </a:cxn>
                    <a:cxn ang="0">
                      <a:pos x="479" y="220"/>
                    </a:cxn>
                    <a:cxn ang="0">
                      <a:pos x="509" y="242"/>
                    </a:cxn>
                    <a:cxn ang="0">
                      <a:pos x="542" y="245"/>
                    </a:cxn>
                    <a:cxn ang="0">
                      <a:pos x="566" y="262"/>
                    </a:cxn>
                    <a:cxn ang="0">
                      <a:pos x="569" y="268"/>
                    </a:cxn>
                    <a:cxn ang="0">
                      <a:pos x="569" y="274"/>
                    </a:cxn>
                    <a:cxn ang="0">
                      <a:pos x="586" y="268"/>
                    </a:cxn>
                    <a:cxn ang="0">
                      <a:pos x="595" y="267"/>
                    </a:cxn>
                    <a:cxn ang="0">
                      <a:pos x="653" y="288"/>
                    </a:cxn>
                    <a:cxn ang="0">
                      <a:pos x="665" y="310"/>
                    </a:cxn>
                    <a:cxn ang="0">
                      <a:pos x="692" y="313"/>
                    </a:cxn>
                    <a:cxn ang="0">
                      <a:pos x="701" y="335"/>
                    </a:cxn>
                    <a:cxn ang="0">
                      <a:pos x="671" y="402"/>
                    </a:cxn>
                    <a:cxn ang="0">
                      <a:pos x="647" y="438"/>
                    </a:cxn>
                  </a:cxnLst>
                  <a:pathLst>
                    <a:path w="471" h="281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079" name="Freeform 31"/>
                <p:cNvSpPr/>
                <p:nvPr userDrawn="1"/>
              </p:nvSpPr>
              <p:spPr>
                <a:xfrm>
                  <a:off x="3880" y="-7"/>
                  <a:ext cx="984" cy="692"/>
                </a:xfrm>
                <a:custGeom>
                  <a:avLst/>
                  <a:gdLst/>
                  <a:ahLst/>
                  <a:cxnLst>
                    <a:cxn ang="0">
                      <a:pos x="406" y="5"/>
                    </a:cxn>
                    <a:cxn ang="0">
                      <a:pos x="502" y="28"/>
                    </a:cxn>
                    <a:cxn ang="0">
                      <a:pos x="550" y="31"/>
                    </a:cxn>
                    <a:cxn ang="0">
                      <a:pos x="578" y="107"/>
                    </a:cxn>
                    <a:cxn ang="0">
                      <a:pos x="586" y="74"/>
                    </a:cxn>
                    <a:cxn ang="0">
                      <a:pos x="606" y="57"/>
                    </a:cxn>
                    <a:cxn ang="0">
                      <a:pos x="642" y="103"/>
                    </a:cxn>
                    <a:cxn ang="0">
                      <a:pos x="682" y="80"/>
                    </a:cxn>
                    <a:cxn ang="0">
                      <a:pos x="706" y="71"/>
                    </a:cxn>
                    <a:cxn ang="0">
                      <a:pos x="762" y="2"/>
                    </a:cxn>
                    <a:cxn ang="0">
                      <a:pos x="798" y="57"/>
                    </a:cxn>
                    <a:cxn ang="0">
                      <a:pos x="798" y="107"/>
                    </a:cxn>
                    <a:cxn ang="0">
                      <a:pos x="790" y="130"/>
                    </a:cxn>
                    <a:cxn ang="0">
                      <a:pos x="766" y="133"/>
                    </a:cxn>
                    <a:cxn ang="0">
                      <a:pos x="762" y="153"/>
                    </a:cxn>
                    <a:cxn ang="0">
                      <a:pos x="802" y="185"/>
                    </a:cxn>
                    <a:cxn ang="0">
                      <a:pos x="786" y="264"/>
                    </a:cxn>
                    <a:cxn ang="0">
                      <a:pos x="830" y="339"/>
                    </a:cxn>
                    <a:cxn ang="0">
                      <a:pos x="854" y="369"/>
                    </a:cxn>
                    <a:cxn ang="0">
                      <a:pos x="830" y="369"/>
                    </a:cxn>
                    <a:cxn ang="0">
                      <a:pos x="746" y="310"/>
                    </a:cxn>
                    <a:cxn ang="0">
                      <a:pos x="678" y="330"/>
                    </a:cxn>
                    <a:cxn ang="0">
                      <a:pos x="590" y="362"/>
                    </a:cxn>
                    <a:cxn ang="0">
                      <a:pos x="642" y="474"/>
                    </a:cxn>
                    <a:cxn ang="0">
                      <a:pos x="710" y="500"/>
                    </a:cxn>
                    <a:cxn ang="0">
                      <a:pos x="738" y="451"/>
                    </a:cxn>
                    <a:cxn ang="0">
                      <a:pos x="774" y="467"/>
                    </a:cxn>
                    <a:cxn ang="0">
                      <a:pos x="766" y="517"/>
                    </a:cxn>
                    <a:cxn ang="0">
                      <a:pos x="802" y="549"/>
                    </a:cxn>
                    <a:cxn ang="0">
                      <a:pos x="838" y="539"/>
                    </a:cxn>
                    <a:cxn ang="0">
                      <a:pos x="922" y="661"/>
                    </a:cxn>
                    <a:cxn ang="0">
                      <a:pos x="942" y="677"/>
                    </a:cxn>
                    <a:cxn ang="0">
                      <a:pos x="874" y="664"/>
                    </a:cxn>
                    <a:cxn ang="0">
                      <a:pos x="830" y="621"/>
                    </a:cxn>
                    <a:cxn ang="0">
                      <a:pos x="778" y="582"/>
                    </a:cxn>
                    <a:cxn ang="0">
                      <a:pos x="702" y="543"/>
                    </a:cxn>
                    <a:cxn ang="0">
                      <a:pos x="614" y="530"/>
                    </a:cxn>
                    <a:cxn ang="0">
                      <a:pos x="506" y="487"/>
                    </a:cxn>
                    <a:cxn ang="0">
                      <a:pos x="462" y="415"/>
                    </a:cxn>
                    <a:cxn ang="0">
                      <a:pos x="430" y="379"/>
                    </a:cxn>
                    <a:cxn ang="0">
                      <a:pos x="382" y="353"/>
                    </a:cxn>
                    <a:cxn ang="0">
                      <a:pos x="342" y="303"/>
                    </a:cxn>
                    <a:cxn ang="0">
                      <a:pos x="354" y="339"/>
                    </a:cxn>
                    <a:cxn ang="0">
                      <a:pos x="418" y="405"/>
                    </a:cxn>
                    <a:cxn ang="0">
                      <a:pos x="422" y="431"/>
                    </a:cxn>
                    <a:cxn ang="0">
                      <a:pos x="394" y="408"/>
                    </a:cxn>
                    <a:cxn ang="0">
                      <a:pos x="354" y="382"/>
                    </a:cxn>
                    <a:cxn ang="0">
                      <a:pos x="314" y="330"/>
                    </a:cxn>
                    <a:cxn ang="0">
                      <a:pos x="266" y="284"/>
                    </a:cxn>
                    <a:cxn ang="0">
                      <a:pos x="210" y="257"/>
                    </a:cxn>
                    <a:cxn ang="0">
                      <a:pos x="154" y="195"/>
                    </a:cxn>
                    <a:cxn ang="0">
                      <a:pos x="66" y="54"/>
                    </a:cxn>
                    <a:cxn ang="0">
                      <a:pos x="34" y="31"/>
                    </a:cxn>
                    <a:cxn ang="0">
                      <a:pos x="46" y="18"/>
                    </a:cxn>
                    <a:cxn ang="0">
                      <a:pos x="102" y="57"/>
                    </a:cxn>
                  </a:cxnLst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080" name="Freeform 32"/>
                <p:cNvSpPr/>
                <p:nvPr userDrawn="1"/>
              </p:nvSpPr>
              <p:spPr>
                <a:xfrm>
                  <a:off x="3577" y="490"/>
                  <a:ext cx="36" cy="39"/>
                </a:xfrm>
                <a:custGeom>
                  <a:avLst/>
                  <a:gdLst/>
                  <a:ahLst/>
                  <a:cxnLst>
                    <a:cxn ang="0">
                      <a:pos x="6" y="23"/>
                    </a:cxn>
                    <a:cxn ang="0">
                      <a:pos x="10" y="39"/>
                    </a:cxn>
                    <a:cxn ang="0">
                      <a:pos x="6" y="23"/>
                    </a:cxn>
                  </a:cxnLst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081" name="Freeform 33"/>
                <p:cNvSpPr/>
                <p:nvPr userDrawn="1"/>
              </p:nvSpPr>
              <p:spPr>
                <a:xfrm>
                  <a:off x="3549" y="475"/>
                  <a:ext cx="38" cy="29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13" y="1"/>
                    </a:cxn>
                    <a:cxn ang="0">
                      <a:pos x="38" y="13"/>
                    </a:cxn>
                    <a:cxn ang="0">
                      <a:pos x="8" y="13"/>
                    </a:cxn>
                    <a:cxn ang="0">
                      <a:pos x="0" y="4"/>
                    </a:cxn>
                  </a:cxnLst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082" name="Freeform 34"/>
                <p:cNvSpPr/>
                <p:nvPr userDrawn="1"/>
              </p:nvSpPr>
              <p:spPr>
                <a:xfrm>
                  <a:off x="4686" y="394"/>
                  <a:ext cx="171" cy="81"/>
                </a:xfrm>
                <a:custGeom>
                  <a:avLst/>
                  <a:gdLst/>
                  <a:ahLst/>
                  <a:cxnLst>
                    <a:cxn ang="0">
                      <a:pos x="0" y="41"/>
                    </a:cxn>
                    <a:cxn ang="0">
                      <a:pos x="28" y="21"/>
                    </a:cxn>
                    <a:cxn ang="0">
                      <a:pos x="56" y="18"/>
                    </a:cxn>
                    <a:cxn ang="0">
                      <a:pos x="80" y="8"/>
                    </a:cxn>
                    <a:cxn ang="0">
                      <a:pos x="64" y="21"/>
                    </a:cxn>
                    <a:cxn ang="0">
                      <a:pos x="125" y="41"/>
                    </a:cxn>
                    <a:cxn ang="0">
                      <a:pos x="161" y="55"/>
                    </a:cxn>
                    <a:cxn ang="0">
                      <a:pos x="117" y="65"/>
                    </a:cxn>
                    <a:cxn ang="0">
                      <a:pos x="89" y="48"/>
                    </a:cxn>
                    <a:cxn ang="0">
                      <a:pos x="76" y="45"/>
                    </a:cxn>
                    <a:cxn ang="0">
                      <a:pos x="24" y="35"/>
                    </a:cxn>
                    <a:cxn ang="0">
                      <a:pos x="0" y="41"/>
                    </a:cxn>
                  </a:cxnLst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083" name="Freeform 35"/>
                <p:cNvSpPr/>
                <p:nvPr userDrawn="1"/>
              </p:nvSpPr>
              <p:spPr>
                <a:xfrm>
                  <a:off x="4867" y="460"/>
                  <a:ext cx="138" cy="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2" y="3"/>
                    </a:cxn>
                    <a:cxn ang="0">
                      <a:pos x="88" y="20"/>
                    </a:cxn>
                    <a:cxn ang="0">
                      <a:pos x="112" y="17"/>
                    </a:cxn>
                    <a:cxn ang="0">
                      <a:pos x="108" y="37"/>
                    </a:cxn>
                    <a:cxn ang="0">
                      <a:pos x="64" y="34"/>
                    </a:cxn>
                    <a:cxn ang="0">
                      <a:pos x="0" y="30"/>
                    </a:cxn>
                    <a:cxn ang="0">
                      <a:pos x="28" y="17"/>
                    </a:cxn>
                    <a:cxn ang="0">
                      <a:pos x="0" y="0"/>
                    </a:cxn>
                  </a:cxnLst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084" name="Freeform 36"/>
                <p:cNvSpPr/>
                <p:nvPr userDrawn="1"/>
              </p:nvSpPr>
              <p:spPr>
                <a:xfrm>
                  <a:off x="4794" y="480"/>
                  <a:ext cx="56" cy="34"/>
                </a:xfrm>
                <a:custGeom>
                  <a:avLst/>
                  <a:gdLst/>
                  <a:ahLst/>
                  <a:cxnLst>
                    <a:cxn ang="0">
                      <a:pos x="17" y="20"/>
                    </a:cxn>
                    <a:cxn ang="0">
                      <a:pos x="36" y="11"/>
                    </a:cxn>
                    <a:cxn ang="0">
                      <a:pos x="17" y="20"/>
                    </a:cxn>
                  </a:cxnLst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085" name="Freeform 37"/>
                <p:cNvSpPr/>
                <p:nvPr userDrawn="1"/>
              </p:nvSpPr>
              <p:spPr>
                <a:xfrm>
                  <a:off x="4757" y="375"/>
                  <a:ext cx="37" cy="44"/>
                </a:xfrm>
                <a:custGeom>
                  <a:avLst/>
                  <a:gdLst/>
                  <a:ahLst/>
                  <a:cxnLst>
                    <a:cxn ang="0">
                      <a:pos x="18" y="27"/>
                    </a:cxn>
                    <a:cxn ang="0">
                      <a:pos x="18" y="0"/>
                    </a:cxn>
                    <a:cxn ang="0">
                      <a:pos x="18" y="27"/>
                    </a:cxn>
                  </a:cxnLst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086" name="Freeform 38"/>
                <p:cNvSpPr/>
                <p:nvPr userDrawn="1"/>
              </p:nvSpPr>
              <p:spPr>
                <a:xfrm>
                  <a:off x="5054" y="507"/>
                  <a:ext cx="45" cy="66"/>
                </a:xfrm>
                <a:custGeom>
                  <a:avLst/>
                  <a:gdLst/>
                  <a:ahLst/>
                  <a:cxnLst>
                    <a:cxn ang="0">
                      <a:pos x="4" y="7"/>
                    </a:cxn>
                    <a:cxn ang="0">
                      <a:pos x="20" y="27"/>
                    </a:cxn>
                    <a:cxn ang="0">
                      <a:pos x="25" y="40"/>
                    </a:cxn>
                    <a:cxn ang="0">
                      <a:pos x="37" y="44"/>
                    </a:cxn>
                    <a:cxn ang="0">
                      <a:pos x="25" y="60"/>
                    </a:cxn>
                    <a:cxn ang="0">
                      <a:pos x="0" y="17"/>
                    </a:cxn>
                    <a:cxn ang="0">
                      <a:pos x="4" y="7"/>
                    </a:cxn>
                  </a:cxnLst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087" name="Freeform 39"/>
                <p:cNvSpPr/>
                <p:nvPr userDrawn="1"/>
              </p:nvSpPr>
              <p:spPr>
                <a:xfrm>
                  <a:off x="4260" y="6"/>
                  <a:ext cx="480" cy="100"/>
                </a:xfrm>
                <a:custGeom>
                  <a:avLst/>
                  <a:gdLst/>
                  <a:ahLst/>
                  <a:cxnLst>
                    <a:cxn ang="0">
                      <a:pos x="327" y="2"/>
                    </a:cxn>
                    <a:cxn ang="0">
                      <a:pos x="343" y="13"/>
                    </a:cxn>
                    <a:cxn ang="0">
                      <a:pos x="349" y="0"/>
                    </a:cxn>
                    <a:cxn ang="0">
                      <a:pos x="394" y="0"/>
                    </a:cxn>
                    <a:cxn ang="0">
                      <a:pos x="427" y="27"/>
                    </a:cxn>
                    <a:cxn ang="0">
                      <a:pos x="474" y="16"/>
                    </a:cxn>
                    <a:cxn ang="0">
                      <a:pos x="467" y="45"/>
                    </a:cxn>
                    <a:cxn ang="0">
                      <a:pos x="443" y="72"/>
                    </a:cxn>
                    <a:cxn ang="0">
                      <a:pos x="438" y="45"/>
                    </a:cxn>
                    <a:cxn ang="0">
                      <a:pos x="427" y="48"/>
                    </a:cxn>
                    <a:cxn ang="0">
                      <a:pos x="415" y="45"/>
                    </a:cxn>
                    <a:cxn ang="0">
                      <a:pos x="391" y="33"/>
                    </a:cxn>
                    <a:cxn ang="0">
                      <a:pos x="339" y="59"/>
                    </a:cxn>
                    <a:cxn ang="0">
                      <a:pos x="299" y="69"/>
                    </a:cxn>
                    <a:cxn ang="0">
                      <a:pos x="315" y="89"/>
                    </a:cxn>
                    <a:cxn ang="0">
                      <a:pos x="279" y="98"/>
                    </a:cxn>
                    <a:cxn ang="0">
                      <a:pos x="251" y="95"/>
                    </a:cxn>
                    <a:cxn ang="0">
                      <a:pos x="263" y="89"/>
                    </a:cxn>
                    <a:cxn ang="0">
                      <a:pos x="254" y="63"/>
                    </a:cxn>
                    <a:cxn ang="0">
                      <a:pos x="251" y="48"/>
                    </a:cxn>
                    <a:cxn ang="0">
                      <a:pos x="235" y="36"/>
                    </a:cxn>
                    <a:cxn ang="0">
                      <a:pos x="211" y="42"/>
                    </a:cxn>
                    <a:cxn ang="0">
                      <a:pos x="199" y="42"/>
                    </a:cxn>
                    <a:cxn ang="0">
                      <a:pos x="183" y="39"/>
                    </a:cxn>
                    <a:cxn ang="0">
                      <a:pos x="123" y="3"/>
                    </a:cxn>
                    <a:cxn ang="0">
                      <a:pos x="88" y="22"/>
                    </a:cxn>
                    <a:cxn ang="0">
                      <a:pos x="1" y="0"/>
                    </a:cxn>
                    <a:cxn ang="0">
                      <a:pos x="327" y="2"/>
                    </a:cxn>
                  </a:cxnLst>
                  <a:pathLst>
                    <a:path w="323" h="64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088" name="Freeform 40"/>
                <p:cNvSpPr/>
                <p:nvPr userDrawn="1"/>
              </p:nvSpPr>
              <p:spPr>
                <a:xfrm>
                  <a:off x="3835" y="3"/>
                  <a:ext cx="446" cy="49"/>
                </a:xfrm>
                <a:custGeom>
                  <a:avLst/>
                  <a:gdLst/>
                  <a:ahLst/>
                  <a:cxnLst>
                    <a:cxn ang="0">
                      <a:pos x="156" y="49"/>
                    </a:cxn>
                    <a:cxn ang="0">
                      <a:pos x="45" y="2"/>
                    </a:cxn>
                    <a:cxn ang="0">
                      <a:pos x="424" y="0"/>
                    </a:cxn>
                    <a:cxn ang="0">
                      <a:pos x="440" y="22"/>
                    </a:cxn>
                    <a:cxn ang="0">
                      <a:pos x="392" y="25"/>
                    </a:cxn>
                    <a:cxn ang="0">
                      <a:pos x="156" y="49"/>
                    </a:cxn>
                  </a:cxnLst>
                  <a:pathLst>
                    <a:path w="300" h="31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089" name="Freeform 41"/>
                <p:cNvSpPr/>
                <p:nvPr userDrawn="1"/>
              </p:nvSpPr>
              <p:spPr>
                <a:xfrm>
                  <a:off x="2853" y="74"/>
                  <a:ext cx="42" cy="25"/>
                </a:xfrm>
                <a:custGeom>
                  <a:avLst/>
                  <a:gdLst/>
                  <a:ahLst/>
                  <a:cxnLst>
                    <a:cxn ang="0">
                      <a:pos x="0" y="22"/>
                    </a:cxn>
                    <a:cxn ang="0">
                      <a:pos x="12" y="25"/>
                    </a:cxn>
                    <a:cxn ang="0">
                      <a:pos x="0" y="22"/>
                    </a:cxn>
                  </a:cxnLst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090" name="Freeform 42"/>
                <p:cNvSpPr/>
                <p:nvPr userDrawn="1"/>
              </p:nvSpPr>
              <p:spPr>
                <a:xfrm>
                  <a:off x="1704" y="3"/>
                  <a:ext cx="1022" cy="372"/>
                </a:xfrm>
                <a:custGeom>
                  <a:avLst/>
                  <a:gdLst/>
                  <a:ahLst/>
                  <a:cxnLst>
                    <a:cxn ang="0">
                      <a:pos x="171" y="2"/>
                    </a:cxn>
                    <a:cxn ang="0">
                      <a:pos x="1022" y="0"/>
                    </a:cxn>
                    <a:cxn ang="0">
                      <a:pos x="975" y="132"/>
                    </a:cxn>
                    <a:cxn ang="0">
                      <a:pos x="931" y="166"/>
                    </a:cxn>
                    <a:cxn ang="0">
                      <a:pos x="919" y="171"/>
                    </a:cxn>
                    <a:cxn ang="0">
                      <a:pos x="879" y="179"/>
                    </a:cxn>
                    <a:cxn ang="0">
                      <a:pos x="846" y="215"/>
                    </a:cxn>
                    <a:cxn ang="0">
                      <a:pos x="849" y="242"/>
                    </a:cxn>
                    <a:cxn ang="0">
                      <a:pos x="853" y="262"/>
                    </a:cxn>
                    <a:cxn ang="0">
                      <a:pos x="858" y="277"/>
                    </a:cxn>
                    <a:cxn ang="0">
                      <a:pos x="849" y="299"/>
                    </a:cxn>
                    <a:cxn ang="0">
                      <a:pos x="823" y="294"/>
                    </a:cxn>
                    <a:cxn ang="0">
                      <a:pos x="802" y="316"/>
                    </a:cxn>
                    <a:cxn ang="0">
                      <a:pos x="813" y="257"/>
                    </a:cxn>
                    <a:cxn ang="0">
                      <a:pos x="792" y="245"/>
                    </a:cxn>
                    <a:cxn ang="0">
                      <a:pos x="806" y="228"/>
                    </a:cxn>
                    <a:cxn ang="0">
                      <a:pos x="802" y="218"/>
                    </a:cxn>
                    <a:cxn ang="0">
                      <a:pos x="750" y="230"/>
                    </a:cxn>
                    <a:cxn ang="0">
                      <a:pos x="743" y="208"/>
                    </a:cxn>
                    <a:cxn ang="0">
                      <a:pos x="696" y="230"/>
                    </a:cxn>
                    <a:cxn ang="0">
                      <a:pos x="750" y="252"/>
                    </a:cxn>
                    <a:cxn ang="0">
                      <a:pos x="715" y="286"/>
                    </a:cxn>
                    <a:cxn ang="0">
                      <a:pos x="729" y="308"/>
                    </a:cxn>
                    <a:cxn ang="0">
                      <a:pos x="738" y="338"/>
                    </a:cxn>
                    <a:cxn ang="0">
                      <a:pos x="724" y="340"/>
                    </a:cxn>
                    <a:cxn ang="0">
                      <a:pos x="736" y="352"/>
                    </a:cxn>
                    <a:cxn ang="0">
                      <a:pos x="720" y="372"/>
                    </a:cxn>
                    <a:cxn ang="0">
                      <a:pos x="0" y="365"/>
                    </a:cxn>
                    <a:cxn ang="0">
                      <a:pos x="171" y="2"/>
                    </a:cxn>
                  </a:cxnLst>
                  <a:pathLst>
                    <a:path w="436" h="152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091" name="Freeform 43"/>
                <p:cNvSpPr/>
                <p:nvPr userDrawn="1"/>
              </p:nvSpPr>
              <p:spPr>
                <a:xfrm>
                  <a:off x="2729" y="-9"/>
                  <a:ext cx="47" cy="134"/>
                </a:xfrm>
                <a:custGeom>
                  <a:avLst/>
                  <a:gdLst/>
                  <a:ahLst/>
                  <a:cxnLst>
                    <a:cxn ang="0">
                      <a:pos x="5" y="127"/>
                    </a:cxn>
                    <a:cxn ang="0">
                      <a:pos x="15" y="88"/>
                    </a:cxn>
                    <a:cxn ang="0">
                      <a:pos x="17" y="55"/>
                    </a:cxn>
                    <a:cxn ang="0">
                      <a:pos x="11" y="32"/>
                    </a:cxn>
                    <a:cxn ang="0">
                      <a:pos x="17" y="10"/>
                    </a:cxn>
                    <a:cxn ang="0">
                      <a:pos x="21" y="0"/>
                    </a:cxn>
                    <a:cxn ang="0">
                      <a:pos x="31" y="24"/>
                    </a:cxn>
                    <a:cxn ang="0">
                      <a:pos x="47" y="80"/>
                    </a:cxn>
                    <a:cxn ang="0">
                      <a:pos x="31" y="88"/>
                    </a:cxn>
                    <a:cxn ang="0">
                      <a:pos x="23" y="102"/>
                    </a:cxn>
                    <a:cxn ang="0">
                      <a:pos x="21" y="107"/>
                    </a:cxn>
                    <a:cxn ang="0">
                      <a:pos x="27" y="109"/>
                    </a:cxn>
                    <a:cxn ang="0">
                      <a:pos x="31" y="119"/>
                    </a:cxn>
                    <a:cxn ang="0">
                      <a:pos x="13" y="120"/>
                    </a:cxn>
                    <a:cxn ang="0">
                      <a:pos x="7" y="130"/>
                    </a:cxn>
                    <a:cxn ang="0">
                      <a:pos x="3" y="125"/>
                    </a:cxn>
                    <a:cxn ang="0">
                      <a:pos x="5" y="127"/>
                    </a:cxn>
                  </a:cxnLst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092" name="Freeform 44"/>
                <p:cNvSpPr/>
                <p:nvPr userDrawn="1"/>
              </p:nvSpPr>
              <p:spPr>
                <a:xfrm>
                  <a:off x="2701" y="103"/>
                  <a:ext cx="138" cy="84"/>
                </a:xfrm>
                <a:custGeom>
                  <a:avLst/>
                  <a:gdLst/>
                  <a:ahLst/>
                  <a:cxnLst>
                    <a:cxn ang="0">
                      <a:pos x="26" y="50"/>
                    </a:cxn>
                    <a:cxn ang="0">
                      <a:pos x="30" y="35"/>
                    </a:cxn>
                    <a:cxn ang="0">
                      <a:pos x="50" y="27"/>
                    </a:cxn>
                    <a:cxn ang="0">
                      <a:pos x="54" y="37"/>
                    </a:cxn>
                    <a:cxn ang="0">
                      <a:pos x="66" y="40"/>
                    </a:cxn>
                    <a:cxn ang="0">
                      <a:pos x="80" y="45"/>
                    </a:cxn>
                    <a:cxn ang="0">
                      <a:pos x="116" y="27"/>
                    </a:cxn>
                    <a:cxn ang="0">
                      <a:pos x="130" y="14"/>
                    </a:cxn>
                    <a:cxn ang="0">
                      <a:pos x="138" y="9"/>
                    </a:cxn>
                    <a:cxn ang="0">
                      <a:pos x="106" y="40"/>
                    </a:cxn>
                    <a:cxn ang="0">
                      <a:pos x="84" y="55"/>
                    </a:cxn>
                    <a:cxn ang="0">
                      <a:pos x="66" y="66"/>
                    </a:cxn>
                    <a:cxn ang="0">
                      <a:pos x="48" y="84"/>
                    </a:cxn>
                    <a:cxn ang="0">
                      <a:pos x="26" y="73"/>
                    </a:cxn>
                    <a:cxn ang="0">
                      <a:pos x="20" y="71"/>
                    </a:cxn>
                    <a:cxn ang="0">
                      <a:pos x="22" y="79"/>
                    </a:cxn>
                    <a:cxn ang="0">
                      <a:pos x="0" y="79"/>
                    </a:cxn>
                    <a:cxn ang="0">
                      <a:pos x="10" y="64"/>
                    </a:cxn>
                    <a:cxn ang="0">
                      <a:pos x="26" y="50"/>
                    </a:cxn>
                  </a:cxnLst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093" name="Freeform 45"/>
                <p:cNvSpPr/>
                <p:nvPr userDrawn="1"/>
              </p:nvSpPr>
              <p:spPr>
                <a:xfrm>
                  <a:off x="2553" y="182"/>
                  <a:ext cx="187" cy="176"/>
                </a:xfrm>
                <a:custGeom>
                  <a:avLst/>
                  <a:gdLst/>
                  <a:ahLst/>
                  <a:cxnLst>
                    <a:cxn ang="0">
                      <a:pos x="157" y="20"/>
                    </a:cxn>
                    <a:cxn ang="0">
                      <a:pos x="159" y="5"/>
                    </a:cxn>
                    <a:cxn ang="0">
                      <a:pos x="169" y="0"/>
                    </a:cxn>
                    <a:cxn ang="0">
                      <a:pos x="181" y="20"/>
                    </a:cxn>
                    <a:cxn ang="0">
                      <a:pos x="187" y="35"/>
                    </a:cxn>
                    <a:cxn ang="0">
                      <a:pos x="177" y="48"/>
                    </a:cxn>
                    <a:cxn ang="0">
                      <a:pos x="169" y="63"/>
                    </a:cxn>
                    <a:cxn ang="0">
                      <a:pos x="161" y="104"/>
                    </a:cxn>
                    <a:cxn ang="0">
                      <a:pos x="143" y="112"/>
                    </a:cxn>
                    <a:cxn ang="0">
                      <a:pos x="119" y="113"/>
                    </a:cxn>
                    <a:cxn ang="0">
                      <a:pos x="111" y="102"/>
                    </a:cxn>
                    <a:cxn ang="0">
                      <a:pos x="101" y="120"/>
                    </a:cxn>
                    <a:cxn ang="0">
                      <a:pos x="90" y="123"/>
                    </a:cxn>
                    <a:cxn ang="0">
                      <a:pos x="80" y="109"/>
                    </a:cxn>
                    <a:cxn ang="0">
                      <a:pos x="58" y="118"/>
                    </a:cxn>
                    <a:cxn ang="0">
                      <a:pos x="76" y="117"/>
                    </a:cxn>
                    <a:cxn ang="0">
                      <a:pos x="78" y="132"/>
                    </a:cxn>
                    <a:cxn ang="0">
                      <a:pos x="58" y="137"/>
                    </a:cxn>
                    <a:cxn ang="0">
                      <a:pos x="34" y="137"/>
                    </a:cxn>
                    <a:cxn ang="0">
                      <a:pos x="36" y="127"/>
                    </a:cxn>
                    <a:cxn ang="0">
                      <a:pos x="46" y="118"/>
                    </a:cxn>
                    <a:cxn ang="0">
                      <a:pos x="34" y="122"/>
                    </a:cxn>
                    <a:cxn ang="0">
                      <a:pos x="26" y="137"/>
                    </a:cxn>
                    <a:cxn ang="0">
                      <a:pos x="30" y="156"/>
                    </a:cxn>
                    <a:cxn ang="0">
                      <a:pos x="14" y="164"/>
                    </a:cxn>
                    <a:cxn ang="0">
                      <a:pos x="0" y="176"/>
                    </a:cxn>
                    <a:cxn ang="0">
                      <a:pos x="8" y="155"/>
                    </a:cxn>
                    <a:cxn ang="0">
                      <a:pos x="0" y="135"/>
                    </a:cxn>
                    <a:cxn ang="0">
                      <a:pos x="14" y="125"/>
                    </a:cxn>
                    <a:cxn ang="0">
                      <a:pos x="32" y="110"/>
                    </a:cxn>
                    <a:cxn ang="0">
                      <a:pos x="44" y="97"/>
                    </a:cxn>
                    <a:cxn ang="0">
                      <a:pos x="72" y="95"/>
                    </a:cxn>
                    <a:cxn ang="0">
                      <a:pos x="84" y="92"/>
                    </a:cxn>
                    <a:cxn ang="0">
                      <a:pos x="113" y="64"/>
                    </a:cxn>
                    <a:cxn ang="0">
                      <a:pos x="119" y="76"/>
                    </a:cxn>
                    <a:cxn ang="0">
                      <a:pos x="131" y="63"/>
                    </a:cxn>
                    <a:cxn ang="0">
                      <a:pos x="149" y="44"/>
                    </a:cxn>
                    <a:cxn ang="0">
                      <a:pos x="153" y="35"/>
                    </a:cxn>
                    <a:cxn ang="0">
                      <a:pos x="147" y="31"/>
                    </a:cxn>
                    <a:cxn ang="0">
                      <a:pos x="151" y="26"/>
                    </a:cxn>
                    <a:cxn ang="0">
                      <a:pos x="157" y="20"/>
                    </a:cxn>
                  </a:cxnLst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094" name="Freeform 46"/>
                <p:cNvSpPr/>
                <p:nvPr userDrawn="1"/>
              </p:nvSpPr>
              <p:spPr>
                <a:xfrm>
                  <a:off x="2677" y="233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0" y="7"/>
                    </a:cxn>
                    <a:cxn ang="0">
                      <a:pos x="4" y="10"/>
                    </a:cxn>
                    <a:cxn ang="0">
                      <a:pos x="0" y="7"/>
                    </a:cxn>
                  </a:cxnLst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095" name="Freeform 47"/>
                <p:cNvSpPr/>
                <p:nvPr userDrawn="1"/>
              </p:nvSpPr>
              <p:spPr>
                <a:xfrm>
                  <a:off x="1627" y="353"/>
                  <a:ext cx="813" cy="462"/>
                </a:xfrm>
                <a:custGeom>
                  <a:avLst/>
                  <a:gdLst/>
                  <a:ahLst/>
                  <a:cxnLst>
                    <a:cxn ang="0">
                      <a:pos x="813" y="21"/>
                    </a:cxn>
                    <a:cxn ang="0">
                      <a:pos x="779" y="64"/>
                    </a:cxn>
                    <a:cxn ang="0">
                      <a:pos x="749" y="100"/>
                    </a:cxn>
                    <a:cxn ang="0">
                      <a:pos x="723" y="116"/>
                    </a:cxn>
                    <a:cxn ang="0">
                      <a:pos x="635" y="147"/>
                    </a:cxn>
                    <a:cxn ang="0">
                      <a:pos x="633" y="172"/>
                    </a:cxn>
                    <a:cxn ang="0">
                      <a:pos x="605" y="188"/>
                    </a:cxn>
                    <a:cxn ang="0">
                      <a:pos x="621" y="146"/>
                    </a:cxn>
                    <a:cxn ang="0">
                      <a:pos x="577" y="154"/>
                    </a:cxn>
                    <a:cxn ang="0">
                      <a:pos x="557" y="179"/>
                    </a:cxn>
                    <a:cxn ang="0">
                      <a:pos x="597" y="229"/>
                    </a:cxn>
                    <a:cxn ang="0">
                      <a:pos x="595" y="301"/>
                    </a:cxn>
                    <a:cxn ang="0">
                      <a:pos x="543" y="333"/>
                    </a:cxn>
                    <a:cxn ang="0">
                      <a:pos x="523" y="316"/>
                    </a:cxn>
                    <a:cxn ang="0">
                      <a:pos x="483" y="285"/>
                    </a:cxn>
                    <a:cxn ang="0">
                      <a:pos x="463" y="285"/>
                    </a:cxn>
                    <a:cxn ang="0">
                      <a:pos x="451" y="323"/>
                    </a:cxn>
                    <a:cxn ang="0">
                      <a:pos x="501" y="380"/>
                    </a:cxn>
                    <a:cxn ang="0">
                      <a:pos x="511" y="429"/>
                    </a:cxn>
                    <a:cxn ang="0">
                      <a:pos x="527" y="459"/>
                    </a:cxn>
                    <a:cxn ang="0">
                      <a:pos x="493" y="446"/>
                    </a:cxn>
                    <a:cxn ang="0">
                      <a:pos x="471" y="424"/>
                    </a:cxn>
                    <a:cxn ang="0">
                      <a:pos x="423" y="347"/>
                    </a:cxn>
                    <a:cxn ang="0">
                      <a:pos x="427" y="254"/>
                    </a:cxn>
                    <a:cxn ang="0">
                      <a:pos x="423" y="220"/>
                    </a:cxn>
                    <a:cxn ang="0">
                      <a:pos x="413" y="226"/>
                    </a:cxn>
                    <a:cxn ang="0">
                      <a:pos x="386" y="218"/>
                    </a:cxn>
                    <a:cxn ang="0">
                      <a:pos x="360" y="139"/>
                    </a:cxn>
                    <a:cxn ang="0">
                      <a:pos x="330" y="136"/>
                    </a:cxn>
                    <a:cxn ang="0">
                      <a:pos x="288" y="141"/>
                    </a:cxn>
                    <a:cxn ang="0">
                      <a:pos x="242" y="190"/>
                    </a:cxn>
                    <a:cxn ang="0">
                      <a:pos x="196" y="220"/>
                    </a:cxn>
                    <a:cxn ang="0">
                      <a:pos x="184" y="224"/>
                    </a:cxn>
                    <a:cxn ang="0">
                      <a:pos x="160" y="269"/>
                    </a:cxn>
                    <a:cxn ang="0">
                      <a:pos x="152" y="290"/>
                    </a:cxn>
                    <a:cxn ang="0">
                      <a:pos x="128" y="331"/>
                    </a:cxn>
                    <a:cxn ang="0">
                      <a:pos x="94" y="321"/>
                    </a:cxn>
                    <a:cxn ang="0">
                      <a:pos x="66" y="211"/>
                    </a:cxn>
                    <a:cxn ang="0">
                      <a:pos x="72" y="128"/>
                    </a:cxn>
                    <a:cxn ang="0">
                      <a:pos x="44" y="147"/>
                    </a:cxn>
                    <a:cxn ang="0">
                      <a:pos x="20" y="123"/>
                    </a:cxn>
                    <a:cxn ang="0">
                      <a:pos x="24" y="113"/>
                    </a:cxn>
                    <a:cxn ang="0">
                      <a:pos x="0" y="75"/>
                    </a:cxn>
                    <a:cxn ang="0">
                      <a:pos x="799" y="5"/>
                    </a:cxn>
                  </a:cxnLst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096" name="Freeform 48"/>
                <p:cNvSpPr/>
                <p:nvPr userDrawn="1"/>
              </p:nvSpPr>
              <p:spPr>
                <a:xfrm>
                  <a:off x="1770" y="671"/>
                  <a:ext cx="45" cy="71"/>
                </a:xfrm>
                <a:custGeom>
                  <a:avLst/>
                  <a:gdLst/>
                  <a:ahLst/>
                  <a:cxnLst>
                    <a:cxn ang="0">
                      <a:pos x="7" y="9"/>
                    </a:cxn>
                    <a:cxn ang="0">
                      <a:pos x="18" y="3"/>
                    </a:cxn>
                    <a:cxn ang="0">
                      <a:pos x="39" y="28"/>
                    </a:cxn>
                    <a:cxn ang="0">
                      <a:pos x="20" y="71"/>
                    </a:cxn>
                    <a:cxn ang="0">
                      <a:pos x="1" y="58"/>
                    </a:cxn>
                    <a:cxn ang="0">
                      <a:pos x="7" y="9"/>
                    </a:cxn>
                  </a:cxnLst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097" name="Freeform 49"/>
                <p:cNvSpPr/>
                <p:nvPr userDrawn="1"/>
              </p:nvSpPr>
              <p:spPr>
                <a:xfrm>
                  <a:off x="2394" y="431"/>
                  <a:ext cx="42" cy="59"/>
                </a:xfrm>
                <a:custGeom>
                  <a:avLst/>
                  <a:gdLst/>
                  <a:ahLst/>
                  <a:cxnLst>
                    <a:cxn ang="0">
                      <a:pos x="12" y="22"/>
                    </a:cxn>
                    <a:cxn ang="0">
                      <a:pos x="28" y="2"/>
                    </a:cxn>
                    <a:cxn ang="0">
                      <a:pos x="41" y="3"/>
                    </a:cxn>
                    <a:cxn ang="0">
                      <a:pos x="37" y="21"/>
                    </a:cxn>
                    <a:cxn ang="0">
                      <a:pos x="12" y="59"/>
                    </a:cxn>
                    <a:cxn ang="0">
                      <a:pos x="7" y="48"/>
                    </a:cxn>
                    <a:cxn ang="0">
                      <a:pos x="3" y="29"/>
                    </a:cxn>
                    <a:cxn ang="0">
                      <a:pos x="12" y="22"/>
                    </a:cxn>
                  </a:cxnLst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098" name="Freeform 50"/>
                <p:cNvSpPr/>
                <p:nvPr userDrawn="1"/>
              </p:nvSpPr>
              <p:spPr>
                <a:xfrm>
                  <a:off x="2513" y="402"/>
                  <a:ext cx="21" cy="24"/>
                </a:xfrm>
                <a:custGeom>
                  <a:avLst/>
                  <a:gdLst/>
                  <a:ahLst/>
                  <a:cxnLst>
                    <a:cxn ang="0">
                      <a:pos x="7" y="13"/>
                    </a:cxn>
                    <a:cxn ang="0">
                      <a:pos x="5" y="24"/>
                    </a:cxn>
                    <a:cxn ang="0">
                      <a:pos x="7" y="13"/>
                    </a:cxn>
                  </a:cxnLst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099" name="Freeform 51"/>
                <p:cNvSpPr/>
                <p:nvPr userDrawn="1"/>
              </p:nvSpPr>
              <p:spPr>
                <a:xfrm>
                  <a:off x="333" y="169"/>
                  <a:ext cx="1015" cy="866"/>
                </a:xfrm>
                <a:custGeom>
                  <a:avLst/>
                  <a:gdLst/>
                  <a:ahLst/>
                  <a:cxnLst>
                    <a:cxn ang="0">
                      <a:pos x="716" y="721"/>
                    </a:cxn>
                    <a:cxn ang="0">
                      <a:pos x="723" y="701"/>
                    </a:cxn>
                    <a:cxn ang="0">
                      <a:pos x="744" y="642"/>
                    </a:cxn>
                    <a:cxn ang="0">
                      <a:pos x="460" y="446"/>
                    </a:cxn>
                    <a:cxn ang="0">
                      <a:pos x="420" y="538"/>
                    </a:cxn>
                    <a:cxn ang="0">
                      <a:pos x="451" y="864"/>
                    </a:cxn>
                    <a:cxn ang="0">
                      <a:pos x="420" y="768"/>
                    </a:cxn>
                    <a:cxn ang="0">
                      <a:pos x="360" y="683"/>
                    </a:cxn>
                    <a:cxn ang="0">
                      <a:pos x="365" y="642"/>
                    </a:cxn>
                    <a:cxn ang="0">
                      <a:pos x="368" y="613"/>
                    </a:cxn>
                    <a:cxn ang="0">
                      <a:pos x="327" y="583"/>
                    </a:cxn>
                    <a:cxn ang="0">
                      <a:pos x="289" y="538"/>
                    </a:cxn>
                    <a:cxn ang="0">
                      <a:pos x="220" y="550"/>
                    </a:cxn>
                    <a:cxn ang="0">
                      <a:pos x="188" y="567"/>
                    </a:cxn>
                    <a:cxn ang="0">
                      <a:pos x="116" y="567"/>
                    </a:cxn>
                    <a:cxn ang="0">
                      <a:pos x="33" y="485"/>
                    </a:cxn>
                    <a:cxn ang="0">
                      <a:pos x="16" y="459"/>
                    </a:cxn>
                    <a:cxn ang="0">
                      <a:pos x="0" y="410"/>
                    </a:cxn>
                    <a:cxn ang="0">
                      <a:pos x="36" y="331"/>
                    </a:cxn>
                    <a:cxn ang="0">
                      <a:pos x="48" y="281"/>
                    </a:cxn>
                    <a:cxn ang="0">
                      <a:pos x="76" y="222"/>
                    </a:cxn>
                    <a:cxn ang="0">
                      <a:pos x="121" y="180"/>
                    </a:cxn>
                    <a:cxn ang="0">
                      <a:pos x="249" y="104"/>
                    </a:cxn>
                    <a:cxn ang="0">
                      <a:pos x="327" y="47"/>
                    </a:cxn>
                    <a:cxn ang="0">
                      <a:pos x="384" y="9"/>
                    </a:cxn>
                    <a:cxn ang="0">
                      <a:pos x="540" y="3"/>
                    </a:cxn>
                    <a:cxn ang="0">
                      <a:pos x="592" y="0"/>
                    </a:cxn>
                    <a:cxn ang="0">
                      <a:pos x="571" y="53"/>
                    </a:cxn>
                    <a:cxn ang="0">
                      <a:pos x="659" y="131"/>
                    </a:cxn>
                    <a:cxn ang="0">
                      <a:pos x="740" y="115"/>
                    </a:cxn>
                    <a:cxn ang="0">
                      <a:pos x="787" y="127"/>
                    </a:cxn>
                    <a:cxn ang="0">
                      <a:pos x="832" y="151"/>
                    </a:cxn>
                    <a:cxn ang="0">
                      <a:pos x="851" y="292"/>
                    </a:cxn>
                    <a:cxn ang="0">
                      <a:pos x="851" y="373"/>
                    </a:cxn>
                    <a:cxn ang="0">
                      <a:pos x="891" y="440"/>
                    </a:cxn>
                    <a:cxn ang="0">
                      <a:pos x="960" y="466"/>
                    </a:cxn>
                    <a:cxn ang="0">
                      <a:pos x="1012" y="459"/>
                    </a:cxn>
                    <a:cxn ang="0">
                      <a:pos x="988" y="529"/>
                    </a:cxn>
                    <a:cxn ang="0">
                      <a:pos x="891" y="633"/>
                    </a:cxn>
                    <a:cxn ang="0">
                      <a:pos x="816" y="754"/>
                    </a:cxn>
                    <a:cxn ang="0">
                      <a:pos x="827" y="790"/>
                    </a:cxn>
                    <a:cxn ang="0">
                      <a:pos x="647" y="864"/>
                    </a:cxn>
                  </a:cxnLst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100" name="Freeform 52"/>
                <p:cNvSpPr/>
                <p:nvPr userDrawn="1"/>
              </p:nvSpPr>
              <p:spPr>
                <a:xfrm>
                  <a:off x="727" y="495"/>
                  <a:ext cx="382" cy="540"/>
                </a:xfrm>
                <a:custGeom>
                  <a:avLst/>
                  <a:gdLst/>
                  <a:ahLst/>
                  <a:cxnLst>
                    <a:cxn ang="0">
                      <a:pos x="361" y="540"/>
                    </a:cxn>
                    <a:cxn ang="0">
                      <a:pos x="346" y="468"/>
                    </a:cxn>
                    <a:cxn ang="0">
                      <a:pos x="323" y="448"/>
                    </a:cxn>
                    <a:cxn ang="0">
                      <a:pos x="320" y="419"/>
                    </a:cxn>
                    <a:cxn ang="0">
                      <a:pos x="311" y="395"/>
                    </a:cxn>
                    <a:cxn ang="0">
                      <a:pos x="311" y="356"/>
                    </a:cxn>
                    <a:cxn ang="0">
                      <a:pos x="308" y="333"/>
                    </a:cxn>
                    <a:cxn ang="0">
                      <a:pos x="339" y="314"/>
                    </a:cxn>
                    <a:cxn ang="0">
                      <a:pos x="382" y="307"/>
                    </a:cxn>
                    <a:cxn ang="0">
                      <a:pos x="382" y="212"/>
                    </a:cxn>
                    <a:cxn ang="0">
                      <a:pos x="80" y="149"/>
                    </a:cxn>
                    <a:cxn ang="0">
                      <a:pos x="48" y="153"/>
                    </a:cxn>
                    <a:cxn ang="0">
                      <a:pos x="24" y="159"/>
                    </a:cxn>
                    <a:cxn ang="0">
                      <a:pos x="0" y="232"/>
                    </a:cxn>
                    <a:cxn ang="0">
                      <a:pos x="138" y="538"/>
                    </a:cxn>
                    <a:cxn ang="0">
                      <a:pos x="361" y="540"/>
                    </a:cxn>
                  </a:cxnLst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101" name="Freeform 53"/>
                <p:cNvSpPr/>
                <p:nvPr userDrawn="1"/>
              </p:nvSpPr>
              <p:spPr>
                <a:xfrm>
                  <a:off x="1400" y="896"/>
                  <a:ext cx="16" cy="29"/>
                </a:xfrm>
                <a:custGeom>
                  <a:avLst/>
                  <a:gdLst/>
                  <a:ahLst/>
                  <a:cxnLst>
                    <a:cxn ang="0">
                      <a:pos x="6" y="20"/>
                    </a:cxn>
                    <a:cxn ang="0">
                      <a:pos x="16" y="16"/>
                    </a:cxn>
                    <a:cxn ang="0">
                      <a:pos x="6" y="20"/>
                    </a:cxn>
                  </a:cxnLst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102" name="Freeform 54"/>
                <p:cNvSpPr/>
                <p:nvPr userDrawn="1"/>
              </p:nvSpPr>
              <p:spPr>
                <a:xfrm>
                  <a:off x="1379" y="617"/>
                  <a:ext cx="21" cy="17"/>
                </a:xfrm>
                <a:custGeom>
                  <a:avLst/>
                  <a:gdLst/>
                  <a:ahLst/>
                  <a:cxnLst>
                    <a:cxn ang="0">
                      <a:pos x="11" y="10"/>
                    </a:cxn>
                    <a:cxn ang="0">
                      <a:pos x="15" y="0"/>
                    </a:cxn>
                    <a:cxn ang="0">
                      <a:pos x="19" y="10"/>
                    </a:cxn>
                    <a:cxn ang="0">
                      <a:pos x="8" y="17"/>
                    </a:cxn>
                    <a:cxn ang="0">
                      <a:pos x="11" y="10"/>
                    </a:cxn>
                  </a:cxnLst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103" name="Freeform 55"/>
                <p:cNvSpPr/>
                <p:nvPr userDrawn="1"/>
              </p:nvSpPr>
              <p:spPr>
                <a:xfrm>
                  <a:off x="453" y="275"/>
                  <a:ext cx="58" cy="24"/>
                </a:xfrm>
                <a:custGeom>
                  <a:avLst/>
                  <a:gdLst/>
                  <a:ahLst/>
                  <a:cxnLst>
                    <a:cxn ang="0">
                      <a:pos x="24" y="14"/>
                    </a:cxn>
                    <a:cxn ang="0">
                      <a:pos x="33" y="5"/>
                    </a:cxn>
                    <a:cxn ang="0">
                      <a:pos x="37" y="24"/>
                    </a:cxn>
                    <a:cxn ang="0">
                      <a:pos x="24" y="14"/>
                    </a:cxn>
                  </a:cxnLst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104" name="Freeform 56"/>
                <p:cNvSpPr/>
                <p:nvPr userDrawn="1"/>
              </p:nvSpPr>
              <p:spPr>
                <a:xfrm>
                  <a:off x="1161" y="50"/>
                  <a:ext cx="691" cy="569"/>
                </a:xfrm>
                <a:custGeom>
                  <a:avLst/>
                  <a:gdLst/>
                  <a:ahLst/>
                  <a:cxnLst>
                    <a:cxn ang="0">
                      <a:pos x="472" y="379"/>
                    </a:cxn>
                    <a:cxn ang="0">
                      <a:pos x="392" y="370"/>
                    </a:cxn>
                    <a:cxn ang="0">
                      <a:pos x="324" y="337"/>
                    </a:cxn>
                    <a:cxn ang="0">
                      <a:pos x="264" y="327"/>
                    </a:cxn>
                    <a:cxn ang="0">
                      <a:pos x="236" y="340"/>
                    </a:cxn>
                    <a:cxn ang="0">
                      <a:pos x="260" y="350"/>
                    </a:cxn>
                    <a:cxn ang="0">
                      <a:pos x="292" y="383"/>
                    </a:cxn>
                    <a:cxn ang="0">
                      <a:pos x="320" y="389"/>
                    </a:cxn>
                    <a:cxn ang="0">
                      <a:pos x="332" y="438"/>
                    </a:cxn>
                    <a:cxn ang="0">
                      <a:pos x="312" y="451"/>
                    </a:cxn>
                    <a:cxn ang="0">
                      <a:pos x="260" y="504"/>
                    </a:cxn>
                    <a:cxn ang="0">
                      <a:pos x="224" y="513"/>
                    </a:cxn>
                    <a:cxn ang="0">
                      <a:pos x="97" y="569"/>
                    </a:cxn>
                    <a:cxn ang="0">
                      <a:pos x="77" y="504"/>
                    </a:cxn>
                    <a:cxn ang="0">
                      <a:pos x="45" y="428"/>
                    </a:cxn>
                    <a:cxn ang="0">
                      <a:pos x="33" y="366"/>
                    </a:cxn>
                    <a:cxn ang="0">
                      <a:pos x="53" y="281"/>
                    </a:cxn>
                    <a:cxn ang="0">
                      <a:pos x="17" y="320"/>
                    </a:cxn>
                    <a:cxn ang="0">
                      <a:pos x="81" y="229"/>
                    </a:cxn>
                    <a:cxn ang="0">
                      <a:pos x="113" y="167"/>
                    </a:cxn>
                    <a:cxn ang="0">
                      <a:pos x="37" y="167"/>
                    </a:cxn>
                    <a:cxn ang="0">
                      <a:pos x="1" y="160"/>
                    </a:cxn>
                    <a:cxn ang="0">
                      <a:pos x="25" y="114"/>
                    </a:cxn>
                    <a:cxn ang="0">
                      <a:pos x="97" y="92"/>
                    </a:cxn>
                    <a:cxn ang="0">
                      <a:pos x="220" y="101"/>
                    </a:cxn>
                    <a:cxn ang="0">
                      <a:pos x="228" y="52"/>
                    </a:cxn>
                    <a:cxn ang="0">
                      <a:pos x="260" y="0"/>
                    </a:cxn>
                    <a:cxn ang="0">
                      <a:pos x="356" y="36"/>
                    </a:cxn>
                    <a:cxn ang="0">
                      <a:pos x="328" y="72"/>
                    </a:cxn>
                    <a:cxn ang="0">
                      <a:pos x="300" y="144"/>
                    </a:cxn>
                    <a:cxn ang="0">
                      <a:pos x="360" y="157"/>
                    </a:cxn>
                    <a:cxn ang="0">
                      <a:pos x="372" y="111"/>
                    </a:cxn>
                    <a:cxn ang="0">
                      <a:pos x="416" y="75"/>
                    </a:cxn>
                    <a:cxn ang="0">
                      <a:pos x="496" y="72"/>
                    </a:cxn>
                    <a:cxn ang="0">
                      <a:pos x="527" y="43"/>
                    </a:cxn>
                    <a:cxn ang="0">
                      <a:pos x="539" y="376"/>
                    </a:cxn>
                  </a:cxnLst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105" name="Freeform 57"/>
                <p:cNvSpPr/>
                <p:nvPr userDrawn="1"/>
              </p:nvSpPr>
              <p:spPr>
                <a:xfrm>
                  <a:off x="689" y="6"/>
                  <a:ext cx="1386" cy="232"/>
                </a:xfrm>
                <a:custGeom>
                  <a:avLst/>
                  <a:gdLst/>
                  <a:ahLst/>
                  <a:cxnLst>
                    <a:cxn ang="0">
                      <a:pos x="1228" y="0"/>
                    </a:cxn>
                    <a:cxn ang="0">
                      <a:pos x="213" y="45"/>
                    </a:cxn>
                    <a:cxn ang="0">
                      <a:pos x="135" y="65"/>
                    </a:cxn>
                    <a:cxn ang="0">
                      <a:pos x="92" y="65"/>
                    </a:cxn>
                    <a:cxn ang="0">
                      <a:pos x="33" y="120"/>
                    </a:cxn>
                    <a:cxn ang="0">
                      <a:pos x="0" y="163"/>
                    </a:cxn>
                    <a:cxn ang="0">
                      <a:pos x="88" y="179"/>
                    </a:cxn>
                    <a:cxn ang="0">
                      <a:pos x="144" y="149"/>
                    </a:cxn>
                    <a:cxn ang="0">
                      <a:pos x="161" y="131"/>
                    </a:cxn>
                    <a:cxn ang="0">
                      <a:pos x="249" y="81"/>
                    </a:cxn>
                    <a:cxn ang="0">
                      <a:pos x="320" y="72"/>
                    </a:cxn>
                    <a:cxn ang="0">
                      <a:pos x="353" y="146"/>
                    </a:cxn>
                    <a:cxn ang="0">
                      <a:pos x="280" y="170"/>
                    </a:cxn>
                    <a:cxn ang="0">
                      <a:pos x="344" y="176"/>
                    </a:cxn>
                    <a:cxn ang="0">
                      <a:pos x="372" y="140"/>
                    </a:cxn>
                    <a:cxn ang="0">
                      <a:pos x="396" y="143"/>
                    </a:cxn>
                    <a:cxn ang="0">
                      <a:pos x="377" y="84"/>
                    </a:cxn>
                    <a:cxn ang="0">
                      <a:pos x="396" y="69"/>
                    </a:cxn>
                    <a:cxn ang="0">
                      <a:pos x="412" y="137"/>
                    </a:cxn>
                    <a:cxn ang="0">
                      <a:pos x="396" y="176"/>
                    </a:cxn>
                    <a:cxn ang="0">
                      <a:pos x="441" y="202"/>
                    </a:cxn>
                    <a:cxn ang="0">
                      <a:pos x="445" y="143"/>
                    </a:cxn>
                    <a:cxn ang="0">
                      <a:pos x="493" y="160"/>
                    </a:cxn>
                    <a:cxn ang="0">
                      <a:pos x="569" y="114"/>
                    </a:cxn>
                    <a:cxn ang="0">
                      <a:pos x="609" y="78"/>
                    </a:cxn>
                    <a:cxn ang="0">
                      <a:pos x="654" y="87"/>
                    </a:cxn>
                    <a:cxn ang="0">
                      <a:pos x="677" y="78"/>
                    </a:cxn>
                    <a:cxn ang="0">
                      <a:pos x="642" y="69"/>
                    </a:cxn>
                    <a:cxn ang="0">
                      <a:pos x="706" y="54"/>
                    </a:cxn>
                    <a:cxn ang="0">
                      <a:pos x="810" y="84"/>
                    </a:cxn>
                    <a:cxn ang="0">
                      <a:pos x="865" y="65"/>
                    </a:cxn>
                    <a:cxn ang="0">
                      <a:pos x="869" y="98"/>
                    </a:cxn>
                    <a:cxn ang="0">
                      <a:pos x="846" y="157"/>
                    </a:cxn>
                    <a:cxn ang="0">
                      <a:pos x="910" y="137"/>
                    </a:cxn>
                    <a:cxn ang="0">
                      <a:pos x="929" y="125"/>
                    </a:cxn>
                    <a:cxn ang="0">
                      <a:pos x="965" y="95"/>
                    </a:cxn>
                    <a:cxn ang="0">
                      <a:pos x="1182" y="131"/>
                    </a:cxn>
                  </a:cxnLst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106" name="Freeform 58"/>
                <p:cNvSpPr/>
                <p:nvPr userDrawn="1"/>
              </p:nvSpPr>
              <p:spPr>
                <a:xfrm>
                  <a:off x="971" y="91"/>
                  <a:ext cx="30" cy="25"/>
                </a:xfrm>
                <a:custGeom>
                  <a:avLst/>
                  <a:gdLst/>
                  <a:ahLst/>
                  <a:cxnLst>
                    <a:cxn ang="0">
                      <a:pos x="3" y="23"/>
                    </a:cxn>
                    <a:cxn ang="0">
                      <a:pos x="30" y="0"/>
                    </a:cxn>
                    <a:cxn ang="0">
                      <a:pos x="18" y="20"/>
                    </a:cxn>
                    <a:cxn ang="0">
                      <a:pos x="3" y="23"/>
                    </a:cxn>
                  </a:cxnLst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107" name="Freeform 59"/>
                <p:cNvSpPr/>
                <p:nvPr userDrawn="1"/>
              </p:nvSpPr>
              <p:spPr>
                <a:xfrm>
                  <a:off x="935" y="125"/>
                  <a:ext cx="45" cy="27"/>
                </a:xfrm>
                <a:custGeom>
                  <a:avLst/>
                  <a:gdLst/>
                  <a:ahLst/>
                  <a:cxnLst>
                    <a:cxn ang="0">
                      <a:pos x="6" y="27"/>
                    </a:cxn>
                    <a:cxn ang="0">
                      <a:pos x="23" y="0"/>
                    </a:cxn>
                    <a:cxn ang="0">
                      <a:pos x="39" y="3"/>
                    </a:cxn>
                    <a:cxn ang="0">
                      <a:pos x="6" y="27"/>
                    </a:cxn>
                  </a:cxnLst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108" name="Freeform 60"/>
                <p:cNvSpPr/>
                <p:nvPr userDrawn="1"/>
              </p:nvSpPr>
              <p:spPr>
                <a:xfrm>
                  <a:off x="1081" y="226"/>
                  <a:ext cx="75" cy="14"/>
                </a:xfrm>
                <a:custGeom>
                  <a:avLst/>
                  <a:gdLst/>
                  <a:ahLst/>
                  <a:cxnLst>
                    <a:cxn ang="0">
                      <a:pos x="37" y="14"/>
                    </a:cxn>
                    <a:cxn ang="0">
                      <a:pos x="25" y="2"/>
                    </a:cxn>
                    <a:cxn ang="0">
                      <a:pos x="37" y="14"/>
                    </a:cxn>
                  </a:cxnLst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109" name="Freeform 61"/>
                <p:cNvSpPr/>
                <p:nvPr userDrawn="1"/>
              </p:nvSpPr>
              <p:spPr>
                <a:xfrm>
                  <a:off x="1210" y="223"/>
                  <a:ext cx="42" cy="37"/>
                </a:xfrm>
                <a:custGeom>
                  <a:avLst/>
                  <a:gdLst/>
                  <a:ahLst/>
                  <a:cxnLst>
                    <a:cxn ang="0">
                      <a:pos x="0" y="18"/>
                    </a:cxn>
                    <a:cxn ang="0">
                      <a:pos x="12" y="8"/>
                    </a:cxn>
                    <a:cxn ang="0">
                      <a:pos x="0" y="18"/>
                    </a:cxn>
                  </a:cxnLst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110" name="Freeform 62"/>
                <p:cNvSpPr/>
                <p:nvPr userDrawn="1"/>
              </p:nvSpPr>
              <p:spPr>
                <a:xfrm>
                  <a:off x="865" y="123"/>
                  <a:ext cx="33" cy="24"/>
                </a:xfrm>
                <a:custGeom>
                  <a:avLst/>
                  <a:gdLst/>
                  <a:ahLst/>
                  <a:cxnLst>
                    <a:cxn ang="0">
                      <a:pos x="7" y="18"/>
                    </a:cxn>
                    <a:cxn ang="0">
                      <a:pos x="33" y="8"/>
                    </a:cxn>
                    <a:cxn ang="0">
                      <a:pos x="7" y="18"/>
                    </a:cxn>
                  </a:cxnLst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grpSp>
            <p:nvGrpSpPr>
              <p:cNvPr id="2111" name="Group 63"/>
              <p:cNvGrpSpPr/>
              <p:nvPr userDrawn="1"/>
            </p:nvGrpSpPr>
            <p:grpSpPr>
              <a:xfrm>
                <a:off x="7" y="6"/>
                <a:ext cx="5739" cy="1022"/>
                <a:chOff x="1056" y="111"/>
                <a:chExt cx="2448" cy="418"/>
              </a:xfrm>
            </p:grpSpPr>
            <p:sp>
              <p:nvSpPr>
                <p:cNvPr id="183" name="Line 64"/>
                <p:cNvSpPr>
                  <a:spLocks noChangeShapeType="1"/>
                </p:cNvSpPr>
                <p:nvPr/>
              </p:nvSpPr>
              <p:spPr bwMode="white">
                <a:xfrm>
                  <a:off x="1056" y="332"/>
                  <a:ext cx="2448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184" name="Line 65"/>
                <p:cNvSpPr>
                  <a:spLocks noChangeShapeType="1"/>
                </p:cNvSpPr>
                <p:nvPr/>
              </p:nvSpPr>
              <p:spPr bwMode="white">
                <a:xfrm>
                  <a:off x="125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185" name="Line 66"/>
                <p:cNvSpPr>
                  <a:spLocks noChangeShapeType="1"/>
                </p:cNvSpPr>
                <p:nvPr/>
              </p:nvSpPr>
              <p:spPr bwMode="white">
                <a:xfrm>
                  <a:off x="148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186" name="Line 67"/>
                <p:cNvSpPr>
                  <a:spLocks noChangeShapeType="1"/>
                </p:cNvSpPr>
                <p:nvPr/>
              </p:nvSpPr>
              <p:spPr bwMode="white">
                <a:xfrm>
                  <a:off x="171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187" name="Line 68"/>
                <p:cNvSpPr>
                  <a:spLocks noChangeShapeType="1"/>
                </p:cNvSpPr>
                <p:nvPr/>
              </p:nvSpPr>
              <p:spPr bwMode="white">
                <a:xfrm>
                  <a:off x="193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188" name="Line 69"/>
                <p:cNvSpPr>
                  <a:spLocks noChangeShapeType="1"/>
                </p:cNvSpPr>
                <p:nvPr/>
              </p:nvSpPr>
              <p:spPr bwMode="white">
                <a:xfrm>
                  <a:off x="216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189" name="Line 70"/>
                <p:cNvSpPr>
                  <a:spLocks noChangeShapeType="1"/>
                </p:cNvSpPr>
                <p:nvPr/>
              </p:nvSpPr>
              <p:spPr bwMode="white">
                <a:xfrm>
                  <a:off x="239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190" name="Line 71"/>
                <p:cNvSpPr>
                  <a:spLocks noChangeShapeType="1"/>
                </p:cNvSpPr>
                <p:nvPr/>
              </p:nvSpPr>
              <p:spPr bwMode="white">
                <a:xfrm>
                  <a:off x="262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191" name="Line 72"/>
                <p:cNvSpPr>
                  <a:spLocks noChangeShapeType="1"/>
                </p:cNvSpPr>
                <p:nvPr/>
              </p:nvSpPr>
              <p:spPr bwMode="white">
                <a:xfrm>
                  <a:off x="285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192" name="Line 73"/>
                <p:cNvSpPr>
                  <a:spLocks noChangeShapeType="1"/>
                </p:cNvSpPr>
                <p:nvPr/>
              </p:nvSpPr>
              <p:spPr bwMode="white">
                <a:xfrm>
                  <a:off x="307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193" name="Line 74"/>
                <p:cNvSpPr>
                  <a:spLocks noChangeShapeType="1"/>
                </p:cNvSpPr>
                <p:nvPr/>
              </p:nvSpPr>
              <p:spPr bwMode="white">
                <a:xfrm>
                  <a:off x="330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</p:grpSp>
          <p:grpSp>
            <p:nvGrpSpPr>
              <p:cNvPr id="2123" name="Group 75"/>
              <p:cNvGrpSpPr/>
              <p:nvPr userDrawn="1"/>
            </p:nvGrpSpPr>
            <p:grpSpPr>
              <a:xfrm>
                <a:off x="363" y="1"/>
                <a:ext cx="4919" cy="1034"/>
                <a:chOff x="1208" y="109"/>
                <a:chExt cx="2098" cy="423"/>
              </a:xfrm>
            </p:grpSpPr>
            <p:sp>
              <p:nvSpPr>
                <p:cNvPr id="168" name="Line 76"/>
                <p:cNvSpPr>
                  <a:spLocks noChangeShapeType="1"/>
                </p:cNvSpPr>
                <p:nvPr/>
              </p:nvSpPr>
              <p:spPr bwMode="ltGray">
                <a:xfrm>
                  <a:off x="2850" y="110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169" name="Line 77"/>
                <p:cNvSpPr>
                  <a:spLocks noChangeShapeType="1"/>
                </p:cNvSpPr>
                <p:nvPr/>
              </p:nvSpPr>
              <p:spPr bwMode="ltGray">
                <a:xfrm>
                  <a:off x="2972" y="332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170" name="Line 78"/>
                <p:cNvSpPr>
                  <a:spLocks noChangeShapeType="1"/>
                </p:cNvSpPr>
                <p:nvPr/>
              </p:nvSpPr>
              <p:spPr bwMode="ltGray">
                <a:xfrm>
                  <a:off x="3078" y="350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171" name="Line 79"/>
                <p:cNvSpPr>
                  <a:spLocks noChangeShapeType="1"/>
                </p:cNvSpPr>
                <p:nvPr/>
              </p:nvSpPr>
              <p:spPr bwMode="ltGray">
                <a:xfrm>
                  <a:off x="3306" y="450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172" name="Line 80"/>
                <p:cNvSpPr>
                  <a:spLocks noChangeShapeType="1"/>
                </p:cNvSpPr>
                <p:nvPr/>
              </p:nvSpPr>
              <p:spPr bwMode="ltGray">
                <a:xfrm>
                  <a:off x="2166" y="114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173" name="Line 81"/>
                <p:cNvSpPr>
                  <a:spLocks noChangeShapeType="1"/>
                </p:cNvSpPr>
                <p:nvPr/>
              </p:nvSpPr>
              <p:spPr bwMode="ltGray">
                <a:xfrm>
                  <a:off x="1938" y="111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174" name="Line 82"/>
                <p:cNvSpPr>
                  <a:spLocks noChangeShapeType="1"/>
                </p:cNvSpPr>
                <p:nvPr/>
              </p:nvSpPr>
              <p:spPr bwMode="ltGray">
                <a:xfrm flipH="1">
                  <a:off x="1912" y="332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175" name="Line 83"/>
                <p:cNvSpPr>
                  <a:spLocks noChangeShapeType="1"/>
                </p:cNvSpPr>
                <p:nvPr/>
              </p:nvSpPr>
              <p:spPr bwMode="ltGray">
                <a:xfrm>
                  <a:off x="1778" y="332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176" name="Line 84"/>
                <p:cNvSpPr>
                  <a:spLocks noChangeShapeType="1"/>
                </p:cNvSpPr>
                <p:nvPr/>
              </p:nvSpPr>
              <p:spPr bwMode="ltGray">
                <a:xfrm flipH="1">
                  <a:off x="1578" y="332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177" name="Line 85"/>
                <p:cNvSpPr>
                  <a:spLocks noChangeShapeType="1"/>
                </p:cNvSpPr>
                <p:nvPr/>
              </p:nvSpPr>
              <p:spPr bwMode="ltGray">
                <a:xfrm>
                  <a:off x="1208" y="332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178" name="Line 86"/>
                <p:cNvSpPr>
                  <a:spLocks noChangeShapeType="1"/>
                </p:cNvSpPr>
                <p:nvPr/>
              </p:nvSpPr>
              <p:spPr bwMode="ltGray">
                <a:xfrm>
                  <a:off x="1480" y="234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179" name="Line 87"/>
                <p:cNvSpPr>
                  <a:spLocks noChangeShapeType="1"/>
                </p:cNvSpPr>
                <p:nvPr/>
              </p:nvSpPr>
              <p:spPr bwMode="ltGray">
                <a:xfrm>
                  <a:off x="1254" y="252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180" name="Line 88"/>
                <p:cNvSpPr>
                  <a:spLocks noChangeShapeType="1"/>
                </p:cNvSpPr>
                <p:nvPr/>
              </p:nvSpPr>
              <p:spPr bwMode="ltGray">
                <a:xfrm flipH="1" flipV="1">
                  <a:off x="1482" y="109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181" name="Line 89"/>
                <p:cNvSpPr>
                  <a:spLocks noChangeShapeType="1"/>
                </p:cNvSpPr>
                <p:nvPr/>
              </p:nvSpPr>
              <p:spPr bwMode="ltGray">
                <a:xfrm>
                  <a:off x="1710" y="18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182" name="Line 90"/>
                <p:cNvSpPr>
                  <a:spLocks noChangeShapeType="1"/>
                </p:cNvSpPr>
                <p:nvPr/>
              </p:nvSpPr>
              <p:spPr bwMode="ltGray">
                <a:xfrm flipV="1">
                  <a:off x="1710" y="111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</p:grpSp>
        </p:grpSp>
        <p:pic>
          <p:nvPicPr>
            <p:cNvPr id="2139" name="Picture 91" descr="C:\My Documents\bits\earth.GIF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36" y="1566"/>
              <a:ext cx="690" cy="64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9308" name="Rectangle 92"/>
          <p:cNvSpPr>
            <a:spLocks noGrp="1" noChangeArrowheads="1"/>
          </p:cNvSpPr>
          <p:nvPr>
            <p:ph type="ctrTitle"/>
          </p:nvPr>
        </p:nvSpPr>
        <p:spPr>
          <a:xfrm>
            <a:off x="1828800" y="1828800"/>
            <a:ext cx="6934200" cy="2362200"/>
          </a:xfrm>
        </p:spPr>
        <p:txBody>
          <a:bodyPr/>
          <a:lstStyle>
            <a:lvl1pPr>
              <a:defRPr/>
            </a:lvl1pPr>
          </a:lstStyle>
          <a:p>
            <a:pPr lvl="0" fontAlgn="base"/>
            <a:r>
              <a:rPr lang="zh-CN" altLang="en-US" strike="noStrike" noProof="0" smtClean="0"/>
              <a:t>单击此处编辑母版标题样式</a:t>
            </a:r>
            <a:endParaRPr lang="zh-CN" altLang="en-US" strike="noStrike" noProof="0" smtClean="0"/>
          </a:p>
        </p:txBody>
      </p:sp>
      <p:sp>
        <p:nvSpPr>
          <p:cNvPr id="9309" name="Rectangle 9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572000"/>
            <a:ext cx="6934200" cy="129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 fontAlgn="base"/>
            <a:r>
              <a:rPr lang="zh-CN" altLang="en-US" strike="noStrike" noProof="0" smtClean="0"/>
              <a:t>单击此处编辑母版副标题样式</a:t>
            </a:r>
            <a:endParaRPr lang="zh-CN" altLang="en-US" strike="noStrike" noProof="0" smtClean="0"/>
          </a:p>
        </p:txBody>
      </p:sp>
      <p:sp>
        <p:nvSpPr>
          <p:cNvPr id="250" name="Rectangle 9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p>
            <a:pPr fontAlgn="base"/>
            <a:fld id="{BB962C8B-B14F-4D97-AF65-F5344CB8AC3E}" type="datetime1">
              <a:rPr lang="zh-CN" altLang="en-US" strike="noStrike" noProof="1" dirty="0">
                <a:latin typeface="Times New Roman" panose="02020603050405020304" pitchFamily="1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251" name="Rectangle 9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" charset="0"/>
              <a:ea typeface="SimSun" panose="02010600030101010101" pitchFamily="2" charset="-122"/>
              <a:cs typeface="SimSun" panose="02010600030101010101" pitchFamily="2" charset="-122"/>
            </a:endParaRPr>
          </a:p>
        </p:txBody>
      </p:sp>
      <p:sp>
        <p:nvSpPr>
          <p:cNvPr id="252" name="Rectangle 9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" charset="0"/>
                <a:ea typeface="SimSun" panose="0201060003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 dirty="0">
                <a:latin typeface="Times New Roman" panose="02020603050405020304" pitchFamily="1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" charset="0"/>
              <a:ea typeface="SimSun" panose="02010600030101010101" pitchFamily="2" charset="-122"/>
              <a:cs typeface="SimSun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" charset="0"/>
                <a:ea typeface="SimSun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 dirty="0">
                <a:latin typeface="Times New Roman" panose="02020603050405020304" pitchFamily="1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" charset="0"/>
              <a:ea typeface="SimSun" panose="02010600030101010101" pitchFamily="2" charset="-122"/>
              <a:cs typeface="SimSun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" charset="0"/>
                <a:ea typeface="SimSun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 dirty="0">
                <a:latin typeface="Times New Roman" panose="02020603050405020304" pitchFamily="1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" charset="0"/>
              <a:ea typeface="SimSun" panose="02010600030101010101" pitchFamily="2" charset="-122"/>
              <a:cs typeface="SimSun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" charset="0"/>
                <a:ea typeface="SimSun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 dirty="0">
                <a:latin typeface="Times New Roman" panose="02020603050405020304" pitchFamily="1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" charset="0"/>
              <a:ea typeface="SimSun" panose="02010600030101010101" pitchFamily="2" charset="-122"/>
              <a:cs typeface="SimSun" panose="02010600030101010101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" charset="0"/>
                <a:ea typeface="SimSun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 dirty="0">
                <a:latin typeface="Times New Roman" panose="02020603050405020304" pitchFamily="1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" charset="0"/>
              <a:ea typeface="SimSun" panose="02010600030101010101" pitchFamily="2" charset="-122"/>
              <a:cs typeface="SimSun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" charset="0"/>
                <a:ea typeface="SimSun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 dirty="0">
                <a:latin typeface="Times New Roman" panose="02020603050405020304" pitchFamily="1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" charset="0"/>
              <a:ea typeface="SimSun" panose="02010600030101010101" pitchFamily="2" charset="-122"/>
              <a:cs typeface="SimSun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" charset="0"/>
                <a:ea typeface="SimSun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 dirty="0">
                <a:latin typeface="Times New Roman" panose="02020603050405020304" pitchFamily="1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" charset="0"/>
              <a:ea typeface="SimSun" panose="02010600030101010101" pitchFamily="2" charset="-122"/>
              <a:cs typeface="SimSun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" charset="0"/>
                <a:ea typeface="SimSun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 dirty="0">
                <a:latin typeface="Times New Roman" panose="02020603050405020304" pitchFamily="1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" charset="0"/>
              <a:ea typeface="SimSun" panose="02010600030101010101" pitchFamily="2" charset="-122"/>
              <a:cs typeface="SimSun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" charset="0"/>
                <a:ea typeface="SimSun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 dirty="0">
                <a:latin typeface="Times New Roman" panose="02020603050405020304" pitchFamily="1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" charset="0"/>
              <a:ea typeface="SimSun" panose="02010600030101010101" pitchFamily="2" charset="-122"/>
              <a:cs typeface="SimSun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" charset="0"/>
                <a:ea typeface="SimSun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 dirty="0">
                <a:latin typeface="Times New Roman" panose="02020603050405020304" pitchFamily="1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" charset="0"/>
              <a:ea typeface="SimSun" panose="02010600030101010101" pitchFamily="2" charset="-122"/>
              <a:cs typeface="SimSun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" charset="0"/>
                <a:ea typeface="SimSun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405563" y="930275"/>
            <a:ext cx="2052637" cy="5332413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246063" y="930275"/>
            <a:ext cx="6007100" cy="5332413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 dirty="0">
                <a:latin typeface="Times New Roman" panose="02020603050405020304" pitchFamily="1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" charset="0"/>
              <a:ea typeface="SimSun" panose="02010600030101010101" pitchFamily="2" charset="-122"/>
              <a:cs typeface="SimSun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" charset="0"/>
                <a:ea typeface="SimSun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标题、文本和剪贴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五级</a:t>
            </a:r>
            <a:endParaRPr lang="zh-CN" altLang="en-US" strike="noStrike" noProof="1"/>
          </a:p>
        </p:txBody>
      </p:sp>
      <p:sp>
        <p:nvSpPr>
          <p:cNvPr id="4" name="剪贴画占位符 3"/>
          <p:cNvSpPr>
            <a:spLocks noGrp="1"/>
          </p:cNvSpPr>
          <p:nvPr>
            <p:ph type="clipArt" sz="half" idx="2"/>
          </p:nvPr>
        </p:nvSpPr>
        <p:spPr>
          <a:xfrm>
            <a:off x="4648200" y="2147888"/>
            <a:ext cx="3810000" cy="41148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defRPr/>
            </a:pPr>
            <a:endParaRPr kumimoji="1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 dirty="0">
                <a:latin typeface="Times New Roman" panose="02020603050405020304" pitchFamily="1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" charset="0"/>
              <a:ea typeface="SimSun" panose="02010600030101010101" pitchFamily="2" charset="-122"/>
              <a:cs typeface="SimSun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" charset="0"/>
                <a:ea typeface="SimSun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 dirty="0">
                <a:latin typeface="Times New Roman" panose="02020603050405020304" pitchFamily="1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" charset="0"/>
              <a:ea typeface="SimSun" panose="02010600030101010101" pitchFamily="2" charset="-122"/>
              <a:cs typeface="SimSun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" charset="0"/>
                <a:ea typeface="SimSun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 dirty="0">
                <a:latin typeface="Times New Roman" panose="02020603050405020304" pitchFamily="1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" charset="0"/>
              <a:ea typeface="SimSun" panose="02010600030101010101" pitchFamily="2" charset="-122"/>
              <a:cs typeface="SimSun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" charset="0"/>
                <a:ea typeface="SimSun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 dirty="0">
                <a:latin typeface="Times New Roman" panose="02020603050405020304" pitchFamily="1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" charset="0"/>
              <a:ea typeface="SimSun" panose="02010600030101010101" pitchFamily="2" charset="-122"/>
              <a:cs typeface="SimSun" panose="02010600030101010101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" charset="0"/>
                <a:ea typeface="SimSun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 dirty="0">
                <a:latin typeface="Times New Roman" panose="02020603050405020304" pitchFamily="1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" charset="0"/>
              <a:ea typeface="SimSun" panose="02010600030101010101" pitchFamily="2" charset="-122"/>
              <a:cs typeface="SimSun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" charset="0"/>
                <a:ea typeface="SimSun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 dirty="0">
                <a:latin typeface="Times New Roman" panose="02020603050405020304" pitchFamily="1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" charset="0"/>
              <a:ea typeface="SimSun" panose="02010600030101010101" pitchFamily="2" charset="-122"/>
              <a:cs typeface="SimSun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" charset="0"/>
                <a:ea typeface="SimSun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 dirty="0">
                <a:latin typeface="Times New Roman" panose="02020603050405020304" pitchFamily="1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" charset="0"/>
              <a:ea typeface="SimSun" panose="02010600030101010101" pitchFamily="2" charset="-122"/>
              <a:cs typeface="SimSun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" charset="0"/>
                <a:ea typeface="SimSun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 dirty="0">
                <a:latin typeface="Times New Roman" panose="02020603050405020304" pitchFamily="1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" charset="0"/>
              <a:ea typeface="SimSun" panose="02010600030101010101" pitchFamily="2" charset="-122"/>
              <a:cs typeface="SimSun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" charset="0"/>
                <a:ea typeface="SimSun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" charset="0"/>
            </a:endParaRPr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3.png"/><Relationship Id="rId14" Type="http://schemas.openxmlformats.org/officeDocument/2006/relationships/image" Target="../media/image2.png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5" Type="http://schemas.openxmlformats.org/officeDocument/2006/relationships/image" Target="../media/image3.png"/><Relationship Id="rId14" Type="http://schemas.openxmlformats.org/officeDocument/2006/relationships/image" Target="../media/image2.png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/>
          <a:p>
            <a:pPr lvl="0"/>
            <a:r>
              <a:rPr lang="zh-CN" altLang="en-US" dirty="0"/>
              <a:t>单第六章</a:t>
            </a:r>
            <a:r>
              <a:rPr lang="en-US" altLang="zh-CN" dirty="0"/>
              <a:t> </a:t>
            </a:r>
            <a:r>
              <a:rPr lang="zh-CN" altLang="en-US" dirty="0"/>
              <a:t>扁形动物门</a:t>
            </a:r>
            <a:r>
              <a:rPr lang="en-US" altLang="zh-CN" dirty="0"/>
              <a:t>(Platyhelminthes)</a:t>
            </a:r>
            <a:br>
              <a:rPr lang="en-US" altLang="zh-CN" dirty="0"/>
            </a:br>
            <a:r>
              <a:rPr lang="en-US" altLang="zh-CN" dirty="0"/>
              <a:t> </a:t>
            </a:r>
            <a:br>
              <a:rPr lang="en-US" altLang="zh-CN" dirty="0"/>
            </a:br>
            <a:r>
              <a:rPr lang="zh-CN" altLang="en-US" dirty="0"/>
              <a:t>第一节扁形动物门概述</a:t>
            </a:r>
            <a:br>
              <a:rPr lang="en-US" altLang="zh-CN" dirty="0"/>
            </a:br>
            <a:r>
              <a:rPr lang="zh-CN" altLang="en-US" dirty="0"/>
              <a:t>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685800" y="2147888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 anchorCtr="0"/>
          <a:p>
            <a:pPr lvl="0"/>
            <a:r>
              <a:rPr lang="zh-CN" altLang="en-US" dirty="0"/>
              <a:t>单击此处编辑母版文本样式</a:t>
            </a:r>
            <a:endParaRPr lang="en-US" altLang="zh-CN" dirty="0"/>
          </a:p>
          <a:p>
            <a:pPr lvl="1" indent="-285750"/>
            <a:r>
              <a:rPr lang="zh-CN" altLang="en-US" dirty="0"/>
              <a:t>第二级</a:t>
            </a:r>
            <a:endParaRPr lang="en-US" altLang="zh-CN" dirty="0"/>
          </a:p>
          <a:p>
            <a:pPr lvl="2" indent="-228600"/>
            <a:r>
              <a:rPr lang="zh-CN" altLang="en-US" dirty="0"/>
              <a:t>第三级</a:t>
            </a:r>
            <a:endParaRPr lang="en-US" altLang="zh-CN" dirty="0"/>
          </a:p>
          <a:p>
            <a:pPr lvl="3" indent="-228600"/>
            <a:r>
              <a:rPr lang="zh-CN" altLang="en-US" dirty="0"/>
              <a:t>第四级</a:t>
            </a:r>
            <a:endParaRPr lang="en-US" altLang="zh-CN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400"/>
            </a:lvl1pPr>
          </a:lstStyle>
          <a:p>
            <a:pPr lvl="0" fontAlgn="base"/>
            <a:fld id="{BB962C8B-B14F-4D97-AF65-F5344CB8AC3E}" type="datetime1">
              <a:rPr lang="zh-CN" altLang="en-US" strike="noStrike" noProof="1" dirty="0">
                <a:latin typeface="Times New Roman" panose="02020603050405020304" pitchFamily="1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" charset="0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>
              <a:defRPr kumimoji="0"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" charset="0"/>
              <a:ea typeface="SimSun" panose="02010600030101010101" pitchFamily="2" charset="-122"/>
              <a:cs typeface="SimSun" panose="02010600030101010101" pitchFamily="2" charset="-122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" charset="0"/>
                <a:ea typeface="SimSun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" charset="0"/>
            </a:endParaRPr>
          </a:p>
        </p:txBody>
      </p:sp>
      <p:grpSp>
        <p:nvGrpSpPr>
          <p:cNvPr id="1031" name="Group 7"/>
          <p:cNvGrpSpPr/>
          <p:nvPr/>
        </p:nvGrpSpPr>
        <p:grpSpPr>
          <a:xfrm>
            <a:off x="261938" y="87313"/>
            <a:ext cx="8488362" cy="831850"/>
            <a:chOff x="165" y="55"/>
            <a:chExt cx="5347" cy="524"/>
          </a:xfrm>
        </p:grpSpPr>
        <p:grpSp>
          <p:nvGrpSpPr>
            <p:cNvPr id="1032" name="Group 8"/>
            <p:cNvGrpSpPr/>
            <p:nvPr userDrawn="1"/>
          </p:nvGrpSpPr>
          <p:grpSpPr>
            <a:xfrm>
              <a:off x="664" y="104"/>
              <a:ext cx="4848" cy="432"/>
              <a:chOff x="664" y="104"/>
              <a:chExt cx="4848" cy="432"/>
            </a:xfrm>
          </p:grpSpPr>
          <p:sp>
            <p:nvSpPr>
              <p:cNvPr id="1033" name="Freeform 9"/>
              <p:cNvSpPr/>
              <p:nvPr/>
            </p:nvSpPr>
            <p:spPr>
              <a:xfrm>
                <a:off x="664" y="104"/>
                <a:ext cx="4848" cy="432"/>
              </a:xfrm>
              <a:custGeom>
                <a:avLst/>
                <a:gdLst/>
                <a:ahLst/>
                <a:cxnLst>
                  <a:cxn ang="0">
                    <a:pos x="4848" y="48"/>
                  </a:cxn>
                  <a:cxn ang="0">
                    <a:pos x="4848" y="432"/>
                  </a:cxn>
                  <a:cxn ang="0">
                    <a:pos x="0" y="432"/>
                  </a:cxn>
                  <a:cxn ang="0">
                    <a:pos x="0" y="0"/>
                  </a:cxn>
                  <a:cxn ang="0">
                    <a:pos x="4848" y="0"/>
                  </a:cxn>
                  <a:cxn ang="0">
                    <a:pos x="4848" y="48"/>
                  </a:cxn>
                </a:cxnLst>
                <a:pathLst>
                  <a:path w="4848" h="432">
                    <a:moveTo>
                      <a:pt x="4848" y="48"/>
                    </a:moveTo>
                    <a:lnTo>
                      <a:pt x="4848" y="432"/>
                    </a:lnTo>
                    <a:cubicBezTo>
                      <a:pt x="4848" y="432"/>
                      <a:pt x="2424" y="432"/>
                      <a:pt x="0" y="432"/>
                    </a:cubicBezTo>
                    <a:cubicBezTo>
                      <a:pt x="161" y="345"/>
                      <a:pt x="169" y="61"/>
                      <a:pt x="0" y="0"/>
                    </a:cubicBezTo>
                    <a:cubicBezTo>
                      <a:pt x="2424" y="0"/>
                      <a:pt x="4848" y="0"/>
                      <a:pt x="4848" y="0"/>
                    </a:cubicBezTo>
                    <a:lnTo>
                      <a:pt x="4848" y="48"/>
                    </a:lnTo>
                    <a:close/>
                  </a:path>
                </a:pathLst>
              </a:custGeom>
              <a:solidFill>
                <a:schemeClr val="hlink"/>
              </a:solidFill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grpSp>
            <p:nvGrpSpPr>
              <p:cNvPr id="1034" name="Group 10"/>
              <p:cNvGrpSpPr/>
              <p:nvPr/>
            </p:nvGrpSpPr>
            <p:grpSpPr>
              <a:xfrm>
                <a:off x="1195" y="104"/>
                <a:ext cx="3827" cy="429"/>
                <a:chOff x="1021" y="240"/>
                <a:chExt cx="3827" cy="429"/>
              </a:xfrm>
            </p:grpSpPr>
            <p:grpSp>
              <p:nvGrpSpPr>
                <p:cNvPr id="1035" name="Group 11"/>
                <p:cNvGrpSpPr/>
                <p:nvPr/>
              </p:nvGrpSpPr>
              <p:grpSpPr>
                <a:xfrm>
                  <a:off x="1021" y="241"/>
                  <a:ext cx="2208" cy="427"/>
                  <a:chOff x="1021" y="241"/>
                  <a:chExt cx="2208" cy="427"/>
                </a:xfrm>
              </p:grpSpPr>
              <p:sp>
                <p:nvSpPr>
                  <p:cNvPr id="1036" name="Freeform 12"/>
                  <p:cNvSpPr/>
                  <p:nvPr/>
                </p:nvSpPr>
                <p:spPr>
                  <a:xfrm>
                    <a:off x="2257" y="633"/>
                    <a:ext cx="7" cy="8"/>
                  </a:xfrm>
                  <a:custGeom>
                    <a:avLst/>
                    <a:gdLst/>
                    <a:ahLst/>
                    <a:cxnLst>
                      <a:cxn ang="0">
                        <a:pos x="2" y="4"/>
                      </a:cxn>
                      <a:cxn ang="0">
                        <a:pos x="7" y="2"/>
                      </a:cxn>
                      <a:cxn ang="0">
                        <a:pos x="6" y="6"/>
                      </a:cxn>
                      <a:cxn ang="0">
                        <a:pos x="2" y="4"/>
                      </a:cxn>
                    </a:cxnLst>
                    <a:pathLst>
                      <a:path w="15" h="23">
                        <a:moveTo>
                          <a:pt x="5" y="11"/>
                        </a:moveTo>
                        <a:cubicBezTo>
                          <a:pt x="2" y="1"/>
                          <a:pt x="7" y="0"/>
                          <a:pt x="15" y="5"/>
                        </a:cubicBezTo>
                        <a:cubicBezTo>
                          <a:pt x="14" y="9"/>
                          <a:pt x="15" y="13"/>
                          <a:pt x="13" y="17"/>
                        </a:cubicBezTo>
                        <a:cubicBezTo>
                          <a:pt x="9" y="23"/>
                          <a:pt x="0" y="16"/>
                          <a:pt x="5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37" name="Freeform 13"/>
                  <p:cNvSpPr/>
                  <p:nvPr/>
                </p:nvSpPr>
                <p:spPr>
                  <a:xfrm>
                    <a:off x="2332" y="660"/>
                    <a:ext cx="9" cy="8"/>
                  </a:xfrm>
                  <a:custGeom>
                    <a:avLst/>
                    <a:gdLst/>
                    <a:ahLst/>
                    <a:cxnLst>
                      <a:cxn ang="0">
                        <a:pos x="1" y="5"/>
                      </a:cxn>
                      <a:cxn ang="0">
                        <a:pos x="5" y="1"/>
                      </a:cxn>
                      <a:cxn ang="0">
                        <a:pos x="3" y="7"/>
                      </a:cxn>
                      <a:cxn ang="0">
                        <a:pos x="1" y="5"/>
                      </a:cxn>
                    </a:cxnLst>
                    <a:pathLst>
                      <a:path w="20" h="23">
                        <a:moveTo>
                          <a:pt x="3" y="13"/>
                        </a:moveTo>
                        <a:cubicBezTo>
                          <a:pt x="0" y="5"/>
                          <a:pt x="2" y="0"/>
                          <a:pt x="11" y="3"/>
                        </a:cubicBezTo>
                        <a:cubicBezTo>
                          <a:pt x="16" y="10"/>
                          <a:pt x="20" y="23"/>
                          <a:pt x="7" y="19"/>
                        </a:cubicBezTo>
                        <a:cubicBezTo>
                          <a:pt x="6" y="17"/>
                          <a:pt x="3" y="13"/>
                          <a:pt x="3" y="1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38" name="Freeform 14"/>
                  <p:cNvSpPr/>
                  <p:nvPr/>
                </p:nvSpPr>
                <p:spPr>
                  <a:xfrm>
                    <a:off x="2120" y="616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7" y="11"/>
                      </a:cxn>
                      <a:cxn ang="0">
                        <a:pos x="3" y="7"/>
                      </a:cxn>
                      <a:cxn ang="0">
                        <a:pos x="0" y="3"/>
                      </a:cxn>
                      <a:cxn ang="0">
                        <a:pos x="7" y="1"/>
                      </a:cxn>
                      <a:cxn ang="0">
                        <a:pos x="13" y="8"/>
                      </a:cxn>
                      <a:cxn ang="0">
                        <a:pos x="12" y="10"/>
                      </a:cxn>
                      <a:cxn ang="0">
                        <a:pos x="7" y="11"/>
                      </a:cxn>
                    </a:cxnLst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39" name="Freeform 15"/>
                  <p:cNvSpPr/>
                  <p:nvPr/>
                </p:nvSpPr>
                <p:spPr>
                  <a:xfrm>
                    <a:off x="1967" y="629"/>
                    <a:ext cx="11" cy="5"/>
                  </a:xfrm>
                  <a:custGeom>
                    <a:avLst/>
                    <a:gdLst/>
                    <a:ahLst/>
                    <a:cxnLst>
                      <a:cxn ang="0">
                        <a:pos x="7" y="5"/>
                      </a:cxn>
                      <a:cxn ang="0">
                        <a:pos x="1" y="3"/>
                      </a:cxn>
                      <a:cxn ang="0">
                        <a:pos x="7" y="0"/>
                      </a:cxn>
                      <a:cxn ang="0">
                        <a:pos x="7" y="5"/>
                      </a:cxn>
                    </a:cxnLst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40" name="Freeform 16"/>
                  <p:cNvSpPr/>
                  <p:nvPr/>
                </p:nvSpPr>
                <p:spPr>
                  <a:xfrm>
                    <a:off x="1921" y="635"/>
                    <a:ext cx="28" cy="16"/>
                  </a:xfrm>
                  <a:custGeom>
                    <a:avLst/>
                    <a:gdLst/>
                    <a:ahLst/>
                    <a:cxnLst>
                      <a:cxn ang="0">
                        <a:pos x="6" y="8"/>
                      </a:cxn>
                      <a:cxn ang="0">
                        <a:pos x="13" y="1"/>
                      </a:cxn>
                      <a:cxn ang="0">
                        <a:pos x="18" y="0"/>
                      </a:cxn>
                      <a:cxn ang="0">
                        <a:pos x="25" y="4"/>
                      </a:cxn>
                      <a:cxn ang="0">
                        <a:pos x="14" y="9"/>
                      </a:cxn>
                      <a:cxn ang="0">
                        <a:pos x="5" y="16"/>
                      </a:cxn>
                      <a:cxn ang="0">
                        <a:pos x="3" y="7"/>
                      </a:cxn>
                      <a:cxn ang="0">
                        <a:pos x="5" y="5"/>
                      </a:cxn>
                      <a:cxn ang="0">
                        <a:pos x="6" y="8"/>
                      </a:cxn>
                    </a:cxnLst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41" name="Freeform 17"/>
                  <p:cNvSpPr/>
                  <p:nvPr/>
                </p:nvSpPr>
                <p:spPr>
                  <a:xfrm>
                    <a:off x="1892" y="634"/>
                    <a:ext cx="29" cy="16"/>
                  </a:xfrm>
                  <a:custGeom>
                    <a:avLst/>
                    <a:gdLst/>
                    <a:ahLst/>
                    <a:cxnLst>
                      <a:cxn ang="0">
                        <a:pos x="0" y="11"/>
                      </a:cxn>
                      <a:cxn ang="0">
                        <a:pos x="8" y="9"/>
                      </a:cxn>
                      <a:cxn ang="0">
                        <a:pos x="22" y="0"/>
                      </a:cxn>
                      <a:cxn ang="0">
                        <a:pos x="27" y="1"/>
                      </a:cxn>
                      <a:cxn ang="0">
                        <a:pos x="21" y="6"/>
                      </a:cxn>
                      <a:cxn ang="0">
                        <a:pos x="12" y="11"/>
                      </a:cxn>
                      <a:cxn ang="0">
                        <a:pos x="9" y="16"/>
                      </a:cxn>
                      <a:cxn ang="0">
                        <a:pos x="7" y="15"/>
                      </a:cxn>
                      <a:cxn ang="0">
                        <a:pos x="5" y="13"/>
                      </a:cxn>
                      <a:cxn ang="0">
                        <a:pos x="0" y="12"/>
                      </a:cxn>
                      <a:cxn ang="0">
                        <a:pos x="0" y="11"/>
                      </a:cxn>
                    </a:cxnLst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42" name="Freeform 18"/>
                  <p:cNvSpPr/>
                  <p:nvPr/>
                </p:nvSpPr>
                <p:spPr>
                  <a:xfrm>
                    <a:off x="1735" y="547"/>
                    <a:ext cx="151" cy="93"/>
                  </a:xfrm>
                  <a:custGeom>
                    <a:avLst/>
                    <a:gdLst/>
                    <a:ahLst/>
                    <a:cxnLst>
                      <a:cxn ang="0">
                        <a:pos x="4" y="1"/>
                      </a:cxn>
                      <a:cxn ang="0">
                        <a:pos x="15" y="6"/>
                      </a:cxn>
                      <a:cxn ang="0">
                        <a:pos x="20" y="10"/>
                      </a:cxn>
                      <a:cxn ang="0">
                        <a:pos x="32" y="17"/>
                      </a:cxn>
                      <a:cxn ang="0">
                        <a:pos x="39" y="22"/>
                      </a:cxn>
                      <a:cxn ang="0">
                        <a:pos x="52" y="33"/>
                      </a:cxn>
                      <a:cxn ang="0">
                        <a:pos x="58" y="43"/>
                      </a:cxn>
                      <a:cxn ang="0">
                        <a:pos x="63" y="44"/>
                      </a:cxn>
                      <a:cxn ang="0">
                        <a:pos x="66" y="50"/>
                      </a:cxn>
                      <a:cxn ang="0">
                        <a:pos x="75" y="51"/>
                      </a:cxn>
                      <a:cxn ang="0">
                        <a:pos x="72" y="66"/>
                      </a:cxn>
                      <a:cxn ang="0">
                        <a:pos x="77" y="75"/>
                      </a:cxn>
                      <a:cxn ang="0">
                        <a:pos x="84" y="78"/>
                      </a:cxn>
                      <a:cxn ang="0">
                        <a:pos x="92" y="79"/>
                      </a:cxn>
                      <a:cxn ang="0">
                        <a:pos x="100" y="81"/>
                      </a:cxn>
                      <a:cxn ang="0">
                        <a:pos x="108" y="79"/>
                      </a:cxn>
                      <a:cxn ang="0">
                        <a:pos x="116" y="83"/>
                      </a:cxn>
                      <a:cxn ang="0">
                        <a:pos x="126" y="86"/>
                      </a:cxn>
                      <a:cxn ang="0">
                        <a:pos x="134" y="89"/>
                      </a:cxn>
                      <a:cxn ang="0">
                        <a:pos x="150" y="89"/>
                      </a:cxn>
                      <a:cxn ang="0">
                        <a:pos x="145" y="92"/>
                      </a:cxn>
                      <a:cxn ang="0">
                        <a:pos x="137" y="91"/>
                      </a:cxn>
                      <a:cxn ang="0">
                        <a:pos x="128" y="91"/>
                      </a:cxn>
                      <a:cxn ang="0">
                        <a:pos x="123" y="89"/>
                      </a:cxn>
                      <a:cxn ang="0">
                        <a:pos x="107" y="89"/>
                      </a:cxn>
                      <a:cxn ang="0">
                        <a:pos x="100" y="87"/>
                      </a:cxn>
                      <a:cxn ang="0">
                        <a:pos x="73" y="81"/>
                      </a:cxn>
                      <a:cxn ang="0">
                        <a:pos x="68" y="73"/>
                      </a:cxn>
                      <a:cxn ang="0">
                        <a:pos x="54" y="67"/>
                      </a:cxn>
                      <a:cxn ang="0">
                        <a:pos x="46" y="62"/>
                      </a:cxn>
                      <a:cxn ang="0">
                        <a:pos x="40" y="53"/>
                      </a:cxn>
                      <a:cxn ang="0">
                        <a:pos x="29" y="36"/>
                      </a:cxn>
                      <a:cxn ang="0">
                        <a:pos x="27" y="34"/>
                      </a:cxn>
                      <a:cxn ang="0">
                        <a:pos x="25" y="34"/>
                      </a:cxn>
                      <a:cxn ang="0">
                        <a:pos x="23" y="30"/>
                      </a:cxn>
                      <a:cxn ang="0">
                        <a:pos x="16" y="19"/>
                      </a:cxn>
                      <a:cxn ang="0">
                        <a:pos x="9" y="13"/>
                      </a:cxn>
                      <a:cxn ang="0">
                        <a:pos x="2" y="7"/>
                      </a:cxn>
                      <a:cxn ang="0">
                        <a:pos x="4" y="1"/>
                      </a:cxn>
                      <a:cxn ang="0">
                        <a:pos x="4" y="1"/>
                      </a:cxn>
                    </a:cxnLst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43" name="Freeform 19"/>
                  <p:cNvSpPr/>
                  <p:nvPr/>
                </p:nvSpPr>
                <p:spPr>
                  <a:xfrm>
                    <a:off x="1827" y="541"/>
                    <a:ext cx="67" cy="68"/>
                  </a:xfrm>
                  <a:custGeom>
                    <a:avLst/>
                    <a:gdLst/>
                    <a:ahLst/>
                    <a:cxnLst>
                      <a:cxn ang="0">
                        <a:pos x="23" y="22"/>
                      </a:cxn>
                      <a:cxn ang="0">
                        <a:pos x="28" y="19"/>
                      </a:cxn>
                      <a:cxn ang="0">
                        <a:pos x="29" y="17"/>
                      </a:cxn>
                      <a:cxn ang="0">
                        <a:pos x="34" y="15"/>
                      </a:cxn>
                      <a:cxn ang="0">
                        <a:pos x="46" y="7"/>
                      </a:cxn>
                      <a:cxn ang="0">
                        <a:pos x="48" y="1"/>
                      </a:cxn>
                      <a:cxn ang="0">
                        <a:pos x="53" y="0"/>
                      </a:cxn>
                      <a:cxn ang="0">
                        <a:pos x="64" y="9"/>
                      </a:cxn>
                      <a:cxn ang="0">
                        <a:pos x="63" y="15"/>
                      </a:cxn>
                      <a:cxn ang="0">
                        <a:pos x="54" y="21"/>
                      </a:cxn>
                      <a:cxn ang="0">
                        <a:pos x="57" y="31"/>
                      </a:cxn>
                      <a:cxn ang="0">
                        <a:pos x="61" y="36"/>
                      </a:cxn>
                      <a:cxn ang="0">
                        <a:pos x="63" y="42"/>
                      </a:cxn>
                      <a:cxn ang="0">
                        <a:pos x="55" y="42"/>
                      </a:cxn>
                      <a:cxn ang="0">
                        <a:pos x="50" y="48"/>
                      </a:cxn>
                      <a:cxn ang="0">
                        <a:pos x="45" y="51"/>
                      </a:cxn>
                      <a:cxn ang="0">
                        <a:pos x="43" y="65"/>
                      </a:cxn>
                      <a:cxn ang="0">
                        <a:pos x="38" y="67"/>
                      </a:cxn>
                      <a:cxn ang="0">
                        <a:pos x="35" y="68"/>
                      </a:cxn>
                      <a:cxn ang="0">
                        <a:pos x="33" y="67"/>
                      </a:cxn>
                      <a:cxn ang="0">
                        <a:pos x="31" y="63"/>
                      </a:cxn>
                      <a:cxn ang="0">
                        <a:pos x="26" y="61"/>
                      </a:cxn>
                      <a:cxn ang="0">
                        <a:pos x="18" y="64"/>
                      </a:cxn>
                      <a:cxn ang="0">
                        <a:pos x="12" y="61"/>
                      </a:cxn>
                      <a:cxn ang="0">
                        <a:pos x="4" y="49"/>
                      </a:cxn>
                      <a:cxn ang="0">
                        <a:pos x="2" y="43"/>
                      </a:cxn>
                      <a:cxn ang="0">
                        <a:pos x="0" y="39"/>
                      </a:cxn>
                      <a:cxn ang="0">
                        <a:pos x="9" y="32"/>
                      </a:cxn>
                      <a:cxn ang="0">
                        <a:pos x="14" y="34"/>
                      </a:cxn>
                      <a:cxn ang="0">
                        <a:pos x="15" y="26"/>
                      </a:cxn>
                      <a:cxn ang="0">
                        <a:pos x="22" y="23"/>
                      </a:cxn>
                      <a:cxn ang="0">
                        <a:pos x="23" y="22"/>
                      </a:cxn>
                    </a:cxnLst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44" name="Freeform 20"/>
                  <p:cNvSpPr/>
                  <p:nvPr/>
                </p:nvSpPr>
                <p:spPr>
                  <a:xfrm>
                    <a:off x="1892" y="572"/>
                    <a:ext cx="47" cy="13"/>
                  </a:xfrm>
                  <a:custGeom>
                    <a:avLst/>
                    <a:gdLst/>
                    <a:ahLst/>
                    <a:cxnLst>
                      <a:cxn ang="0">
                        <a:pos x="2" y="11"/>
                      </a:cxn>
                      <a:cxn ang="0">
                        <a:pos x="8" y="3"/>
                      </a:cxn>
                      <a:cxn ang="0">
                        <a:pos x="20" y="7"/>
                      </a:cxn>
                      <a:cxn ang="0">
                        <a:pos x="31" y="5"/>
                      </a:cxn>
                      <a:cxn ang="0">
                        <a:pos x="39" y="0"/>
                      </a:cxn>
                      <a:cxn ang="0">
                        <a:pos x="33" y="9"/>
                      </a:cxn>
                      <a:cxn ang="0">
                        <a:pos x="26" y="13"/>
                      </a:cxn>
                      <a:cxn ang="0">
                        <a:pos x="18" y="11"/>
                      </a:cxn>
                      <a:cxn ang="0">
                        <a:pos x="6" y="10"/>
                      </a:cxn>
                      <a:cxn ang="0">
                        <a:pos x="2" y="11"/>
                      </a:cxn>
                    </a:cxnLst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45" name="Freeform 21"/>
                  <p:cNvSpPr/>
                  <p:nvPr/>
                </p:nvSpPr>
                <p:spPr>
                  <a:xfrm>
                    <a:off x="1890" y="588"/>
                    <a:ext cx="32" cy="34"/>
                  </a:xfrm>
                  <a:custGeom>
                    <a:avLst/>
                    <a:gdLst/>
                    <a:ahLst/>
                    <a:cxnLst>
                      <a:cxn ang="0">
                        <a:pos x="3" y="6"/>
                      </a:cxn>
                      <a:cxn ang="0">
                        <a:pos x="8" y="0"/>
                      </a:cxn>
                      <a:cxn ang="0">
                        <a:pos x="14" y="6"/>
                      </a:cxn>
                      <a:cxn ang="0">
                        <a:pos x="26" y="1"/>
                      </a:cxn>
                      <a:cxn ang="0">
                        <a:pos x="19" y="11"/>
                      </a:cxn>
                      <a:cxn ang="0">
                        <a:pos x="23" y="16"/>
                      </a:cxn>
                      <a:cxn ang="0">
                        <a:pos x="24" y="20"/>
                      </a:cxn>
                      <a:cxn ang="0">
                        <a:pos x="19" y="24"/>
                      </a:cxn>
                      <a:cxn ang="0">
                        <a:pos x="14" y="20"/>
                      </a:cxn>
                      <a:cxn ang="0">
                        <a:pos x="9" y="16"/>
                      </a:cxn>
                      <a:cxn ang="0">
                        <a:pos x="12" y="22"/>
                      </a:cxn>
                      <a:cxn ang="0">
                        <a:pos x="13" y="24"/>
                      </a:cxn>
                      <a:cxn ang="0">
                        <a:pos x="8" y="34"/>
                      </a:cxn>
                      <a:cxn ang="0">
                        <a:pos x="5" y="33"/>
                      </a:cxn>
                      <a:cxn ang="0">
                        <a:pos x="3" y="29"/>
                      </a:cxn>
                      <a:cxn ang="0">
                        <a:pos x="0" y="18"/>
                      </a:cxn>
                      <a:cxn ang="0">
                        <a:pos x="1" y="10"/>
                      </a:cxn>
                      <a:cxn ang="0">
                        <a:pos x="3" y="6"/>
                      </a:cxn>
                    </a:cxnLst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46" name="Freeform 22"/>
                  <p:cNvSpPr/>
                  <p:nvPr/>
                </p:nvSpPr>
                <p:spPr>
                  <a:xfrm>
                    <a:off x="1944" y="569"/>
                    <a:ext cx="16" cy="20"/>
                  </a:xfrm>
                  <a:custGeom>
                    <a:avLst/>
                    <a:gdLst/>
                    <a:ahLst/>
                    <a:cxnLst>
                      <a:cxn ang="0">
                        <a:pos x="1" y="9"/>
                      </a:cxn>
                      <a:cxn ang="0">
                        <a:pos x="6" y="0"/>
                      </a:cxn>
                      <a:cxn ang="0">
                        <a:pos x="6" y="9"/>
                      </a:cxn>
                      <a:cxn ang="0">
                        <a:pos x="16" y="12"/>
                      </a:cxn>
                      <a:cxn ang="0">
                        <a:pos x="8" y="14"/>
                      </a:cxn>
                      <a:cxn ang="0">
                        <a:pos x="2" y="19"/>
                      </a:cxn>
                      <a:cxn ang="0">
                        <a:pos x="0" y="11"/>
                      </a:cxn>
                      <a:cxn ang="0">
                        <a:pos x="1" y="9"/>
                      </a:cxn>
                    </a:cxnLst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47" name="Freeform 23"/>
                  <p:cNvSpPr/>
                  <p:nvPr/>
                </p:nvSpPr>
                <p:spPr>
                  <a:xfrm>
                    <a:off x="1948" y="600"/>
                    <a:ext cx="20" cy="10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12" y="0"/>
                      </a:cxn>
                      <a:cxn ang="0">
                        <a:pos x="20" y="6"/>
                      </a:cxn>
                      <a:cxn ang="0">
                        <a:pos x="14" y="5"/>
                      </a:cxn>
                      <a:cxn ang="0">
                        <a:pos x="1" y="6"/>
                      </a:cxn>
                      <a:cxn ang="0">
                        <a:pos x="3" y="0"/>
                      </a:cxn>
                    </a:cxnLst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48" name="Freeform 24"/>
                  <p:cNvSpPr/>
                  <p:nvPr/>
                </p:nvSpPr>
                <p:spPr>
                  <a:xfrm>
                    <a:off x="1969" y="585"/>
                    <a:ext cx="26" cy="17"/>
                  </a:xfrm>
                  <a:custGeom>
                    <a:avLst/>
                    <a:gdLst/>
                    <a:ahLst/>
                    <a:cxnLst>
                      <a:cxn ang="0">
                        <a:pos x="9" y="13"/>
                      </a:cxn>
                      <a:cxn ang="0">
                        <a:pos x="6" y="9"/>
                      </a:cxn>
                      <a:cxn ang="0">
                        <a:pos x="1" y="8"/>
                      </a:cxn>
                      <a:cxn ang="0">
                        <a:pos x="6" y="3"/>
                      </a:cxn>
                      <a:cxn ang="0">
                        <a:pos x="11" y="0"/>
                      </a:cxn>
                      <a:cxn ang="0">
                        <a:pos x="21" y="4"/>
                      </a:cxn>
                      <a:cxn ang="0">
                        <a:pos x="23" y="7"/>
                      </a:cxn>
                      <a:cxn ang="0">
                        <a:pos x="26" y="11"/>
                      </a:cxn>
                      <a:cxn ang="0">
                        <a:pos x="17" y="13"/>
                      </a:cxn>
                      <a:cxn ang="0">
                        <a:pos x="10" y="16"/>
                      </a:cxn>
                      <a:cxn ang="0">
                        <a:pos x="9" y="13"/>
                      </a:cxn>
                    </a:cxnLst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49" name="Freeform 25"/>
                  <p:cNvSpPr/>
                  <p:nvPr/>
                </p:nvSpPr>
                <p:spPr>
                  <a:xfrm>
                    <a:off x="1976" y="593"/>
                    <a:ext cx="122" cy="61"/>
                  </a:xfrm>
                  <a:custGeom>
                    <a:avLst/>
                    <a:gdLst/>
                    <a:ahLst/>
                    <a:cxnLst>
                      <a:cxn ang="0">
                        <a:pos x="20" y="9"/>
                      </a:cxn>
                      <a:cxn ang="0">
                        <a:pos x="15" y="5"/>
                      </a:cxn>
                      <a:cxn ang="0">
                        <a:pos x="11" y="10"/>
                      </a:cxn>
                      <a:cxn ang="0">
                        <a:pos x="0" y="8"/>
                      </a:cxn>
                      <a:cxn ang="0">
                        <a:pos x="4" y="14"/>
                      </a:cxn>
                      <a:cxn ang="0">
                        <a:pos x="7" y="21"/>
                      </a:cxn>
                      <a:cxn ang="0">
                        <a:pos x="10" y="16"/>
                      </a:cxn>
                      <a:cxn ang="0">
                        <a:pos x="13" y="15"/>
                      </a:cxn>
                      <a:cxn ang="0">
                        <a:pos x="20" y="19"/>
                      </a:cxn>
                      <a:cxn ang="0">
                        <a:pos x="30" y="21"/>
                      </a:cxn>
                      <a:cxn ang="0">
                        <a:pos x="38" y="24"/>
                      </a:cxn>
                      <a:cxn ang="0">
                        <a:pos x="45" y="34"/>
                      </a:cxn>
                      <a:cxn ang="0">
                        <a:pos x="44" y="41"/>
                      </a:cxn>
                      <a:cxn ang="0">
                        <a:pos x="42" y="45"/>
                      </a:cxn>
                      <a:cxn ang="0">
                        <a:pos x="52" y="43"/>
                      </a:cxn>
                      <a:cxn ang="0">
                        <a:pos x="60" y="47"/>
                      </a:cxn>
                      <a:cxn ang="0">
                        <a:pos x="72" y="50"/>
                      </a:cxn>
                      <a:cxn ang="0">
                        <a:pos x="74" y="49"/>
                      </a:cxn>
                      <a:cxn ang="0">
                        <a:pos x="72" y="45"/>
                      </a:cxn>
                      <a:cxn ang="0">
                        <a:pos x="76" y="46"/>
                      </a:cxn>
                      <a:cxn ang="0">
                        <a:pos x="79" y="40"/>
                      </a:cxn>
                      <a:cxn ang="0">
                        <a:pos x="86" y="41"/>
                      </a:cxn>
                      <a:cxn ang="0">
                        <a:pos x="91" y="44"/>
                      </a:cxn>
                      <a:cxn ang="0">
                        <a:pos x="104" y="56"/>
                      </a:cxn>
                      <a:cxn ang="0">
                        <a:pos x="112" y="60"/>
                      </a:cxn>
                      <a:cxn ang="0">
                        <a:pos x="121" y="57"/>
                      </a:cxn>
                      <a:cxn ang="0">
                        <a:pos x="114" y="54"/>
                      </a:cxn>
                      <a:cxn ang="0">
                        <a:pos x="109" y="46"/>
                      </a:cxn>
                      <a:cxn ang="0">
                        <a:pos x="107" y="44"/>
                      </a:cxn>
                      <a:cxn ang="0">
                        <a:pos x="106" y="41"/>
                      </a:cxn>
                      <a:cxn ang="0">
                        <a:pos x="101" y="39"/>
                      </a:cxn>
                      <a:cxn ang="0">
                        <a:pos x="102" y="32"/>
                      </a:cxn>
                      <a:cxn ang="0">
                        <a:pos x="94" y="29"/>
                      </a:cxn>
                      <a:cxn ang="0">
                        <a:pos x="90" y="23"/>
                      </a:cxn>
                      <a:cxn ang="0">
                        <a:pos x="81" y="18"/>
                      </a:cxn>
                      <a:cxn ang="0">
                        <a:pos x="72" y="13"/>
                      </a:cxn>
                      <a:cxn ang="0">
                        <a:pos x="67" y="11"/>
                      </a:cxn>
                      <a:cxn ang="0">
                        <a:pos x="51" y="5"/>
                      </a:cxn>
                      <a:cxn ang="0">
                        <a:pos x="44" y="1"/>
                      </a:cxn>
                      <a:cxn ang="0">
                        <a:pos x="41" y="0"/>
                      </a:cxn>
                      <a:cxn ang="0">
                        <a:pos x="30" y="3"/>
                      </a:cxn>
                      <a:cxn ang="0">
                        <a:pos x="24" y="11"/>
                      </a:cxn>
                      <a:cxn ang="0">
                        <a:pos x="20" y="9"/>
                      </a:cxn>
                    </a:cxnLst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50" name="Freeform 26"/>
                  <p:cNvSpPr/>
                  <p:nvPr/>
                </p:nvSpPr>
                <p:spPr>
                  <a:xfrm>
                    <a:off x="2082" y="599"/>
                    <a:ext cx="33" cy="26"/>
                  </a:xfrm>
                  <a:custGeom>
                    <a:avLst/>
                    <a:gdLst/>
                    <a:ahLst/>
                    <a:cxnLst>
                      <a:cxn ang="0">
                        <a:pos x="0" y="19"/>
                      </a:cxn>
                      <a:cxn ang="0">
                        <a:pos x="11" y="20"/>
                      </a:cxn>
                      <a:cxn ang="0">
                        <a:pos x="19" y="16"/>
                      </a:cxn>
                      <a:cxn ang="0">
                        <a:pos x="24" y="10"/>
                      </a:cxn>
                      <a:cxn ang="0">
                        <a:pos x="18" y="5"/>
                      </a:cxn>
                      <a:cxn ang="0">
                        <a:pos x="18" y="1"/>
                      </a:cxn>
                      <a:cxn ang="0">
                        <a:pos x="30" y="9"/>
                      </a:cxn>
                      <a:cxn ang="0">
                        <a:pos x="28" y="18"/>
                      </a:cxn>
                      <a:cxn ang="0">
                        <a:pos x="14" y="26"/>
                      </a:cxn>
                      <a:cxn ang="0">
                        <a:pos x="4" y="22"/>
                      </a:cxn>
                      <a:cxn ang="0">
                        <a:pos x="1" y="21"/>
                      </a:cxn>
                      <a:cxn ang="0">
                        <a:pos x="0" y="19"/>
                      </a:cxn>
                    </a:cxnLst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51" name="Freeform 27"/>
                  <p:cNvSpPr/>
                  <p:nvPr/>
                </p:nvSpPr>
                <p:spPr>
                  <a:xfrm>
                    <a:off x="2152" y="544"/>
                    <a:ext cx="8" cy="6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" y="5"/>
                      </a:cxn>
                      <a:cxn ang="0">
                        <a:pos x="1" y="1"/>
                      </a:cxn>
                    </a:cxnLst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52" name="Freeform 28"/>
                  <p:cNvSpPr/>
                  <p:nvPr/>
                </p:nvSpPr>
                <p:spPr>
                  <a:xfrm>
                    <a:off x="2194" y="584"/>
                    <a:ext cx="11" cy="8"/>
                  </a:xfrm>
                  <a:custGeom>
                    <a:avLst/>
                    <a:gdLst/>
                    <a:ahLst/>
                    <a:cxnLst>
                      <a:cxn ang="0">
                        <a:pos x="3" y="5"/>
                      </a:cxn>
                      <a:cxn ang="0">
                        <a:pos x="6" y="0"/>
                      </a:cxn>
                      <a:cxn ang="0">
                        <a:pos x="6" y="8"/>
                      </a:cxn>
                      <a:cxn ang="0">
                        <a:pos x="3" y="5"/>
                      </a:cxn>
                    </a:cxnLst>
                    <a:pathLst>
                      <a:path w="26" h="22">
                        <a:moveTo>
                          <a:pt x="8" y="14"/>
                        </a:moveTo>
                        <a:cubicBezTo>
                          <a:pt x="5" y="6"/>
                          <a:pt x="5" y="3"/>
                          <a:pt x="14" y="0"/>
                        </a:cubicBezTo>
                        <a:cubicBezTo>
                          <a:pt x="26" y="4"/>
                          <a:pt x="23" y="16"/>
                          <a:pt x="14" y="22"/>
                        </a:cubicBezTo>
                        <a:cubicBezTo>
                          <a:pt x="0" y="17"/>
                          <a:pt x="13" y="3"/>
                          <a:pt x="8" y="1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53" name="Freeform 29"/>
                  <p:cNvSpPr/>
                  <p:nvPr/>
                </p:nvSpPr>
                <p:spPr>
                  <a:xfrm>
                    <a:off x="2059" y="494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3" y="4"/>
                      </a:cxn>
                      <a:cxn ang="0">
                        <a:pos x="7" y="1"/>
                      </a:cxn>
                      <a:cxn ang="0">
                        <a:pos x="4" y="4"/>
                      </a:cxn>
                      <a:cxn ang="0">
                        <a:pos x="3" y="4"/>
                      </a:cxn>
                    </a:cxnLst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54" name="Freeform 30"/>
                  <p:cNvSpPr/>
                  <p:nvPr/>
                </p:nvSpPr>
                <p:spPr>
                  <a:xfrm>
                    <a:off x="1988" y="536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3" y="4"/>
                      </a:cxn>
                      <a:cxn ang="0">
                        <a:pos x="6" y="1"/>
                      </a:cxn>
                      <a:cxn ang="0">
                        <a:pos x="6" y="5"/>
                      </a:cxn>
                      <a:cxn ang="0">
                        <a:pos x="3" y="4"/>
                      </a:cxn>
                    </a:cxnLst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55" name="Freeform 31"/>
                  <p:cNvSpPr/>
                  <p:nvPr/>
                </p:nvSpPr>
                <p:spPr>
                  <a:xfrm>
                    <a:off x="1910" y="523"/>
                    <a:ext cx="34" cy="27"/>
                  </a:xfrm>
                  <a:custGeom>
                    <a:avLst/>
                    <a:gdLst/>
                    <a:ahLst/>
                    <a:cxnLst>
                      <a:cxn ang="0">
                        <a:pos x="0" y="17"/>
                      </a:cxn>
                      <a:cxn ang="0">
                        <a:pos x="6" y="8"/>
                      </a:cxn>
                      <a:cxn ang="0">
                        <a:pos x="11" y="7"/>
                      </a:cxn>
                      <a:cxn ang="0">
                        <a:pos x="20" y="6"/>
                      </a:cxn>
                      <a:cxn ang="0">
                        <a:pos x="25" y="0"/>
                      </a:cxn>
                      <a:cxn ang="0">
                        <a:pos x="34" y="14"/>
                      </a:cxn>
                      <a:cxn ang="0">
                        <a:pos x="30" y="19"/>
                      </a:cxn>
                      <a:cxn ang="0">
                        <a:pos x="23" y="21"/>
                      </a:cxn>
                      <a:cxn ang="0">
                        <a:pos x="20" y="27"/>
                      </a:cxn>
                      <a:cxn ang="0">
                        <a:pos x="14" y="23"/>
                      </a:cxn>
                      <a:cxn ang="0">
                        <a:pos x="16" y="18"/>
                      </a:cxn>
                      <a:cxn ang="0">
                        <a:pos x="13" y="9"/>
                      </a:cxn>
                      <a:cxn ang="0">
                        <a:pos x="9" y="16"/>
                      </a:cxn>
                      <a:cxn ang="0">
                        <a:pos x="3" y="19"/>
                      </a:cxn>
                      <a:cxn ang="0">
                        <a:pos x="0" y="17"/>
                      </a:cxn>
                    </a:cxnLst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56" name="Freeform 32"/>
                  <p:cNvSpPr/>
                  <p:nvPr/>
                </p:nvSpPr>
                <p:spPr>
                  <a:xfrm>
                    <a:off x="1899" y="466"/>
                    <a:ext cx="40" cy="58"/>
                  </a:xfrm>
                  <a:custGeom>
                    <a:avLst/>
                    <a:gdLst/>
                    <a:ahLst/>
                    <a:cxnLst>
                      <a:cxn ang="0">
                        <a:pos x="6" y="32"/>
                      </a:cxn>
                      <a:cxn ang="0">
                        <a:pos x="11" y="43"/>
                      </a:cxn>
                      <a:cxn ang="0">
                        <a:pos x="14" y="36"/>
                      </a:cxn>
                      <a:cxn ang="0">
                        <a:pos x="22" y="33"/>
                      </a:cxn>
                      <a:cxn ang="0">
                        <a:pos x="20" y="41"/>
                      </a:cxn>
                      <a:cxn ang="0">
                        <a:pos x="28" y="42"/>
                      </a:cxn>
                      <a:cxn ang="0">
                        <a:pos x="32" y="47"/>
                      </a:cxn>
                      <a:cxn ang="0">
                        <a:pos x="25" y="49"/>
                      </a:cxn>
                      <a:cxn ang="0">
                        <a:pos x="31" y="58"/>
                      </a:cxn>
                      <a:cxn ang="0">
                        <a:pos x="36" y="51"/>
                      </a:cxn>
                      <a:cxn ang="0">
                        <a:pos x="35" y="37"/>
                      </a:cxn>
                      <a:cxn ang="0">
                        <a:pos x="26" y="35"/>
                      </a:cxn>
                      <a:cxn ang="0">
                        <a:pos x="21" y="27"/>
                      </a:cxn>
                      <a:cxn ang="0">
                        <a:pos x="14" y="27"/>
                      </a:cxn>
                      <a:cxn ang="0">
                        <a:pos x="13" y="23"/>
                      </a:cxn>
                      <a:cxn ang="0">
                        <a:pos x="18" y="14"/>
                      </a:cxn>
                      <a:cxn ang="0">
                        <a:pos x="13" y="0"/>
                      </a:cxn>
                      <a:cxn ang="0">
                        <a:pos x="8" y="7"/>
                      </a:cxn>
                      <a:cxn ang="0">
                        <a:pos x="2" y="15"/>
                      </a:cxn>
                      <a:cxn ang="0">
                        <a:pos x="6" y="25"/>
                      </a:cxn>
                      <a:cxn ang="0">
                        <a:pos x="6" y="32"/>
                      </a:cxn>
                    </a:cxnLst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57" name="Freeform 33"/>
                  <p:cNvSpPr/>
                  <p:nvPr/>
                </p:nvSpPr>
                <p:spPr>
                  <a:xfrm>
                    <a:off x="1909" y="508"/>
                    <a:ext cx="14" cy="17"/>
                  </a:xfrm>
                  <a:custGeom>
                    <a:avLst/>
                    <a:gdLst/>
                    <a:ahLst/>
                    <a:cxnLst>
                      <a:cxn ang="0">
                        <a:pos x="3" y="8"/>
                      </a:cxn>
                      <a:cxn ang="0">
                        <a:pos x="5" y="0"/>
                      </a:cxn>
                      <a:cxn ang="0">
                        <a:pos x="9" y="5"/>
                      </a:cxn>
                      <a:cxn ang="0">
                        <a:pos x="10" y="8"/>
                      </a:cxn>
                      <a:cxn ang="0">
                        <a:pos x="12" y="9"/>
                      </a:cxn>
                      <a:cxn ang="0">
                        <a:pos x="14" y="13"/>
                      </a:cxn>
                      <a:cxn ang="0">
                        <a:pos x="8" y="17"/>
                      </a:cxn>
                      <a:cxn ang="0">
                        <a:pos x="3" y="8"/>
                      </a:cxn>
                    </a:cxnLst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58" name="Freeform 34"/>
                  <p:cNvSpPr/>
                  <p:nvPr/>
                </p:nvSpPr>
                <p:spPr>
                  <a:xfrm>
                    <a:off x="1881" y="512"/>
                    <a:ext cx="19" cy="17"/>
                  </a:xfrm>
                  <a:custGeom>
                    <a:avLst/>
                    <a:gdLst/>
                    <a:ahLst/>
                    <a:cxnLst>
                      <a:cxn ang="0">
                        <a:pos x="0" y="15"/>
                      </a:cxn>
                      <a:cxn ang="0">
                        <a:pos x="10" y="7"/>
                      </a:cxn>
                      <a:cxn ang="0">
                        <a:pos x="16" y="0"/>
                      </a:cxn>
                      <a:cxn ang="0">
                        <a:pos x="11" y="10"/>
                      </a:cxn>
                      <a:cxn ang="0">
                        <a:pos x="1" y="17"/>
                      </a:cxn>
                      <a:cxn ang="0">
                        <a:pos x="0" y="15"/>
                      </a:cxn>
                    </a:cxnLst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59" name="Freeform 35"/>
                  <p:cNvSpPr/>
                  <p:nvPr/>
                </p:nvSpPr>
                <p:spPr>
                  <a:xfrm>
                    <a:off x="2930" y="489"/>
                    <a:ext cx="299" cy="179"/>
                  </a:xfrm>
                  <a:custGeom>
                    <a:avLst/>
                    <a:gdLst/>
                    <a:ahLst/>
                    <a:cxnLst>
                      <a:cxn ang="0">
                        <a:pos x="13" y="178"/>
                      </a:cxn>
                      <a:cxn ang="0">
                        <a:pos x="15" y="159"/>
                      </a:cxn>
                      <a:cxn ang="0">
                        <a:pos x="14" y="156"/>
                      </a:cxn>
                      <a:cxn ang="0">
                        <a:pos x="10" y="139"/>
                      </a:cxn>
                      <a:cxn ang="0">
                        <a:pos x="3" y="137"/>
                      </a:cxn>
                      <a:cxn ang="0">
                        <a:pos x="0" y="122"/>
                      </a:cxn>
                      <a:cxn ang="0">
                        <a:pos x="8" y="115"/>
                      </a:cxn>
                      <a:cxn ang="0">
                        <a:pos x="4" y="105"/>
                      </a:cxn>
                      <a:cxn ang="0">
                        <a:pos x="1" y="102"/>
                      </a:cxn>
                      <a:cxn ang="0">
                        <a:pos x="18" y="76"/>
                      </a:cxn>
                      <a:cxn ang="0">
                        <a:pos x="28" y="61"/>
                      </a:cxn>
                      <a:cxn ang="0">
                        <a:pos x="27" y="45"/>
                      </a:cxn>
                      <a:cxn ang="0">
                        <a:pos x="15" y="27"/>
                      </a:cxn>
                      <a:cxn ang="0">
                        <a:pos x="13" y="20"/>
                      </a:cxn>
                      <a:cxn ang="0">
                        <a:pos x="17" y="23"/>
                      </a:cxn>
                      <a:cxn ang="0">
                        <a:pos x="30" y="22"/>
                      </a:cxn>
                      <a:cxn ang="0">
                        <a:pos x="41" y="7"/>
                      </a:cxn>
                      <a:cxn ang="0">
                        <a:pos x="52" y="0"/>
                      </a:cxn>
                      <a:cxn ang="0">
                        <a:pos x="56" y="1"/>
                      </a:cxn>
                      <a:cxn ang="0">
                        <a:pos x="58" y="6"/>
                      </a:cxn>
                      <a:cxn ang="0">
                        <a:pos x="62" y="3"/>
                      </a:cxn>
                      <a:cxn ang="0">
                        <a:pos x="70" y="5"/>
                      </a:cxn>
                      <a:cxn ang="0">
                        <a:pos x="74" y="6"/>
                      </a:cxn>
                      <a:cxn ang="0">
                        <a:pos x="90" y="9"/>
                      </a:cxn>
                      <a:cxn ang="0">
                        <a:pos x="98" y="15"/>
                      </a:cxn>
                      <a:cxn ang="0">
                        <a:pos x="106" y="11"/>
                      </a:cxn>
                      <a:cxn ang="0">
                        <a:pos x="110" y="9"/>
                      </a:cxn>
                      <a:cxn ang="0">
                        <a:pos x="124" y="9"/>
                      </a:cxn>
                      <a:cxn ang="0">
                        <a:pos x="134" y="20"/>
                      </a:cxn>
                      <a:cxn ang="0">
                        <a:pos x="147" y="38"/>
                      </a:cxn>
                      <a:cxn ang="0">
                        <a:pos x="156" y="45"/>
                      </a:cxn>
                      <a:cxn ang="0">
                        <a:pos x="163" y="43"/>
                      </a:cxn>
                      <a:cxn ang="0">
                        <a:pos x="171" y="41"/>
                      </a:cxn>
                      <a:cxn ang="0">
                        <a:pos x="184" y="45"/>
                      </a:cxn>
                      <a:cxn ang="0">
                        <a:pos x="190" y="52"/>
                      </a:cxn>
                      <a:cxn ang="0">
                        <a:pos x="196" y="57"/>
                      </a:cxn>
                      <a:cxn ang="0">
                        <a:pos x="202" y="71"/>
                      </a:cxn>
                      <a:cxn ang="0">
                        <a:pos x="204" y="76"/>
                      </a:cxn>
                      <a:cxn ang="0">
                        <a:pos x="206" y="80"/>
                      </a:cxn>
                      <a:cxn ang="0">
                        <a:pos x="197" y="90"/>
                      </a:cxn>
                      <a:cxn ang="0">
                        <a:pos x="204" y="90"/>
                      </a:cxn>
                      <a:cxn ang="0">
                        <a:pos x="217" y="99"/>
                      </a:cxn>
                      <a:cxn ang="0">
                        <a:pos x="231" y="100"/>
                      </a:cxn>
                      <a:cxn ang="0">
                        <a:pos x="241" y="107"/>
                      </a:cxn>
                      <a:cxn ang="0">
                        <a:pos x="243" y="110"/>
                      </a:cxn>
                      <a:cxn ang="0">
                        <a:pos x="243" y="112"/>
                      </a:cxn>
                      <a:cxn ang="0">
                        <a:pos x="250" y="110"/>
                      </a:cxn>
                      <a:cxn ang="0">
                        <a:pos x="254" y="109"/>
                      </a:cxn>
                      <a:cxn ang="0">
                        <a:pos x="279" y="118"/>
                      </a:cxn>
                      <a:cxn ang="0">
                        <a:pos x="284" y="127"/>
                      </a:cxn>
                      <a:cxn ang="0">
                        <a:pos x="295" y="128"/>
                      </a:cxn>
                      <a:cxn ang="0">
                        <a:pos x="299" y="137"/>
                      </a:cxn>
                      <a:cxn ang="0">
                        <a:pos x="286" y="164"/>
                      </a:cxn>
                      <a:cxn ang="0">
                        <a:pos x="276" y="179"/>
                      </a:cxn>
                    </a:cxnLst>
                    <a:pathLst>
                      <a:path w="471" h="281">
                        <a:moveTo>
                          <a:pt x="21" y="280"/>
                        </a:moveTo>
                        <a:cubicBezTo>
                          <a:pt x="32" y="281"/>
                          <a:pt x="25" y="253"/>
                          <a:pt x="24" y="250"/>
                        </a:cubicBezTo>
                        <a:cubicBezTo>
                          <a:pt x="23" y="248"/>
                          <a:pt x="22" y="245"/>
                          <a:pt x="22" y="245"/>
                        </a:cubicBezTo>
                        <a:cubicBezTo>
                          <a:pt x="21" y="243"/>
                          <a:pt x="20" y="221"/>
                          <a:pt x="16" y="218"/>
                        </a:cubicBezTo>
                        <a:cubicBezTo>
                          <a:pt x="13" y="216"/>
                          <a:pt x="4" y="215"/>
                          <a:pt x="4" y="215"/>
                        </a:cubicBezTo>
                        <a:cubicBezTo>
                          <a:pt x="0" y="207"/>
                          <a:pt x="3" y="200"/>
                          <a:pt x="0" y="191"/>
                        </a:cubicBezTo>
                        <a:cubicBezTo>
                          <a:pt x="2" y="185"/>
                          <a:pt x="7" y="186"/>
                          <a:pt x="12" y="180"/>
                        </a:cubicBezTo>
                        <a:cubicBezTo>
                          <a:pt x="14" y="172"/>
                          <a:pt x="14" y="169"/>
                          <a:pt x="6" y="165"/>
                        </a:cubicBezTo>
                        <a:cubicBezTo>
                          <a:pt x="4" y="163"/>
                          <a:pt x="2" y="162"/>
                          <a:pt x="2" y="160"/>
                        </a:cubicBezTo>
                        <a:cubicBezTo>
                          <a:pt x="2" y="150"/>
                          <a:pt x="16" y="123"/>
                          <a:pt x="28" y="120"/>
                        </a:cubicBezTo>
                        <a:cubicBezTo>
                          <a:pt x="32" y="111"/>
                          <a:pt x="40" y="105"/>
                          <a:pt x="44" y="96"/>
                        </a:cubicBezTo>
                        <a:cubicBezTo>
                          <a:pt x="39" y="83"/>
                          <a:pt x="38" y="85"/>
                          <a:pt x="42" y="70"/>
                        </a:cubicBezTo>
                        <a:cubicBezTo>
                          <a:pt x="38" y="60"/>
                          <a:pt x="34" y="48"/>
                          <a:pt x="24" y="43"/>
                        </a:cubicBezTo>
                        <a:cubicBezTo>
                          <a:pt x="18" y="36"/>
                          <a:pt x="10" y="37"/>
                          <a:pt x="20" y="32"/>
                        </a:cubicBezTo>
                        <a:cubicBezTo>
                          <a:pt x="27" y="34"/>
                          <a:pt x="26" y="32"/>
                          <a:pt x="26" y="36"/>
                        </a:cubicBezTo>
                        <a:cubicBezTo>
                          <a:pt x="34" y="41"/>
                          <a:pt x="39" y="39"/>
                          <a:pt x="48" y="35"/>
                        </a:cubicBezTo>
                        <a:cubicBezTo>
                          <a:pt x="45" y="22"/>
                          <a:pt x="48" y="14"/>
                          <a:pt x="64" y="11"/>
                        </a:cubicBezTo>
                        <a:cubicBezTo>
                          <a:pt x="71" y="8"/>
                          <a:pt x="75" y="3"/>
                          <a:pt x="82" y="0"/>
                        </a:cubicBezTo>
                        <a:cubicBezTo>
                          <a:pt x="84" y="1"/>
                          <a:pt x="88" y="0"/>
                          <a:pt x="88" y="2"/>
                        </a:cubicBezTo>
                        <a:cubicBezTo>
                          <a:pt x="90" y="12"/>
                          <a:pt x="75" y="13"/>
                          <a:pt x="92" y="9"/>
                        </a:cubicBezTo>
                        <a:cubicBezTo>
                          <a:pt x="94" y="8"/>
                          <a:pt x="96" y="5"/>
                          <a:pt x="98" y="5"/>
                        </a:cubicBezTo>
                        <a:cubicBezTo>
                          <a:pt x="102" y="4"/>
                          <a:pt x="106" y="7"/>
                          <a:pt x="110" y="8"/>
                        </a:cubicBezTo>
                        <a:cubicBezTo>
                          <a:pt x="112" y="8"/>
                          <a:pt x="116" y="9"/>
                          <a:pt x="116" y="9"/>
                        </a:cubicBezTo>
                        <a:cubicBezTo>
                          <a:pt x="122" y="16"/>
                          <a:pt x="129" y="13"/>
                          <a:pt x="141" y="14"/>
                        </a:cubicBezTo>
                        <a:cubicBezTo>
                          <a:pt x="143" y="21"/>
                          <a:pt x="147" y="22"/>
                          <a:pt x="155" y="24"/>
                        </a:cubicBezTo>
                        <a:cubicBezTo>
                          <a:pt x="159" y="22"/>
                          <a:pt x="163" y="20"/>
                          <a:pt x="167" y="17"/>
                        </a:cubicBezTo>
                        <a:cubicBezTo>
                          <a:pt x="169" y="16"/>
                          <a:pt x="173" y="14"/>
                          <a:pt x="173" y="14"/>
                        </a:cubicBezTo>
                        <a:cubicBezTo>
                          <a:pt x="195" y="26"/>
                          <a:pt x="175" y="20"/>
                          <a:pt x="195" y="14"/>
                        </a:cubicBezTo>
                        <a:cubicBezTo>
                          <a:pt x="207" y="17"/>
                          <a:pt x="201" y="26"/>
                          <a:pt x="211" y="32"/>
                        </a:cubicBezTo>
                        <a:cubicBezTo>
                          <a:pt x="214" y="38"/>
                          <a:pt x="224" y="55"/>
                          <a:pt x="231" y="59"/>
                        </a:cubicBezTo>
                        <a:cubicBezTo>
                          <a:pt x="241" y="70"/>
                          <a:pt x="235" y="67"/>
                          <a:pt x="245" y="70"/>
                        </a:cubicBezTo>
                        <a:cubicBezTo>
                          <a:pt x="249" y="69"/>
                          <a:pt x="253" y="69"/>
                          <a:pt x="257" y="68"/>
                        </a:cubicBezTo>
                        <a:cubicBezTo>
                          <a:pt x="261" y="67"/>
                          <a:pt x="270" y="65"/>
                          <a:pt x="270" y="65"/>
                        </a:cubicBezTo>
                        <a:cubicBezTo>
                          <a:pt x="278" y="66"/>
                          <a:pt x="283" y="67"/>
                          <a:pt x="290" y="71"/>
                        </a:cubicBezTo>
                        <a:cubicBezTo>
                          <a:pt x="304" y="88"/>
                          <a:pt x="282" y="62"/>
                          <a:pt x="300" y="81"/>
                        </a:cubicBezTo>
                        <a:cubicBezTo>
                          <a:pt x="302" y="84"/>
                          <a:pt x="308" y="90"/>
                          <a:pt x="308" y="90"/>
                        </a:cubicBezTo>
                        <a:cubicBezTo>
                          <a:pt x="311" y="98"/>
                          <a:pt x="315" y="103"/>
                          <a:pt x="318" y="111"/>
                        </a:cubicBezTo>
                        <a:cubicBezTo>
                          <a:pt x="319" y="114"/>
                          <a:pt x="321" y="117"/>
                          <a:pt x="322" y="120"/>
                        </a:cubicBezTo>
                        <a:cubicBezTo>
                          <a:pt x="323" y="122"/>
                          <a:pt x="324" y="125"/>
                          <a:pt x="324" y="125"/>
                        </a:cubicBezTo>
                        <a:cubicBezTo>
                          <a:pt x="321" y="132"/>
                          <a:pt x="313" y="134"/>
                          <a:pt x="310" y="142"/>
                        </a:cubicBezTo>
                        <a:cubicBezTo>
                          <a:pt x="313" y="151"/>
                          <a:pt x="317" y="146"/>
                          <a:pt x="322" y="141"/>
                        </a:cubicBezTo>
                        <a:cubicBezTo>
                          <a:pt x="341" y="143"/>
                          <a:pt x="339" y="142"/>
                          <a:pt x="342" y="155"/>
                        </a:cubicBezTo>
                        <a:cubicBezTo>
                          <a:pt x="351" y="150"/>
                          <a:pt x="355" y="152"/>
                          <a:pt x="364" y="157"/>
                        </a:cubicBezTo>
                        <a:cubicBezTo>
                          <a:pt x="369" y="162"/>
                          <a:pt x="372" y="166"/>
                          <a:pt x="380" y="168"/>
                        </a:cubicBezTo>
                        <a:cubicBezTo>
                          <a:pt x="381" y="169"/>
                          <a:pt x="383" y="171"/>
                          <a:pt x="382" y="172"/>
                        </a:cubicBezTo>
                        <a:cubicBezTo>
                          <a:pt x="380" y="176"/>
                          <a:pt x="368" y="172"/>
                          <a:pt x="382" y="176"/>
                        </a:cubicBezTo>
                        <a:cubicBezTo>
                          <a:pt x="386" y="175"/>
                          <a:pt x="390" y="173"/>
                          <a:pt x="394" y="172"/>
                        </a:cubicBezTo>
                        <a:cubicBezTo>
                          <a:pt x="396" y="172"/>
                          <a:pt x="400" y="171"/>
                          <a:pt x="400" y="171"/>
                        </a:cubicBezTo>
                        <a:cubicBezTo>
                          <a:pt x="413" y="177"/>
                          <a:pt x="427" y="179"/>
                          <a:pt x="439" y="185"/>
                        </a:cubicBezTo>
                        <a:cubicBezTo>
                          <a:pt x="441" y="190"/>
                          <a:pt x="445" y="194"/>
                          <a:pt x="447" y="199"/>
                        </a:cubicBezTo>
                        <a:cubicBezTo>
                          <a:pt x="453" y="198"/>
                          <a:pt x="460" y="195"/>
                          <a:pt x="465" y="201"/>
                        </a:cubicBezTo>
                        <a:cubicBezTo>
                          <a:pt x="468" y="205"/>
                          <a:pt x="471" y="215"/>
                          <a:pt x="471" y="215"/>
                        </a:cubicBezTo>
                        <a:cubicBezTo>
                          <a:pt x="468" y="231"/>
                          <a:pt x="469" y="248"/>
                          <a:pt x="451" y="258"/>
                        </a:cubicBezTo>
                        <a:cubicBezTo>
                          <a:pt x="447" y="262"/>
                          <a:pt x="437" y="275"/>
                          <a:pt x="435" y="281"/>
                        </a:cubicBezTo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60" name="Freeform 36"/>
                  <p:cNvSpPr/>
                  <p:nvPr/>
                </p:nvSpPr>
                <p:spPr>
                  <a:xfrm>
                    <a:off x="2534" y="242"/>
                    <a:ext cx="420" cy="283"/>
                  </a:xfrm>
                  <a:custGeom>
                    <a:avLst/>
                    <a:gdLst/>
                    <a:ahLst/>
                    <a:cxnLst>
                      <a:cxn ang="0">
                        <a:pos x="173" y="2"/>
                      </a:cxn>
                      <a:cxn ang="0">
                        <a:pos x="214" y="11"/>
                      </a:cxn>
                      <a:cxn ang="0">
                        <a:pos x="235" y="13"/>
                      </a:cxn>
                      <a:cxn ang="0">
                        <a:pos x="247" y="44"/>
                      </a:cxn>
                      <a:cxn ang="0">
                        <a:pos x="250" y="30"/>
                      </a:cxn>
                      <a:cxn ang="0">
                        <a:pos x="259" y="23"/>
                      </a:cxn>
                      <a:cxn ang="0">
                        <a:pos x="274" y="42"/>
                      </a:cxn>
                      <a:cxn ang="0">
                        <a:pos x="291" y="33"/>
                      </a:cxn>
                      <a:cxn ang="0">
                        <a:pos x="301" y="29"/>
                      </a:cxn>
                      <a:cxn ang="0">
                        <a:pos x="325" y="1"/>
                      </a:cxn>
                      <a:cxn ang="0">
                        <a:pos x="341" y="23"/>
                      </a:cxn>
                      <a:cxn ang="0">
                        <a:pos x="341" y="44"/>
                      </a:cxn>
                      <a:cxn ang="0">
                        <a:pos x="337" y="53"/>
                      </a:cxn>
                      <a:cxn ang="0">
                        <a:pos x="327" y="54"/>
                      </a:cxn>
                      <a:cxn ang="0">
                        <a:pos x="325" y="62"/>
                      </a:cxn>
                      <a:cxn ang="0">
                        <a:pos x="342" y="76"/>
                      </a:cxn>
                      <a:cxn ang="0">
                        <a:pos x="335" y="108"/>
                      </a:cxn>
                      <a:cxn ang="0">
                        <a:pos x="354" y="139"/>
                      </a:cxn>
                      <a:cxn ang="0">
                        <a:pos x="365" y="151"/>
                      </a:cxn>
                      <a:cxn ang="0">
                        <a:pos x="354" y="151"/>
                      </a:cxn>
                      <a:cxn ang="0">
                        <a:pos x="318" y="127"/>
                      </a:cxn>
                      <a:cxn ang="0">
                        <a:pos x="289" y="135"/>
                      </a:cxn>
                      <a:cxn ang="0">
                        <a:pos x="252" y="148"/>
                      </a:cxn>
                      <a:cxn ang="0">
                        <a:pos x="274" y="194"/>
                      </a:cxn>
                      <a:cxn ang="0">
                        <a:pos x="303" y="205"/>
                      </a:cxn>
                      <a:cxn ang="0">
                        <a:pos x="315" y="184"/>
                      </a:cxn>
                      <a:cxn ang="0">
                        <a:pos x="330" y="191"/>
                      </a:cxn>
                      <a:cxn ang="0">
                        <a:pos x="327" y="211"/>
                      </a:cxn>
                      <a:cxn ang="0">
                        <a:pos x="342" y="225"/>
                      </a:cxn>
                      <a:cxn ang="0">
                        <a:pos x="358" y="221"/>
                      </a:cxn>
                      <a:cxn ang="0">
                        <a:pos x="394" y="270"/>
                      </a:cxn>
                      <a:cxn ang="0">
                        <a:pos x="402" y="277"/>
                      </a:cxn>
                      <a:cxn ang="0">
                        <a:pos x="373" y="272"/>
                      </a:cxn>
                      <a:cxn ang="0">
                        <a:pos x="354" y="254"/>
                      </a:cxn>
                      <a:cxn ang="0">
                        <a:pos x="332" y="238"/>
                      </a:cxn>
                      <a:cxn ang="0">
                        <a:pos x="300" y="222"/>
                      </a:cxn>
                      <a:cxn ang="0">
                        <a:pos x="262" y="217"/>
                      </a:cxn>
                      <a:cxn ang="0">
                        <a:pos x="216" y="199"/>
                      </a:cxn>
                      <a:cxn ang="0">
                        <a:pos x="197" y="170"/>
                      </a:cxn>
                      <a:cxn ang="0">
                        <a:pos x="184" y="155"/>
                      </a:cxn>
                      <a:cxn ang="0">
                        <a:pos x="163" y="144"/>
                      </a:cxn>
                      <a:cxn ang="0">
                        <a:pos x="146" y="124"/>
                      </a:cxn>
                      <a:cxn ang="0">
                        <a:pos x="151" y="139"/>
                      </a:cxn>
                      <a:cxn ang="0">
                        <a:pos x="178" y="166"/>
                      </a:cxn>
                      <a:cxn ang="0">
                        <a:pos x="180" y="176"/>
                      </a:cxn>
                      <a:cxn ang="0">
                        <a:pos x="168" y="167"/>
                      </a:cxn>
                      <a:cxn ang="0">
                        <a:pos x="151" y="156"/>
                      </a:cxn>
                      <a:cxn ang="0">
                        <a:pos x="134" y="135"/>
                      </a:cxn>
                      <a:cxn ang="0">
                        <a:pos x="114" y="116"/>
                      </a:cxn>
                      <a:cxn ang="0">
                        <a:pos x="90" y="105"/>
                      </a:cxn>
                      <a:cxn ang="0">
                        <a:pos x="66" y="80"/>
                      </a:cxn>
                      <a:cxn ang="0">
                        <a:pos x="28" y="22"/>
                      </a:cxn>
                      <a:cxn ang="0">
                        <a:pos x="15" y="13"/>
                      </a:cxn>
                      <a:cxn ang="0">
                        <a:pos x="20" y="7"/>
                      </a:cxn>
                      <a:cxn ang="0">
                        <a:pos x="44" y="23"/>
                      </a:cxn>
                    </a:cxnLst>
                    <a:pathLst>
                      <a:path w="984" h="844">
                        <a:moveTo>
                          <a:pt x="82" y="38"/>
                        </a:moveTo>
                        <a:lnTo>
                          <a:pt x="406" y="6"/>
                        </a:lnTo>
                        <a:cubicBezTo>
                          <a:pt x="497" y="22"/>
                          <a:pt x="465" y="0"/>
                          <a:pt x="474" y="54"/>
                        </a:cubicBezTo>
                        <a:cubicBezTo>
                          <a:pt x="492" y="48"/>
                          <a:pt x="484" y="40"/>
                          <a:pt x="502" y="34"/>
                        </a:cubicBezTo>
                        <a:cubicBezTo>
                          <a:pt x="510" y="37"/>
                          <a:pt x="517" y="46"/>
                          <a:pt x="526" y="46"/>
                        </a:cubicBezTo>
                        <a:cubicBezTo>
                          <a:pt x="534" y="46"/>
                          <a:pt x="550" y="38"/>
                          <a:pt x="550" y="38"/>
                        </a:cubicBezTo>
                        <a:cubicBezTo>
                          <a:pt x="556" y="55"/>
                          <a:pt x="552" y="60"/>
                          <a:pt x="542" y="74"/>
                        </a:cubicBezTo>
                        <a:cubicBezTo>
                          <a:pt x="555" y="114"/>
                          <a:pt x="550" y="102"/>
                          <a:pt x="578" y="130"/>
                        </a:cubicBezTo>
                        <a:cubicBezTo>
                          <a:pt x="584" y="148"/>
                          <a:pt x="590" y="148"/>
                          <a:pt x="606" y="138"/>
                        </a:cubicBezTo>
                        <a:cubicBezTo>
                          <a:pt x="600" y="119"/>
                          <a:pt x="594" y="107"/>
                          <a:pt x="586" y="90"/>
                        </a:cubicBezTo>
                        <a:cubicBezTo>
                          <a:pt x="583" y="82"/>
                          <a:pt x="578" y="66"/>
                          <a:pt x="578" y="66"/>
                        </a:cubicBezTo>
                        <a:cubicBezTo>
                          <a:pt x="585" y="44"/>
                          <a:pt x="597" y="56"/>
                          <a:pt x="606" y="70"/>
                        </a:cubicBezTo>
                        <a:cubicBezTo>
                          <a:pt x="609" y="86"/>
                          <a:pt x="608" y="117"/>
                          <a:pt x="626" y="90"/>
                        </a:cubicBezTo>
                        <a:cubicBezTo>
                          <a:pt x="648" y="97"/>
                          <a:pt x="646" y="104"/>
                          <a:pt x="642" y="126"/>
                        </a:cubicBezTo>
                        <a:cubicBezTo>
                          <a:pt x="650" y="150"/>
                          <a:pt x="665" y="141"/>
                          <a:pt x="682" y="130"/>
                        </a:cubicBezTo>
                        <a:cubicBezTo>
                          <a:pt x="689" y="108"/>
                          <a:pt x="673" y="124"/>
                          <a:pt x="682" y="98"/>
                        </a:cubicBezTo>
                        <a:cubicBezTo>
                          <a:pt x="683" y="94"/>
                          <a:pt x="690" y="96"/>
                          <a:pt x="694" y="94"/>
                        </a:cubicBezTo>
                        <a:cubicBezTo>
                          <a:pt x="698" y="92"/>
                          <a:pt x="702" y="89"/>
                          <a:pt x="706" y="86"/>
                        </a:cubicBezTo>
                        <a:cubicBezTo>
                          <a:pt x="717" y="54"/>
                          <a:pt x="688" y="54"/>
                          <a:pt x="742" y="46"/>
                        </a:cubicBezTo>
                        <a:cubicBezTo>
                          <a:pt x="748" y="27"/>
                          <a:pt x="741" y="9"/>
                          <a:pt x="762" y="2"/>
                        </a:cubicBezTo>
                        <a:cubicBezTo>
                          <a:pt x="788" y="11"/>
                          <a:pt x="777" y="38"/>
                          <a:pt x="802" y="46"/>
                        </a:cubicBezTo>
                        <a:cubicBezTo>
                          <a:pt x="831" y="36"/>
                          <a:pt x="805" y="63"/>
                          <a:pt x="798" y="70"/>
                        </a:cubicBezTo>
                        <a:cubicBezTo>
                          <a:pt x="789" y="96"/>
                          <a:pt x="787" y="96"/>
                          <a:pt x="802" y="118"/>
                        </a:cubicBezTo>
                        <a:cubicBezTo>
                          <a:pt x="801" y="122"/>
                          <a:pt x="801" y="127"/>
                          <a:pt x="798" y="130"/>
                        </a:cubicBezTo>
                        <a:cubicBezTo>
                          <a:pt x="794" y="133"/>
                          <a:pt x="784" y="129"/>
                          <a:pt x="782" y="134"/>
                        </a:cubicBezTo>
                        <a:cubicBezTo>
                          <a:pt x="780" y="142"/>
                          <a:pt x="790" y="158"/>
                          <a:pt x="790" y="158"/>
                        </a:cubicBezTo>
                        <a:cubicBezTo>
                          <a:pt x="786" y="161"/>
                          <a:pt x="783" y="165"/>
                          <a:pt x="778" y="166"/>
                        </a:cubicBezTo>
                        <a:cubicBezTo>
                          <a:pt x="774" y="167"/>
                          <a:pt x="769" y="159"/>
                          <a:pt x="766" y="162"/>
                        </a:cubicBezTo>
                        <a:cubicBezTo>
                          <a:pt x="758" y="170"/>
                          <a:pt x="794" y="182"/>
                          <a:pt x="794" y="182"/>
                        </a:cubicBezTo>
                        <a:cubicBezTo>
                          <a:pt x="804" y="211"/>
                          <a:pt x="775" y="190"/>
                          <a:pt x="762" y="186"/>
                        </a:cubicBezTo>
                        <a:cubicBezTo>
                          <a:pt x="767" y="194"/>
                          <a:pt x="773" y="202"/>
                          <a:pt x="778" y="210"/>
                        </a:cubicBezTo>
                        <a:cubicBezTo>
                          <a:pt x="783" y="218"/>
                          <a:pt x="802" y="226"/>
                          <a:pt x="802" y="226"/>
                        </a:cubicBezTo>
                        <a:cubicBezTo>
                          <a:pt x="813" y="242"/>
                          <a:pt x="804" y="245"/>
                          <a:pt x="810" y="262"/>
                        </a:cubicBezTo>
                        <a:cubicBezTo>
                          <a:pt x="803" y="282"/>
                          <a:pt x="793" y="301"/>
                          <a:pt x="786" y="322"/>
                        </a:cubicBezTo>
                        <a:cubicBezTo>
                          <a:pt x="783" y="330"/>
                          <a:pt x="778" y="346"/>
                          <a:pt x="778" y="346"/>
                        </a:cubicBezTo>
                        <a:cubicBezTo>
                          <a:pt x="785" y="366"/>
                          <a:pt x="817" y="394"/>
                          <a:pt x="830" y="414"/>
                        </a:cubicBezTo>
                        <a:cubicBezTo>
                          <a:pt x="835" y="422"/>
                          <a:pt x="841" y="430"/>
                          <a:pt x="846" y="438"/>
                        </a:cubicBezTo>
                        <a:cubicBezTo>
                          <a:pt x="849" y="442"/>
                          <a:pt x="854" y="450"/>
                          <a:pt x="854" y="450"/>
                        </a:cubicBezTo>
                        <a:cubicBezTo>
                          <a:pt x="853" y="457"/>
                          <a:pt x="855" y="466"/>
                          <a:pt x="850" y="470"/>
                        </a:cubicBezTo>
                        <a:cubicBezTo>
                          <a:pt x="844" y="475"/>
                          <a:pt x="831" y="451"/>
                          <a:pt x="830" y="450"/>
                        </a:cubicBezTo>
                        <a:cubicBezTo>
                          <a:pt x="811" y="431"/>
                          <a:pt x="789" y="421"/>
                          <a:pt x="774" y="398"/>
                        </a:cubicBezTo>
                        <a:cubicBezTo>
                          <a:pt x="769" y="379"/>
                          <a:pt x="766" y="371"/>
                          <a:pt x="746" y="378"/>
                        </a:cubicBezTo>
                        <a:cubicBezTo>
                          <a:pt x="717" y="368"/>
                          <a:pt x="730" y="368"/>
                          <a:pt x="706" y="374"/>
                        </a:cubicBezTo>
                        <a:cubicBezTo>
                          <a:pt x="688" y="402"/>
                          <a:pt x="699" y="395"/>
                          <a:pt x="678" y="402"/>
                        </a:cubicBezTo>
                        <a:cubicBezTo>
                          <a:pt x="654" y="386"/>
                          <a:pt x="650" y="390"/>
                          <a:pt x="618" y="394"/>
                        </a:cubicBezTo>
                        <a:cubicBezTo>
                          <a:pt x="607" y="411"/>
                          <a:pt x="601" y="426"/>
                          <a:pt x="590" y="442"/>
                        </a:cubicBezTo>
                        <a:cubicBezTo>
                          <a:pt x="600" y="471"/>
                          <a:pt x="593" y="459"/>
                          <a:pt x="606" y="478"/>
                        </a:cubicBezTo>
                        <a:cubicBezTo>
                          <a:pt x="593" y="518"/>
                          <a:pt x="622" y="548"/>
                          <a:pt x="642" y="578"/>
                        </a:cubicBezTo>
                        <a:cubicBezTo>
                          <a:pt x="651" y="591"/>
                          <a:pt x="651" y="601"/>
                          <a:pt x="666" y="606"/>
                        </a:cubicBezTo>
                        <a:cubicBezTo>
                          <a:pt x="680" y="627"/>
                          <a:pt x="691" y="623"/>
                          <a:pt x="710" y="610"/>
                        </a:cubicBezTo>
                        <a:cubicBezTo>
                          <a:pt x="729" y="616"/>
                          <a:pt x="729" y="606"/>
                          <a:pt x="734" y="590"/>
                        </a:cubicBezTo>
                        <a:cubicBezTo>
                          <a:pt x="735" y="577"/>
                          <a:pt x="731" y="562"/>
                          <a:pt x="738" y="550"/>
                        </a:cubicBezTo>
                        <a:cubicBezTo>
                          <a:pt x="742" y="543"/>
                          <a:pt x="762" y="542"/>
                          <a:pt x="762" y="542"/>
                        </a:cubicBezTo>
                        <a:cubicBezTo>
                          <a:pt x="783" y="547"/>
                          <a:pt x="786" y="552"/>
                          <a:pt x="774" y="570"/>
                        </a:cubicBezTo>
                        <a:cubicBezTo>
                          <a:pt x="779" y="590"/>
                          <a:pt x="790" y="605"/>
                          <a:pt x="770" y="618"/>
                        </a:cubicBezTo>
                        <a:cubicBezTo>
                          <a:pt x="769" y="622"/>
                          <a:pt x="764" y="626"/>
                          <a:pt x="766" y="630"/>
                        </a:cubicBezTo>
                        <a:cubicBezTo>
                          <a:pt x="768" y="634"/>
                          <a:pt x="775" y="634"/>
                          <a:pt x="778" y="638"/>
                        </a:cubicBezTo>
                        <a:cubicBezTo>
                          <a:pt x="788" y="651"/>
                          <a:pt x="786" y="660"/>
                          <a:pt x="802" y="670"/>
                        </a:cubicBezTo>
                        <a:cubicBezTo>
                          <a:pt x="810" y="667"/>
                          <a:pt x="818" y="665"/>
                          <a:pt x="826" y="662"/>
                        </a:cubicBezTo>
                        <a:cubicBezTo>
                          <a:pt x="830" y="661"/>
                          <a:pt x="838" y="658"/>
                          <a:pt x="838" y="658"/>
                        </a:cubicBezTo>
                        <a:cubicBezTo>
                          <a:pt x="857" y="664"/>
                          <a:pt x="864" y="680"/>
                          <a:pt x="870" y="698"/>
                        </a:cubicBezTo>
                        <a:cubicBezTo>
                          <a:pt x="859" y="731"/>
                          <a:pt x="887" y="794"/>
                          <a:pt x="922" y="806"/>
                        </a:cubicBezTo>
                        <a:cubicBezTo>
                          <a:pt x="938" y="801"/>
                          <a:pt x="941" y="792"/>
                          <a:pt x="958" y="798"/>
                        </a:cubicBezTo>
                        <a:cubicBezTo>
                          <a:pt x="984" y="837"/>
                          <a:pt x="928" y="784"/>
                          <a:pt x="942" y="826"/>
                        </a:cubicBezTo>
                        <a:cubicBezTo>
                          <a:pt x="936" y="844"/>
                          <a:pt x="930" y="844"/>
                          <a:pt x="914" y="834"/>
                        </a:cubicBezTo>
                        <a:cubicBezTo>
                          <a:pt x="903" y="817"/>
                          <a:pt x="890" y="821"/>
                          <a:pt x="874" y="810"/>
                        </a:cubicBezTo>
                        <a:cubicBezTo>
                          <a:pt x="851" y="776"/>
                          <a:pt x="882" y="816"/>
                          <a:pt x="854" y="794"/>
                        </a:cubicBezTo>
                        <a:cubicBezTo>
                          <a:pt x="843" y="785"/>
                          <a:pt x="840" y="768"/>
                          <a:pt x="830" y="758"/>
                        </a:cubicBezTo>
                        <a:cubicBezTo>
                          <a:pt x="824" y="739"/>
                          <a:pt x="817" y="724"/>
                          <a:pt x="798" y="718"/>
                        </a:cubicBezTo>
                        <a:cubicBezTo>
                          <a:pt x="791" y="696"/>
                          <a:pt x="800" y="712"/>
                          <a:pt x="778" y="710"/>
                        </a:cubicBezTo>
                        <a:cubicBezTo>
                          <a:pt x="767" y="709"/>
                          <a:pt x="746" y="702"/>
                          <a:pt x="746" y="702"/>
                        </a:cubicBezTo>
                        <a:cubicBezTo>
                          <a:pt x="729" y="691"/>
                          <a:pt x="720" y="674"/>
                          <a:pt x="702" y="662"/>
                        </a:cubicBezTo>
                        <a:cubicBezTo>
                          <a:pt x="694" y="665"/>
                          <a:pt x="687" y="673"/>
                          <a:pt x="678" y="674"/>
                        </a:cubicBezTo>
                        <a:cubicBezTo>
                          <a:pt x="657" y="677"/>
                          <a:pt x="630" y="657"/>
                          <a:pt x="614" y="646"/>
                        </a:cubicBezTo>
                        <a:cubicBezTo>
                          <a:pt x="600" y="637"/>
                          <a:pt x="580" y="639"/>
                          <a:pt x="566" y="630"/>
                        </a:cubicBezTo>
                        <a:cubicBezTo>
                          <a:pt x="546" y="617"/>
                          <a:pt x="525" y="607"/>
                          <a:pt x="506" y="594"/>
                        </a:cubicBezTo>
                        <a:cubicBezTo>
                          <a:pt x="513" y="572"/>
                          <a:pt x="509" y="551"/>
                          <a:pt x="490" y="538"/>
                        </a:cubicBezTo>
                        <a:cubicBezTo>
                          <a:pt x="485" y="522"/>
                          <a:pt x="476" y="515"/>
                          <a:pt x="462" y="506"/>
                        </a:cubicBezTo>
                        <a:cubicBezTo>
                          <a:pt x="441" y="474"/>
                          <a:pt x="469" y="513"/>
                          <a:pt x="442" y="486"/>
                        </a:cubicBezTo>
                        <a:cubicBezTo>
                          <a:pt x="436" y="480"/>
                          <a:pt x="436" y="468"/>
                          <a:pt x="430" y="462"/>
                        </a:cubicBezTo>
                        <a:cubicBezTo>
                          <a:pt x="427" y="459"/>
                          <a:pt x="422" y="459"/>
                          <a:pt x="418" y="458"/>
                        </a:cubicBezTo>
                        <a:cubicBezTo>
                          <a:pt x="407" y="447"/>
                          <a:pt x="382" y="430"/>
                          <a:pt x="382" y="430"/>
                        </a:cubicBezTo>
                        <a:cubicBezTo>
                          <a:pt x="371" y="413"/>
                          <a:pt x="358" y="399"/>
                          <a:pt x="346" y="382"/>
                        </a:cubicBezTo>
                        <a:cubicBezTo>
                          <a:pt x="344" y="378"/>
                          <a:pt x="345" y="373"/>
                          <a:pt x="342" y="370"/>
                        </a:cubicBezTo>
                        <a:cubicBezTo>
                          <a:pt x="339" y="367"/>
                          <a:pt x="334" y="367"/>
                          <a:pt x="330" y="366"/>
                        </a:cubicBezTo>
                        <a:cubicBezTo>
                          <a:pt x="322" y="390"/>
                          <a:pt x="342" y="398"/>
                          <a:pt x="354" y="414"/>
                        </a:cubicBezTo>
                        <a:cubicBezTo>
                          <a:pt x="368" y="432"/>
                          <a:pt x="372" y="446"/>
                          <a:pt x="390" y="458"/>
                        </a:cubicBezTo>
                        <a:cubicBezTo>
                          <a:pt x="409" y="487"/>
                          <a:pt x="399" y="475"/>
                          <a:pt x="418" y="494"/>
                        </a:cubicBezTo>
                        <a:cubicBezTo>
                          <a:pt x="423" y="510"/>
                          <a:pt x="428" y="517"/>
                          <a:pt x="442" y="526"/>
                        </a:cubicBezTo>
                        <a:cubicBezTo>
                          <a:pt x="450" y="550"/>
                          <a:pt x="432" y="533"/>
                          <a:pt x="422" y="526"/>
                        </a:cubicBezTo>
                        <a:cubicBezTo>
                          <a:pt x="399" y="492"/>
                          <a:pt x="430" y="532"/>
                          <a:pt x="402" y="510"/>
                        </a:cubicBezTo>
                        <a:cubicBezTo>
                          <a:pt x="398" y="507"/>
                          <a:pt x="397" y="501"/>
                          <a:pt x="394" y="498"/>
                        </a:cubicBezTo>
                        <a:cubicBezTo>
                          <a:pt x="391" y="495"/>
                          <a:pt x="386" y="493"/>
                          <a:pt x="382" y="490"/>
                        </a:cubicBezTo>
                        <a:cubicBezTo>
                          <a:pt x="377" y="474"/>
                          <a:pt x="370" y="471"/>
                          <a:pt x="354" y="466"/>
                        </a:cubicBezTo>
                        <a:cubicBezTo>
                          <a:pt x="344" y="452"/>
                          <a:pt x="340" y="447"/>
                          <a:pt x="346" y="430"/>
                        </a:cubicBezTo>
                        <a:cubicBezTo>
                          <a:pt x="338" y="418"/>
                          <a:pt x="314" y="402"/>
                          <a:pt x="314" y="402"/>
                        </a:cubicBezTo>
                        <a:cubicBezTo>
                          <a:pt x="306" y="390"/>
                          <a:pt x="298" y="378"/>
                          <a:pt x="290" y="366"/>
                        </a:cubicBezTo>
                        <a:cubicBezTo>
                          <a:pt x="284" y="357"/>
                          <a:pt x="273" y="354"/>
                          <a:pt x="266" y="346"/>
                        </a:cubicBezTo>
                        <a:cubicBezTo>
                          <a:pt x="263" y="342"/>
                          <a:pt x="262" y="337"/>
                          <a:pt x="258" y="334"/>
                        </a:cubicBezTo>
                        <a:cubicBezTo>
                          <a:pt x="243" y="324"/>
                          <a:pt x="225" y="324"/>
                          <a:pt x="210" y="314"/>
                        </a:cubicBezTo>
                        <a:cubicBezTo>
                          <a:pt x="201" y="300"/>
                          <a:pt x="194" y="291"/>
                          <a:pt x="178" y="286"/>
                        </a:cubicBezTo>
                        <a:cubicBezTo>
                          <a:pt x="160" y="260"/>
                          <a:pt x="192" y="247"/>
                          <a:pt x="154" y="238"/>
                        </a:cubicBezTo>
                        <a:cubicBezTo>
                          <a:pt x="111" y="209"/>
                          <a:pt x="106" y="149"/>
                          <a:pt x="90" y="102"/>
                        </a:cubicBezTo>
                        <a:cubicBezTo>
                          <a:pt x="86" y="90"/>
                          <a:pt x="76" y="73"/>
                          <a:pt x="66" y="66"/>
                        </a:cubicBezTo>
                        <a:cubicBezTo>
                          <a:pt x="58" y="60"/>
                          <a:pt x="42" y="50"/>
                          <a:pt x="42" y="50"/>
                        </a:cubicBezTo>
                        <a:cubicBezTo>
                          <a:pt x="39" y="46"/>
                          <a:pt x="38" y="41"/>
                          <a:pt x="34" y="38"/>
                        </a:cubicBezTo>
                        <a:cubicBezTo>
                          <a:pt x="27" y="34"/>
                          <a:pt x="10" y="30"/>
                          <a:pt x="10" y="30"/>
                        </a:cubicBezTo>
                        <a:cubicBezTo>
                          <a:pt x="0" y="1"/>
                          <a:pt x="31" y="17"/>
                          <a:pt x="46" y="22"/>
                        </a:cubicBezTo>
                        <a:cubicBezTo>
                          <a:pt x="65" y="51"/>
                          <a:pt x="61" y="41"/>
                          <a:pt x="86" y="58"/>
                        </a:cubicBezTo>
                        <a:cubicBezTo>
                          <a:pt x="94" y="70"/>
                          <a:pt x="94" y="93"/>
                          <a:pt x="102" y="70"/>
                        </a:cubicBezTo>
                        <a:cubicBezTo>
                          <a:pt x="95" y="49"/>
                          <a:pt x="82" y="62"/>
                          <a:pt x="82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61" name="Freeform 37"/>
                  <p:cNvSpPr/>
                  <p:nvPr/>
                </p:nvSpPr>
                <p:spPr>
                  <a:xfrm>
                    <a:off x="2405" y="445"/>
                    <a:ext cx="15" cy="16"/>
                  </a:xfrm>
                  <a:custGeom>
                    <a:avLst/>
                    <a:gdLst/>
                    <a:ahLst/>
                    <a:cxnLst>
                      <a:cxn ang="0">
                        <a:pos x="3" y="9"/>
                      </a:cxn>
                      <a:cxn ang="0">
                        <a:pos x="4" y="16"/>
                      </a:cxn>
                      <a:cxn ang="0">
                        <a:pos x="3" y="9"/>
                      </a:cxn>
                    </a:cxnLst>
                    <a:pathLst>
                      <a:path w="36" h="48">
                        <a:moveTo>
                          <a:pt x="6" y="28"/>
                        </a:moveTo>
                        <a:cubicBezTo>
                          <a:pt x="25" y="0"/>
                          <a:pt x="36" y="31"/>
                          <a:pt x="10" y="48"/>
                        </a:cubicBezTo>
                        <a:cubicBezTo>
                          <a:pt x="0" y="34"/>
                          <a:pt x="0" y="40"/>
                          <a:pt x="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62" name="Freeform 38"/>
                  <p:cNvSpPr/>
                  <p:nvPr/>
                </p:nvSpPr>
                <p:spPr>
                  <a:xfrm>
                    <a:off x="2393" y="439"/>
                    <a:ext cx="16" cy="12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5" y="0"/>
                      </a:cxn>
                      <a:cxn ang="0">
                        <a:pos x="16" y="6"/>
                      </a:cxn>
                      <a:cxn ang="0">
                        <a:pos x="4" y="6"/>
                      </a:cxn>
                      <a:cxn ang="0">
                        <a:pos x="0" y="2"/>
                      </a:cxn>
                    </a:cxnLst>
                    <a:pathLst>
                      <a:path w="36" h="37">
                        <a:moveTo>
                          <a:pt x="0" y="5"/>
                        </a:moveTo>
                        <a:cubicBezTo>
                          <a:pt x="4" y="4"/>
                          <a:pt x="8" y="0"/>
                          <a:pt x="12" y="1"/>
                        </a:cubicBezTo>
                        <a:cubicBezTo>
                          <a:pt x="21" y="4"/>
                          <a:pt x="36" y="17"/>
                          <a:pt x="36" y="17"/>
                        </a:cubicBezTo>
                        <a:cubicBezTo>
                          <a:pt x="29" y="37"/>
                          <a:pt x="22" y="26"/>
                          <a:pt x="8" y="17"/>
                        </a:cubicBezTo>
                        <a:cubicBezTo>
                          <a:pt x="5" y="13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63" name="Freeform 39"/>
                  <p:cNvSpPr/>
                  <p:nvPr/>
                </p:nvSpPr>
                <p:spPr>
                  <a:xfrm>
                    <a:off x="2878" y="406"/>
                    <a:ext cx="73" cy="33"/>
                  </a:xfrm>
                  <a:custGeom>
                    <a:avLst/>
                    <a:gdLst/>
                    <a:ahLst/>
                    <a:cxnLst>
                      <a:cxn ang="0">
                        <a:pos x="0" y="17"/>
                      </a:cxn>
                      <a:cxn ang="0">
                        <a:pos x="12" y="9"/>
                      </a:cxn>
                      <a:cxn ang="0">
                        <a:pos x="24" y="7"/>
                      </a:cxn>
                      <a:cxn ang="0">
                        <a:pos x="34" y="3"/>
                      </a:cxn>
                      <a:cxn ang="0">
                        <a:pos x="27" y="9"/>
                      </a:cxn>
                      <a:cxn ang="0">
                        <a:pos x="53" y="17"/>
                      </a:cxn>
                      <a:cxn ang="0">
                        <a:pos x="69" y="22"/>
                      </a:cxn>
                      <a:cxn ang="0">
                        <a:pos x="50" y="26"/>
                      </a:cxn>
                      <a:cxn ang="0">
                        <a:pos x="38" y="20"/>
                      </a:cxn>
                      <a:cxn ang="0">
                        <a:pos x="33" y="18"/>
                      </a:cxn>
                      <a:cxn ang="0">
                        <a:pos x="10" y="14"/>
                      </a:cxn>
                      <a:cxn ang="0">
                        <a:pos x="0" y="17"/>
                      </a:cxn>
                    </a:cxnLst>
                    <a:pathLst>
                      <a:path w="170" h="96">
                        <a:moveTo>
                          <a:pt x="0" y="49"/>
                        </a:moveTo>
                        <a:cubicBezTo>
                          <a:pt x="5" y="33"/>
                          <a:pt x="12" y="30"/>
                          <a:pt x="28" y="25"/>
                        </a:cubicBezTo>
                        <a:cubicBezTo>
                          <a:pt x="20" y="0"/>
                          <a:pt x="42" y="16"/>
                          <a:pt x="56" y="21"/>
                        </a:cubicBezTo>
                        <a:cubicBezTo>
                          <a:pt x="56" y="21"/>
                          <a:pt x="77" y="6"/>
                          <a:pt x="80" y="9"/>
                        </a:cubicBezTo>
                        <a:cubicBezTo>
                          <a:pt x="85" y="14"/>
                          <a:pt x="71" y="23"/>
                          <a:pt x="64" y="25"/>
                        </a:cubicBezTo>
                        <a:cubicBezTo>
                          <a:pt x="82" y="37"/>
                          <a:pt x="103" y="42"/>
                          <a:pt x="124" y="49"/>
                        </a:cubicBezTo>
                        <a:cubicBezTo>
                          <a:pt x="136" y="53"/>
                          <a:pt x="160" y="65"/>
                          <a:pt x="160" y="65"/>
                        </a:cubicBezTo>
                        <a:cubicBezTo>
                          <a:pt x="170" y="96"/>
                          <a:pt x="134" y="83"/>
                          <a:pt x="116" y="77"/>
                        </a:cubicBezTo>
                        <a:cubicBezTo>
                          <a:pt x="109" y="57"/>
                          <a:pt x="116" y="66"/>
                          <a:pt x="88" y="57"/>
                        </a:cubicBezTo>
                        <a:cubicBezTo>
                          <a:pt x="84" y="56"/>
                          <a:pt x="76" y="53"/>
                          <a:pt x="76" y="53"/>
                        </a:cubicBezTo>
                        <a:cubicBezTo>
                          <a:pt x="57" y="34"/>
                          <a:pt x="53" y="37"/>
                          <a:pt x="24" y="41"/>
                        </a:cubicBezTo>
                        <a:cubicBezTo>
                          <a:pt x="9" y="51"/>
                          <a:pt x="17" y="4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64" name="Freeform 40"/>
                  <p:cNvSpPr/>
                  <p:nvPr/>
                </p:nvSpPr>
                <p:spPr>
                  <a:xfrm>
                    <a:off x="2955" y="433"/>
                    <a:ext cx="59" cy="1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2" y="1"/>
                      </a:cxn>
                      <a:cxn ang="0">
                        <a:pos x="38" y="8"/>
                      </a:cxn>
                      <a:cxn ang="0">
                        <a:pos x="48" y="7"/>
                      </a:cxn>
                      <a:cxn ang="0">
                        <a:pos x="46" y="15"/>
                      </a:cxn>
                      <a:cxn ang="0">
                        <a:pos x="27" y="14"/>
                      </a:cxn>
                      <a:cxn ang="0">
                        <a:pos x="0" y="12"/>
                      </a:cxn>
                      <a:cxn ang="0">
                        <a:pos x="12" y="7"/>
                      </a:cxn>
                      <a:cxn ang="0">
                        <a:pos x="0" y="0"/>
                      </a:cxn>
                    </a:cxnLst>
                    <a:pathLst>
                      <a:path w="138" h="44">
                        <a:moveTo>
                          <a:pt x="0" y="0"/>
                        </a:moveTo>
                        <a:cubicBezTo>
                          <a:pt x="19" y="3"/>
                          <a:pt x="35" y="10"/>
                          <a:pt x="52" y="4"/>
                        </a:cubicBezTo>
                        <a:cubicBezTo>
                          <a:pt x="87" y="11"/>
                          <a:pt x="61" y="15"/>
                          <a:pt x="88" y="24"/>
                        </a:cubicBezTo>
                        <a:cubicBezTo>
                          <a:pt x="96" y="23"/>
                          <a:pt x="104" y="19"/>
                          <a:pt x="112" y="20"/>
                        </a:cubicBezTo>
                        <a:cubicBezTo>
                          <a:pt x="138" y="23"/>
                          <a:pt x="118" y="41"/>
                          <a:pt x="108" y="44"/>
                        </a:cubicBezTo>
                        <a:cubicBezTo>
                          <a:pt x="78" y="34"/>
                          <a:pt x="92" y="34"/>
                          <a:pt x="64" y="40"/>
                        </a:cubicBezTo>
                        <a:cubicBezTo>
                          <a:pt x="41" y="37"/>
                          <a:pt x="22" y="41"/>
                          <a:pt x="0" y="36"/>
                        </a:cubicBezTo>
                        <a:cubicBezTo>
                          <a:pt x="6" y="11"/>
                          <a:pt x="7" y="27"/>
                          <a:pt x="28" y="20"/>
                        </a:cubicBezTo>
                        <a:cubicBezTo>
                          <a:pt x="17" y="13"/>
                          <a:pt x="0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65" name="Freeform 41"/>
                  <p:cNvSpPr/>
                  <p:nvPr/>
                </p:nvSpPr>
                <p:spPr>
                  <a:xfrm>
                    <a:off x="2924" y="441"/>
                    <a:ext cx="24" cy="14"/>
                  </a:xfrm>
                  <a:custGeom>
                    <a:avLst/>
                    <a:gdLst/>
                    <a:ahLst/>
                    <a:cxnLst>
                      <a:cxn ang="0">
                        <a:pos x="7" y="8"/>
                      </a:cxn>
                      <a:cxn ang="0">
                        <a:pos x="16" y="4"/>
                      </a:cxn>
                      <a:cxn ang="0">
                        <a:pos x="7" y="8"/>
                      </a:cxn>
                    </a:cxnLst>
                    <a:pathLst>
                      <a:path w="57" h="42">
                        <a:moveTo>
                          <a:pt x="17" y="25"/>
                        </a:moveTo>
                        <a:cubicBezTo>
                          <a:pt x="0" y="0"/>
                          <a:pt x="21" y="9"/>
                          <a:pt x="37" y="13"/>
                        </a:cubicBezTo>
                        <a:cubicBezTo>
                          <a:pt x="57" y="42"/>
                          <a:pt x="30" y="25"/>
                          <a:pt x="1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66" name="Freeform 42"/>
                  <p:cNvSpPr/>
                  <p:nvPr/>
                </p:nvSpPr>
                <p:spPr>
                  <a:xfrm>
                    <a:off x="2908" y="398"/>
                    <a:ext cx="16" cy="18"/>
                  </a:xfrm>
                  <a:custGeom>
                    <a:avLst/>
                    <a:gdLst/>
                    <a:ahLst/>
                    <a:cxnLst>
                      <a:cxn ang="0">
                        <a:pos x="8" y="11"/>
                      </a:cxn>
                      <a:cxn ang="0">
                        <a:pos x="8" y="0"/>
                      </a:cxn>
                      <a:cxn ang="0">
                        <a:pos x="8" y="11"/>
                      </a:cxn>
                    </a:cxnLst>
                    <a:pathLst>
                      <a:path w="39" h="52">
                        <a:moveTo>
                          <a:pt x="19" y="32"/>
                        </a:moveTo>
                        <a:cubicBezTo>
                          <a:pt x="13" y="14"/>
                          <a:pt x="0" y="13"/>
                          <a:pt x="19" y="0"/>
                        </a:cubicBezTo>
                        <a:cubicBezTo>
                          <a:pt x="23" y="5"/>
                          <a:pt x="39" y="52"/>
                          <a:pt x="19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67" name="Freeform 43"/>
                  <p:cNvSpPr/>
                  <p:nvPr/>
                </p:nvSpPr>
                <p:spPr>
                  <a:xfrm>
                    <a:off x="3035" y="452"/>
                    <a:ext cx="19" cy="27"/>
                  </a:xfrm>
                  <a:custGeom>
                    <a:avLst/>
                    <a:gdLst/>
                    <a:ahLst/>
                    <a:cxnLst>
                      <a:cxn ang="0">
                        <a:pos x="2" y="3"/>
                      </a:cxn>
                      <a:cxn ang="0">
                        <a:pos x="9" y="11"/>
                      </a:cxn>
                      <a:cxn ang="0">
                        <a:pos x="10" y="17"/>
                      </a:cxn>
                      <a:cxn ang="0">
                        <a:pos x="16" y="18"/>
                      </a:cxn>
                      <a:cxn ang="0">
                        <a:pos x="10" y="25"/>
                      </a:cxn>
                      <a:cxn ang="0">
                        <a:pos x="0" y="7"/>
                      </a:cxn>
                      <a:cxn ang="0">
                        <a:pos x="2" y="3"/>
                      </a:cxn>
                    </a:cxnLst>
                    <a:pathLst>
                      <a:path w="44" h="80">
                        <a:moveTo>
                          <a:pt x="4" y="9"/>
                        </a:moveTo>
                        <a:cubicBezTo>
                          <a:pt x="9" y="17"/>
                          <a:pt x="18" y="24"/>
                          <a:pt x="20" y="33"/>
                        </a:cubicBezTo>
                        <a:cubicBezTo>
                          <a:pt x="21" y="38"/>
                          <a:pt x="21" y="45"/>
                          <a:pt x="24" y="49"/>
                        </a:cubicBezTo>
                        <a:cubicBezTo>
                          <a:pt x="27" y="52"/>
                          <a:pt x="32" y="52"/>
                          <a:pt x="36" y="53"/>
                        </a:cubicBezTo>
                        <a:cubicBezTo>
                          <a:pt x="41" y="68"/>
                          <a:pt x="44" y="80"/>
                          <a:pt x="24" y="73"/>
                        </a:cubicBezTo>
                        <a:cubicBezTo>
                          <a:pt x="19" y="55"/>
                          <a:pt x="11" y="37"/>
                          <a:pt x="0" y="21"/>
                        </a:cubicBezTo>
                        <a:cubicBezTo>
                          <a:pt x="4" y="4"/>
                          <a:pt x="4" y="0"/>
                          <a:pt x="4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68" name="Freeform 44"/>
                  <p:cNvSpPr/>
                  <p:nvPr/>
                </p:nvSpPr>
                <p:spPr>
                  <a:xfrm>
                    <a:off x="2696" y="247"/>
                    <a:ext cx="205" cy="41"/>
                  </a:xfrm>
                  <a:custGeom>
                    <a:avLst/>
                    <a:gdLst/>
                    <a:ahLst/>
                    <a:cxnLst>
                      <a:cxn ang="0">
                        <a:pos x="140" y="1"/>
                      </a:cxn>
                      <a:cxn ang="0">
                        <a:pos x="147" y="5"/>
                      </a:cxn>
                      <a:cxn ang="0">
                        <a:pos x="149" y="0"/>
                      </a:cxn>
                      <a:cxn ang="0">
                        <a:pos x="168" y="0"/>
                      </a:cxn>
                      <a:cxn ang="0">
                        <a:pos x="182" y="11"/>
                      </a:cxn>
                      <a:cxn ang="0">
                        <a:pos x="202" y="6"/>
                      </a:cxn>
                      <a:cxn ang="0">
                        <a:pos x="199" y="19"/>
                      </a:cxn>
                      <a:cxn ang="0">
                        <a:pos x="189" y="29"/>
                      </a:cxn>
                      <a:cxn ang="0">
                        <a:pos x="187" y="19"/>
                      </a:cxn>
                      <a:cxn ang="0">
                        <a:pos x="182" y="20"/>
                      </a:cxn>
                      <a:cxn ang="0">
                        <a:pos x="177" y="19"/>
                      </a:cxn>
                      <a:cxn ang="0">
                        <a:pos x="167" y="13"/>
                      </a:cxn>
                      <a:cxn ang="0">
                        <a:pos x="145" y="24"/>
                      </a:cxn>
                      <a:cxn ang="0">
                        <a:pos x="128" y="28"/>
                      </a:cxn>
                      <a:cxn ang="0">
                        <a:pos x="135" y="37"/>
                      </a:cxn>
                      <a:cxn ang="0">
                        <a:pos x="119" y="40"/>
                      </a:cxn>
                      <a:cxn ang="0">
                        <a:pos x="107" y="39"/>
                      </a:cxn>
                      <a:cxn ang="0">
                        <a:pos x="112" y="37"/>
                      </a:cxn>
                      <a:cxn ang="0">
                        <a:pos x="109" y="26"/>
                      </a:cxn>
                      <a:cxn ang="0">
                        <a:pos x="107" y="20"/>
                      </a:cxn>
                      <a:cxn ang="0">
                        <a:pos x="100" y="15"/>
                      </a:cxn>
                      <a:cxn ang="0">
                        <a:pos x="90" y="17"/>
                      </a:cxn>
                      <a:cxn ang="0">
                        <a:pos x="85" y="17"/>
                      </a:cxn>
                      <a:cxn ang="0">
                        <a:pos x="78" y="16"/>
                      </a:cxn>
                      <a:cxn ang="0">
                        <a:pos x="53" y="1"/>
                      </a:cxn>
                      <a:cxn ang="0">
                        <a:pos x="37" y="9"/>
                      </a:cxn>
                      <a:cxn ang="0">
                        <a:pos x="1" y="0"/>
                      </a:cxn>
                      <a:cxn ang="0">
                        <a:pos x="140" y="1"/>
                      </a:cxn>
                    </a:cxnLst>
                    <a:pathLst>
                      <a:path w="323" h="64">
                        <a:moveTo>
                          <a:pt x="220" y="1"/>
                        </a:moveTo>
                        <a:cubicBezTo>
                          <a:pt x="215" y="12"/>
                          <a:pt x="225" y="17"/>
                          <a:pt x="231" y="8"/>
                        </a:cubicBezTo>
                        <a:cubicBezTo>
                          <a:pt x="235" y="0"/>
                          <a:pt x="229" y="7"/>
                          <a:pt x="235" y="0"/>
                        </a:cubicBezTo>
                        <a:lnTo>
                          <a:pt x="265" y="0"/>
                        </a:lnTo>
                        <a:cubicBezTo>
                          <a:pt x="277" y="6"/>
                          <a:pt x="276" y="11"/>
                          <a:pt x="287" y="17"/>
                        </a:cubicBezTo>
                        <a:cubicBezTo>
                          <a:pt x="308" y="11"/>
                          <a:pt x="293" y="7"/>
                          <a:pt x="319" y="10"/>
                        </a:cubicBezTo>
                        <a:cubicBezTo>
                          <a:pt x="323" y="19"/>
                          <a:pt x="321" y="22"/>
                          <a:pt x="314" y="29"/>
                        </a:cubicBezTo>
                        <a:cubicBezTo>
                          <a:pt x="312" y="39"/>
                          <a:pt x="313" y="50"/>
                          <a:pt x="298" y="46"/>
                        </a:cubicBezTo>
                        <a:cubicBezTo>
                          <a:pt x="297" y="40"/>
                          <a:pt x="298" y="34"/>
                          <a:pt x="295" y="29"/>
                        </a:cubicBezTo>
                        <a:cubicBezTo>
                          <a:pt x="294" y="27"/>
                          <a:pt x="290" y="31"/>
                          <a:pt x="287" y="31"/>
                        </a:cubicBezTo>
                        <a:cubicBezTo>
                          <a:pt x="284" y="31"/>
                          <a:pt x="282" y="30"/>
                          <a:pt x="279" y="29"/>
                        </a:cubicBezTo>
                        <a:cubicBezTo>
                          <a:pt x="274" y="27"/>
                          <a:pt x="263" y="21"/>
                          <a:pt x="263" y="21"/>
                        </a:cubicBezTo>
                        <a:cubicBezTo>
                          <a:pt x="249" y="23"/>
                          <a:pt x="241" y="31"/>
                          <a:pt x="228" y="38"/>
                        </a:cubicBezTo>
                        <a:cubicBezTo>
                          <a:pt x="220" y="41"/>
                          <a:pt x="209" y="42"/>
                          <a:pt x="201" y="44"/>
                        </a:cubicBezTo>
                        <a:cubicBezTo>
                          <a:pt x="193" y="54"/>
                          <a:pt x="200" y="53"/>
                          <a:pt x="212" y="57"/>
                        </a:cubicBezTo>
                        <a:cubicBezTo>
                          <a:pt x="200" y="62"/>
                          <a:pt x="199" y="57"/>
                          <a:pt x="188" y="63"/>
                        </a:cubicBezTo>
                        <a:cubicBezTo>
                          <a:pt x="181" y="62"/>
                          <a:pt x="174" y="64"/>
                          <a:pt x="169" y="61"/>
                        </a:cubicBezTo>
                        <a:cubicBezTo>
                          <a:pt x="166" y="59"/>
                          <a:pt x="175" y="59"/>
                          <a:pt x="177" y="57"/>
                        </a:cubicBezTo>
                        <a:cubicBezTo>
                          <a:pt x="181" y="48"/>
                          <a:pt x="149" y="28"/>
                          <a:pt x="171" y="40"/>
                        </a:cubicBezTo>
                        <a:cubicBezTo>
                          <a:pt x="184" y="55"/>
                          <a:pt x="184" y="36"/>
                          <a:pt x="169" y="31"/>
                        </a:cubicBezTo>
                        <a:cubicBezTo>
                          <a:pt x="167" y="27"/>
                          <a:pt x="167" y="22"/>
                          <a:pt x="158" y="23"/>
                        </a:cubicBezTo>
                        <a:cubicBezTo>
                          <a:pt x="153" y="23"/>
                          <a:pt x="142" y="27"/>
                          <a:pt x="142" y="27"/>
                        </a:cubicBezTo>
                        <a:cubicBezTo>
                          <a:pt x="136" y="39"/>
                          <a:pt x="143" y="31"/>
                          <a:pt x="134" y="27"/>
                        </a:cubicBezTo>
                        <a:cubicBezTo>
                          <a:pt x="130" y="25"/>
                          <a:pt x="126" y="25"/>
                          <a:pt x="123" y="25"/>
                        </a:cubicBezTo>
                        <a:cubicBezTo>
                          <a:pt x="117" y="11"/>
                          <a:pt x="100" y="6"/>
                          <a:pt x="83" y="2"/>
                        </a:cubicBezTo>
                        <a:cubicBezTo>
                          <a:pt x="70" y="4"/>
                          <a:pt x="69" y="9"/>
                          <a:pt x="59" y="14"/>
                        </a:cubicBezTo>
                        <a:cubicBezTo>
                          <a:pt x="45" y="14"/>
                          <a:pt x="0" y="12"/>
                          <a:pt x="1" y="0"/>
                        </a:cubicBezTo>
                        <a:lnTo>
                          <a:pt x="220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69" name="Freeform 45"/>
                  <p:cNvSpPr/>
                  <p:nvPr/>
                </p:nvSpPr>
                <p:spPr>
                  <a:xfrm>
                    <a:off x="2515" y="246"/>
                    <a:ext cx="190" cy="20"/>
                  </a:xfrm>
                  <a:custGeom>
                    <a:avLst/>
                    <a:gdLst/>
                    <a:ahLst/>
                    <a:cxnLst>
                      <a:cxn ang="0">
                        <a:pos x="67" y="20"/>
                      </a:cxn>
                      <a:cxn ang="0">
                        <a:pos x="19" y="1"/>
                      </a:cxn>
                      <a:cxn ang="0">
                        <a:pos x="181" y="0"/>
                      </a:cxn>
                      <a:cxn ang="0">
                        <a:pos x="187" y="9"/>
                      </a:cxn>
                      <a:cxn ang="0">
                        <a:pos x="167" y="10"/>
                      </a:cxn>
                      <a:cxn ang="0">
                        <a:pos x="67" y="20"/>
                      </a:cxn>
                    </a:cxnLst>
                    <a:pathLst>
                      <a:path w="300" h="31">
                        <a:moveTo>
                          <a:pt x="105" y="31"/>
                        </a:moveTo>
                        <a:cubicBezTo>
                          <a:pt x="83" y="19"/>
                          <a:pt x="0" y="6"/>
                          <a:pt x="30" y="1"/>
                        </a:cubicBezTo>
                        <a:lnTo>
                          <a:pt x="285" y="0"/>
                        </a:lnTo>
                        <a:cubicBezTo>
                          <a:pt x="296" y="4"/>
                          <a:pt x="300" y="5"/>
                          <a:pt x="296" y="14"/>
                        </a:cubicBezTo>
                        <a:cubicBezTo>
                          <a:pt x="285" y="11"/>
                          <a:pt x="276" y="16"/>
                          <a:pt x="264" y="16"/>
                        </a:cubicBezTo>
                        <a:lnTo>
                          <a:pt x="105" y="3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70" name="Freeform 46"/>
                  <p:cNvSpPr/>
                  <p:nvPr/>
                </p:nvSpPr>
                <p:spPr>
                  <a:xfrm>
                    <a:off x="2096" y="275"/>
                    <a:ext cx="18" cy="10"/>
                  </a:xfrm>
                  <a:custGeom>
                    <a:avLst/>
                    <a:gdLst/>
                    <a:ahLst/>
                    <a:cxnLst>
                      <a:cxn ang="0">
                        <a:pos x="0" y="9"/>
                      </a:cxn>
                      <a:cxn ang="0">
                        <a:pos x="5" y="10"/>
                      </a:cxn>
                      <a:cxn ang="0">
                        <a:pos x="0" y="9"/>
                      </a:cxn>
                    </a:cxnLst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71" name="Freeform 47"/>
                  <p:cNvSpPr/>
                  <p:nvPr/>
                </p:nvSpPr>
                <p:spPr>
                  <a:xfrm>
                    <a:off x="1606" y="246"/>
                    <a:ext cx="436" cy="152"/>
                  </a:xfrm>
                  <a:custGeom>
                    <a:avLst/>
                    <a:gdLst/>
                    <a:ahLst/>
                    <a:cxnLst>
                      <a:cxn ang="0">
                        <a:pos x="73" y="1"/>
                      </a:cxn>
                      <a:cxn ang="0">
                        <a:pos x="436" y="0"/>
                      </a:cxn>
                      <a:cxn ang="0">
                        <a:pos x="416" y="54"/>
                      </a:cxn>
                      <a:cxn ang="0">
                        <a:pos x="397" y="68"/>
                      </a:cxn>
                      <a:cxn ang="0">
                        <a:pos x="392" y="70"/>
                      </a:cxn>
                      <a:cxn ang="0">
                        <a:pos x="375" y="73"/>
                      </a:cxn>
                      <a:cxn ang="0">
                        <a:pos x="361" y="88"/>
                      </a:cxn>
                      <a:cxn ang="0">
                        <a:pos x="362" y="99"/>
                      </a:cxn>
                      <a:cxn ang="0">
                        <a:pos x="364" y="107"/>
                      </a:cxn>
                      <a:cxn ang="0">
                        <a:pos x="366" y="113"/>
                      </a:cxn>
                      <a:cxn ang="0">
                        <a:pos x="362" y="122"/>
                      </a:cxn>
                      <a:cxn ang="0">
                        <a:pos x="351" y="120"/>
                      </a:cxn>
                      <a:cxn ang="0">
                        <a:pos x="342" y="129"/>
                      </a:cxn>
                      <a:cxn ang="0">
                        <a:pos x="347" y="105"/>
                      </a:cxn>
                      <a:cxn ang="0">
                        <a:pos x="338" y="100"/>
                      </a:cxn>
                      <a:cxn ang="0">
                        <a:pos x="344" y="93"/>
                      </a:cxn>
                      <a:cxn ang="0">
                        <a:pos x="342" y="89"/>
                      </a:cxn>
                      <a:cxn ang="0">
                        <a:pos x="320" y="94"/>
                      </a:cxn>
                      <a:cxn ang="0">
                        <a:pos x="317" y="85"/>
                      </a:cxn>
                      <a:cxn ang="0">
                        <a:pos x="297" y="94"/>
                      </a:cxn>
                      <a:cxn ang="0">
                        <a:pos x="320" y="103"/>
                      </a:cxn>
                      <a:cxn ang="0">
                        <a:pos x="305" y="117"/>
                      </a:cxn>
                      <a:cxn ang="0">
                        <a:pos x="311" y="126"/>
                      </a:cxn>
                      <a:cxn ang="0">
                        <a:pos x="315" y="138"/>
                      </a:cxn>
                      <a:cxn ang="0">
                        <a:pos x="309" y="139"/>
                      </a:cxn>
                      <a:cxn ang="0">
                        <a:pos x="314" y="144"/>
                      </a:cxn>
                      <a:cxn ang="0">
                        <a:pos x="307" y="152"/>
                      </a:cxn>
                      <a:cxn ang="0">
                        <a:pos x="0" y="149"/>
                      </a:cxn>
                      <a:cxn ang="0">
                        <a:pos x="73" y="1"/>
                      </a:cxn>
                    </a:cxnLst>
                    <a:pathLst>
                      <a:path w="436" h="152">
                        <a:moveTo>
                          <a:pt x="73" y="1"/>
                        </a:moveTo>
                        <a:lnTo>
                          <a:pt x="436" y="0"/>
                        </a:lnTo>
                        <a:cubicBezTo>
                          <a:pt x="430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72" name="Freeform 48"/>
                  <p:cNvSpPr/>
                  <p:nvPr/>
                </p:nvSpPr>
                <p:spPr>
                  <a:xfrm>
                    <a:off x="2043" y="241"/>
                    <a:ext cx="20" cy="55"/>
                  </a:xfrm>
                  <a:custGeom>
                    <a:avLst/>
                    <a:gdLst/>
                    <a:ahLst/>
                    <a:cxnLst>
                      <a:cxn ang="0">
                        <a:pos x="2" y="52"/>
                      </a:cxn>
                      <a:cxn ang="0">
                        <a:pos x="6" y="36"/>
                      </a:cxn>
                      <a:cxn ang="0">
                        <a:pos x="7" y="23"/>
                      </a:cxn>
                      <a:cxn ang="0">
                        <a:pos x="5" y="13"/>
                      </a:cxn>
                      <a:cxn ang="0">
                        <a:pos x="7" y="4"/>
                      </a:cxn>
                      <a:cxn ang="0">
                        <a:pos x="9" y="0"/>
                      </a:cxn>
                      <a:cxn ang="0">
                        <a:pos x="13" y="10"/>
                      </a:cxn>
                      <a:cxn ang="0">
                        <a:pos x="20" y="33"/>
                      </a:cxn>
                      <a:cxn ang="0">
                        <a:pos x="13" y="36"/>
                      </a:cxn>
                      <a:cxn ang="0">
                        <a:pos x="10" y="42"/>
                      </a:cxn>
                      <a:cxn ang="0">
                        <a:pos x="9" y="44"/>
                      </a:cxn>
                      <a:cxn ang="0">
                        <a:pos x="11" y="45"/>
                      </a:cxn>
                      <a:cxn ang="0">
                        <a:pos x="13" y="49"/>
                      </a:cxn>
                      <a:cxn ang="0">
                        <a:pos x="6" y="49"/>
                      </a:cxn>
                      <a:cxn ang="0">
                        <a:pos x="3" y="53"/>
                      </a:cxn>
                      <a:cxn ang="0">
                        <a:pos x="1" y="51"/>
                      </a:cxn>
                      <a:cxn ang="0">
                        <a:pos x="2" y="52"/>
                      </a:cxn>
                    </a:cxnLst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73" name="Freeform 49"/>
                  <p:cNvSpPr/>
                  <p:nvPr/>
                </p:nvSpPr>
                <p:spPr>
                  <a:xfrm>
                    <a:off x="2031" y="287"/>
                    <a:ext cx="59" cy="34"/>
                  </a:xfrm>
                  <a:custGeom>
                    <a:avLst/>
                    <a:gdLst/>
                    <a:ahLst/>
                    <a:cxnLst>
                      <a:cxn ang="0">
                        <a:pos x="11" y="20"/>
                      </a:cxn>
                      <a:cxn ang="0">
                        <a:pos x="13" y="14"/>
                      </a:cxn>
                      <a:cxn ang="0">
                        <a:pos x="21" y="11"/>
                      </a:cxn>
                      <a:cxn ang="0">
                        <a:pos x="23" y="15"/>
                      </a:cxn>
                      <a:cxn ang="0">
                        <a:pos x="28" y="16"/>
                      </a:cxn>
                      <a:cxn ang="0">
                        <a:pos x="34" y="18"/>
                      </a:cxn>
                      <a:cxn ang="0">
                        <a:pos x="50" y="11"/>
                      </a:cxn>
                      <a:cxn ang="0">
                        <a:pos x="56" y="6"/>
                      </a:cxn>
                      <a:cxn ang="0">
                        <a:pos x="59" y="4"/>
                      </a:cxn>
                      <a:cxn ang="0">
                        <a:pos x="45" y="16"/>
                      </a:cxn>
                      <a:cxn ang="0">
                        <a:pos x="36" y="22"/>
                      </a:cxn>
                      <a:cxn ang="0">
                        <a:pos x="28" y="27"/>
                      </a:cxn>
                      <a:cxn ang="0">
                        <a:pos x="21" y="34"/>
                      </a:cxn>
                      <a:cxn ang="0">
                        <a:pos x="11" y="29"/>
                      </a:cxn>
                      <a:cxn ang="0">
                        <a:pos x="9" y="29"/>
                      </a:cxn>
                      <a:cxn ang="0">
                        <a:pos x="9" y="32"/>
                      </a:cxn>
                      <a:cxn ang="0">
                        <a:pos x="0" y="32"/>
                      </a:cxn>
                      <a:cxn ang="0">
                        <a:pos x="4" y="26"/>
                      </a:cxn>
                      <a:cxn ang="0">
                        <a:pos x="11" y="20"/>
                      </a:cxn>
                    </a:cxnLst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74" name="Freeform 50"/>
                  <p:cNvSpPr/>
                  <p:nvPr/>
                </p:nvSpPr>
                <p:spPr>
                  <a:xfrm>
                    <a:off x="1968" y="319"/>
                    <a:ext cx="80" cy="72"/>
                  </a:xfrm>
                  <a:custGeom>
                    <a:avLst/>
                    <a:gdLst/>
                    <a:ahLst/>
                    <a:cxnLst>
                      <a:cxn ang="0">
                        <a:pos x="67" y="8"/>
                      </a:cxn>
                      <a:cxn ang="0">
                        <a:pos x="68" y="2"/>
                      </a:cxn>
                      <a:cxn ang="0">
                        <a:pos x="72" y="0"/>
                      </a:cxn>
                      <a:cxn ang="0">
                        <a:pos x="77" y="8"/>
                      </a:cxn>
                      <a:cxn ang="0">
                        <a:pos x="80" y="14"/>
                      </a:cxn>
                      <a:cxn ang="0">
                        <a:pos x="76" y="20"/>
                      </a:cxn>
                      <a:cxn ang="0">
                        <a:pos x="72" y="26"/>
                      </a:cxn>
                      <a:cxn ang="0">
                        <a:pos x="69" y="42"/>
                      </a:cxn>
                      <a:cxn ang="0">
                        <a:pos x="61" y="46"/>
                      </a:cxn>
                      <a:cxn ang="0">
                        <a:pos x="51" y="46"/>
                      </a:cxn>
                      <a:cxn ang="0">
                        <a:pos x="48" y="42"/>
                      </a:cxn>
                      <a:cxn ang="0">
                        <a:pos x="43" y="49"/>
                      </a:cxn>
                      <a:cxn ang="0">
                        <a:pos x="38" y="50"/>
                      </a:cxn>
                      <a:cxn ang="0">
                        <a:pos x="34" y="44"/>
                      </a:cxn>
                      <a:cxn ang="0">
                        <a:pos x="25" y="48"/>
                      </a:cxn>
                      <a:cxn ang="0">
                        <a:pos x="32" y="48"/>
                      </a:cxn>
                      <a:cxn ang="0">
                        <a:pos x="33" y="54"/>
                      </a:cxn>
                      <a:cxn ang="0">
                        <a:pos x="25" y="56"/>
                      </a:cxn>
                      <a:cxn ang="0">
                        <a:pos x="14" y="56"/>
                      </a:cxn>
                      <a:cxn ang="0">
                        <a:pos x="15" y="52"/>
                      </a:cxn>
                      <a:cxn ang="0">
                        <a:pos x="20" y="48"/>
                      </a:cxn>
                      <a:cxn ang="0">
                        <a:pos x="14" y="50"/>
                      </a:cxn>
                      <a:cxn ang="0">
                        <a:pos x="11" y="56"/>
                      </a:cxn>
                      <a:cxn ang="0">
                        <a:pos x="13" y="64"/>
                      </a:cxn>
                      <a:cxn ang="0">
                        <a:pos x="6" y="67"/>
                      </a:cxn>
                      <a:cxn ang="0">
                        <a:pos x="0" y="72"/>
                      </a:cxn>
                      <a:cxn ang="0">
                        <a:pos x="3" y="63"/>
                      </a:cxn>
                      <a:cxn ang="0">
                        <a:pos x="0" y="55"/>
                      </a:cxn>
                      <a:cxn ang="0">
                        <a:pos x="6" y="51"/>
                      </a:cxn>
                      <a:cxn ang="0">
                        <a:pos x="14" y="45"/>
                      </a:cxn>
                      <a:cxn ang="0">
                        <a:pos x="19" y="40"/>
                      </a:cxn>
                      <a:cxn ang="0">
                        <a:pos x="31" y="39"/>
                      </a:cxn>
                      <a:cxn ang="0">
                        <a:pos x="36" y="38"/>
                      </a:cxn>
                      <a:cxn ang="0">
                        <a:pos x="49" y="26"/>
                      </a:cxn>
                      <a:cxn ang="0">
                        <a:pos x="51" y="31"/>
                      </a:cxn>
                      <a:cxn ang="0">
                        <a:pos x="56" y="26"/>
                      </a:cxn>
                      <a:cxn ang="0">
                        <a:pos x="64" y="18"/>
                      </a:cxn>
                      <a:cxn ang="0">
                        <a:pos x="66" y="14"/>
                      </a:cxn>
                      <a:cxn ang="0">
                        <a:pos x="63" y="13"/>
                      </a:cxn>
                      <a:cxn ang="0">
                        <a:pos x="65" y="11"/>
                      </a:cxn>
                      <a:cxn ang="0">
                        <a:pos x="67" y="8"/>
                      </a:cxn>
                    </a:cxnLst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75" name="Freeform 51"/>
                  <p:cNvSpPr/>
                  <p:nvPr/>
                </p:nvSpPr>
                <p:spPr>
                  <a:xfrm>
                    <a:off x="2021" y="340"/>
                    <a:ext cx="6" cy="4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2" y="4"/>
                      </a:cxn>
                      <a:cxn ang="0">
                        <a:pos x="0" y="3"/>
                      </a:cxn>
                    </a:cxnLst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76" name="Freeform 52"/>
                  <p:cNvSpPr/>
                  <p:nvPr/>
                </p:nvSpPr>
                <p:spPr>
                  <a:xfrm>
                    <a:off x="1573" y="389"/>
                    <a:ext cx="347" cy="189"/>
                  </a:xfrm>
                  <a:custGeom>
                    <a:avLst/>
                    <a:gdLst/>
                    <a:ahLst/>
                    <a:cxnLst>
                      <a:cxn ang="0">
                        <a:pos x="347" y="9"/>
                      </a:cxn>
                      <a:cxn ang="0">
                        <a:pos x="332" y="26"/>
                      </a:cxn>
                      <a:cxn ang="0">
                        <a:pos x="320" y="41"/>
                      </a:cxn>
                      <a:cxn ang="0">
                        <a:pos x="309" y="48"/>
                      </a:cxn>
                      <a:cxn ang="0">
                        <a:pos x="271" y="60"/>
                      </a:cxn>
                      <a:cxn ang="0">
                        <a:pos x="270" y="70"/>
                      </a:cxn>
                      <a:cxn ang="0">
                        <a:pos x="258" y="77"/>
                      </a:cxn>
                      <a:cxn ang="0">
                        <a:pos x="265" y="60"/>
                      </a:cxn>
                      <a:cxn ang="0">
                        <a:pos x="246" y="63"/>
                      </a:cxn>
                      <a:cxn ang="0">
                        <a:pos x="238" y="73"/>
                      </a:cxn>
                      <a:cxn ang="0">
                        <a:pos x="255" y="94"/>
                      </a:cxn>
                      <a:cxn ang="0">
                        <a:pos x="254" y="123"/>
                      </a:cxn>
                      <a:cxn ang="0">
                        <a:pos x="232" y="136"/>
                      </a:cxn>
                      <a:cxn ang="0">
                        <a:pos x="223" y="129"/>
                      </a:cxn>
                      <a:cxn ang="0">
                        <a:pos x="206" y="117"/>
                      </a:cxn>
                      <a:cxn ang="0">
                        <a:pos x="197" y="117"/>
                      </a:cxn>
                      <a:cxn ang="0">
                        <a:pos x="192" y="132"/>
                      </a:cxn>
                      <a:cxn ang="0">
                        <a:pos x="214" y="155"/>
                      </a:cxn>
                      <a:cxn ang="0">
                        <a:pos x="218" y="176"/>
                      </a:cxn>
                      <a:cxn ang="0">
                        <a:pos x="225" y="188"/>
                      </a:cxn>
                      <a:cxn ang="0">
                        <a:pos x="210" y="182"/>
                      </a:cxn>
                      <a:cxn ang="0">
                        <a:pos x="201" y="174"/>
                      </a:cxn>
                      <a:cxn ang="0">
                        <a:pos x="180" y="142"/>
                      </a:cxn>
                      <a:cxn ang="0">
                        <a:pos x="182" y="104"/>
                      </a:cxn>
                      <a:cxn ang="0">
                        <a:pos x="180" y="90"/>
                      </a:cxn>
                      <a:cxn ang="0">
                        <a:pos x="176" y="92"/>
                      </a:cxn>
                      <a:cxn ang="0">
                        <a:pos x="165" y="89"/>
                      </a:cxn>
                      <a:cxn ang="0">
                        <a:pos x="154" y="57"/>
                      </a:cxn>
                      <a:cxn ang="0">
                        <a:pos x="141" y="56"/>
                      </a:cxn>
                      <a:cxn ang="0">
                        <a:pos x="123" y="58"/>
                      </a:cxn>
                      <a:cxn ang="0">
                        <a:pos x="103" y="78"/>
                      </a:cxn>
                      <a:cxn ang="0">
                        <a:pos x="84" y="90"/>
                      </a:cxn>
                      <a:cxn ang="0">
                        <a:pos x="79" y="92"/>
                      </a:cxn>
                      <a:cxn ang="0">
                        <a:pos x="68" y="110"/>
                      </a:cxn>
                      <a:cxn ang="0">
                        <a:pos x="65" y="119"/>
                      </a:cxn>
                      <a:cxn ang="0">
                        <a:pos x="55" y="135"/>
                      </a:cxn>
                      <a:cxn ang="0">
                        <a:pos x="40" y="131"/>
                      </a:cxn>
                      <a:cxn ang="0">
                        <a:pos x="28" y="86"/>
                      </a:cxn>
                      <a:cxn ang="0">
                        <a:pos x="31" y="52"/>
                      </a:cxn>
                      <a:cxn ang="0">
                        <a:pos x="19" y="60"/>
                      </a:cxn>
                      <a:cxn ang="0">
                        <a:pos x="9" y="50"/>
                      </a:cxn>
                      <a:cxn ang="0">
                        <a:pos x="10" y="46"/>
                      </a:cxn>
                      <a:cxn ang="0">
                        <a:pos x="0" y="31"/>
                      </a:cxn>
                      <a:cxn ang="0">
                        <a:pos x="341" y="2"/>
                      </a:cxn>
                    </a:cxnLst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77" name="Freeform 53"/>
                  <p:cNvSpPr/>
                  <p:nvPr/>
                </p:nvSpPr>
                <p:spPr>
                  <a:xfrm>
                    <a:off x="1634" y="519"/>
                    <a:ext cx="19" cy="29"/>
                  </a:xfrm>
                  <a:custGeom>
                    <a:avLst/>
                    <a:gdLst/>
                    <a:ahLst/>
                    <a:cxnLst>
                      <a:cxn ang="0">
                        <a:pos x="3" y="4"/>
                      </a:cxn>
                      <a:cxn ang="0">
                        <a:pos x="8" y="1"/>
                      </a:cxn>
                      <a:cxn ang="0">
                        <a:pos x="16" y="11"/>
                      </a:cxn>
                      <a:cxn ang="0">
                        <a:pos x="8" y="29"/>
                      </a:cxn>
                      <a:cxn ang="0">
                        <a:pos x="0" y="24"/>
                      </a:cxn>
                      <a:cxn ang="0">
                        <a:pos x="3" y="4"/>
                      </a:cxn>
                    </a:cxnLst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78" name="Freeform 54"/>
                  <p:cNvSpPr/>
                  <p:nvPr/>
                </p:nvSpPr>
                <p:spPr>
                  <a:xfrm>
                    <a:off x="1900" y="421"/>
                    <a:ext cx="18" cy="24"/>
                  </a:xfrm>
                  <a:custGeom>
                    <a:avLst/>
                    <a:gdLst/>
                    <a:ahLst/>
                    <a:cxnLst>
                      <a:cxn ang="0">
                        <a:pos x="5" y="9"/>
                      </a:cxn>
                      <a:cxn ang="0">
                        <a:pos x="12" y="1"/>
                      </a:cxn>
                      <a:cxn ang="0">
                        <a:pos x="18" y="1"/>
                      </a:cxn>
                      <a:cxn ang="0">
                        <a:pos x="16" y="8"/>
                      </a:cxn>
                      <a:cxn ang="0">
                        <a:pos x="5" y="24"/>
                      </a:cxn>
                      <a:cxn ang="0">
                        <a:pos x="3" y="19"/>
                      </a:cxn>
                      <a:cxn ang="0">
                        <a:pos x="1" y="12"/>
                      </a:cxn>
                      <a:cxn ang="0">
                        <a:pos x="5" y="9"/>
                      </a:cxn>
                    </a:cxnLst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79" name="Freeform 55"/>
                  <p:cNvSpPr/>
                  <p:nvPr/>
                </p:nvSpPr>
                <p:spPr>
                  <a:xfrm>
                    <a:off x="1951" y="409"/>
                    <a:ext cx="9" cy="10"/>
                  </a:xfrm>
                  <a:custGeom>
                    <a:avLst/>
                    <a:gdLst/>
                    <a:ahLst/>
                    <a:cxnLst>
                      <a:cxn ang="0">
                        <a:pos x="3" y="5"/>
                      </a:cxn>
                      <a:cxn ang="0">
                        <a:pos x="2" y="10"/>
                      </a:cxn>
                      <a:cxn ang="0">
                        <a:pos x="3" y="5"/>
                      </a:cxn>
                    </a:cxnLst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80" name="Freeform 56"/>
                  <p:cNvSpPr/>
                  <p:nvPr/>
                </p:nvSpPr>
                <p:spPr>
                  <a:xfrm>
                    <a:off x="1021" y="314"/>
                    <a:ext cx="433" cy="354"/>
                  </a:xfrm>
                  <a:custGeom>
                    <a:avLst/>
                    <a:gdLst/>
                    <a:ahLst/>
                    <a:cxnLst>
                      <a:cxn ang="0">
                        <a:pos x="305" y="295"/>
                      </a:cxn>
                      <a:cxn ang="0">
                        <a:pos x="309" y="287"/>
                      </a:cxn>
                      <a:cxn ang="0">
                        <a:pos x="317" y="262"/>
                      </a:cxn>
                      <a:cxn ang="0">
                        <a:pos x="196" y="182"/>
                      </a:cxn>
                      <a:cxn ang="0">
                        <a:pos x="179" y="220"/>
                      </a:cxn>
                      <a:cxn ang="0">
                        <a:pos x="192" y="353"/>
                      </a:cxn>
                      <a:cxn ang="0">
                        <a:pos x="179" y="314"/>
                      </a:cxn>
                      <a:cxn ang="0">
                        <a:pos x="154" y="279"/>
                      </a:cxn>
                      <a:cxn ang="0">
                        <a:pos x="156" y="262"/>
                      </a:cxn>
                      <a:cxn ang="0">
                        <a:pos x="157" y="250"/>
                      </a:cxn>
                      <a:cxn ang="0">
                        <a:pos x="140" y="238"/>
                      </a:cxn>
                      <a:cxn ang="0">
                        <a:pos x="123" y="220"/>
                      </a:cxn>
                      <a:cxn ang="0">
                        <a:pos x="94" y="225"/>
                      </a:cxn>
                      <a:cxn ang="0">
                        <a:pos x="80" y="232"/>
                      </a:cxn>
                      <a:cxn ang="0">
                        <a:pos x="50" y="232"/>
                      </a:cxn>
                      <a:cxn ang="0">
                        <a:pos x="14" y="198"/>
                      </a:cxn>
                      <a:cxn ang="0">
                        <a:pos x="7" y="187"/>
                      </a:cxn>
                      <a:cxn ang="0">
                        <a:pos x="0" y="168"/>
                      </a:cxn>
                      <a:cxn ang="0">
                        <a:pos x="15" y="135"/>
                      </a:cxn>
                      <a:cxn ang="0">
                        <a:pos x="20" y="115"/>
                      </a:cxn>
                      <a:cxn ang="0">
                        <a:pos x="32" y="91"/>
                      </a:cxn>
                      <a:cxn ang="0">
                        <a:pos x="51" y="74"/>
                      </a:cxn>
                      <a:cxn ang="0">
                        <a:pos x="106" y="43"/>
                      </a:cxn>
                      <a:cxn ang="0">
                        <a:pos x="140" y="19"/>
                      </a:cxn>
                      <a:cxn ang="0">
                        <a:pos x="164" y="4"/>
                      </a:cxn>
                      <a:cxn ang="0">
                        <a:pos x="230" y="1"/>
                      </a:cxn>
                      <a:cxn ang="0">
                        <a:pos x="253" y="0"/>
                      </a:cxn>
                      <a:cxn ang="0">
                        <a:pos x="244" y="22"/>
                      </a:cxn>
                      <a:cxn ang="0">
                        <a:pos x="281" y="53"/>
                      </a:cxn>
                      <a:cxn ang="0">
                        <a:pos x="316" y="47"/>
                      </a:cxn>
                      <a:cxn ang="0">
                        <a:pos x="336" y="52"/>
                      </a:cxn>
                      <a:cxn ang="0">
                        <a:pos x="355" y="62"/>
                      </a:cxn>
                      <a:cxn ang="0">
                        <a:pos x="363" y="119"/>
                      </a:cxn>
                      <a:cxn ang="0">
                        <a:pos x="363" y="153"/>
                      </a:cxn>
                      <a:cxn ang="0">
                        <a:pos x="380" y="180"/>
                      </a:cxn>
                      <a:cxn ang="0">
                        <a:pos x="410" y="191"/>
                      </a:cxn>
                      <a:cxn ang="0">
                        <a:pos x="432" y="187"/>
                      </a:cxn>
                      <a:cxn ang="0">
                        <a:pos x="422" y="216"/>
                      </a:cxn>
                      <a:cxn ang="0">
                        <a:pos x="380" y="259"/>
                      </a:cxn>
                      <a:cxn ang="0">
                        <a:pos x="348" y="308"/>
                      </a:cxn>
                      <a:cxn ang="0">
                        <a:pos x="353" y="323"/>
                      </a:cxn>
                      <a:cxn ang="0">
                        <a:pos x="276" y="353"/>
                      </a:cxn>
                    </a:cxnLst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81" name="Freeform 57"/>
                  <p:cNvSpPr/>
                  <p:nvPr/>
                </p:nvSpPr>
                <p:spPr>
                  <a:xfrm>
                    <a:off x="1189" y="447"/>
                    <a:ext cx="163" cy="221"/>
                  </a:xfrm>
                  <a:custGeom>
                    <a:avLst/>
                    <a:gdLst/>
                    <a:ahLst/>
                    <a:cxnLst>
                      <a:cxn ang="0">
                        <a:pos x="154" y="221"/>
                      </a:cxn>
                      <a:cxn ang="0">
                        <a:pos x="148" y="192"/>
                      </a:cxn>
                      <a:cxn ang="0">
                        <a:pos x="138" y="183"/>
                      </a:cxn>
                      <a:cxn ang="0">
                        <a:pos x="136" y="171"/>
                      </a:cxn>
                      <a:cxn ang="0">
                        <a:pos x="133" y="162"/>
                      </a:cxn>
                      <a:cxn ang="0">
                        <a:pos x="133" y="146"/>
                      </a:cxn>
                      <a:cxn ang="0">
                        <a:pos x="131" y="136"/>
                      </a:cxn>
                      <a:cxn ang="0">
                        <a:pos x="145" y="129"/>
                      </a:cxn>
                      <a:cxn ang="0">
                        <a:pos x="163" y="125"/>
                      </a:cxn>
                      <a:cxn ang="0">
                        <a:pos x="163" y="87"/>
                      </a:cxn>
                      <a:cxn ang="0">
                        <a:pos x="34" y="61"/>
                      </a:cxn>
                      <a:cxn ang="0">
                        <a:pos x="20" y="62"/>
                      </a:cxn>
                      <a:cxn ang="0">
                        <a:pos x="10" y="65"/>
                      </a:cxn>
                      <a:cxn ang="0">
                        <a:pos x="0" y="95"/>
                      </a:cxn>
                      <a:cxn ang="0">
                        <a:pos x="59" y="220"/>
                      </a:cxn>
                      <a:cxn ang="0">
                        <a:pos x="154" y="221"/>
                      </a:cxn>
                    </a:cxnLst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82" name="Freeform 58"/>
                  <p:cNvSpPr/>
                  <p:nvPr/>
                </p:nvSpPr>
                <p:spPr>
                  <a:xfrm>
                    <a:off x="1476" y="611"/>
                    <a:ext cx="7" cy="12"/>
                  </a:xfrm>
                  <a:custGeom>
                    <a:avLst/>
                    <a:gdLst/>
                    <a:ahLst/>
                    <a:cxnLst>
                      <a:cxn ang="0">
                        <a:pos x="3" y="8"/>
                      </a:cxn>
                      <a:cxn ang="0">
                        <a:pos x="7" y="7"/>
                      </a:cxn>
                      <a:cxn ang="0">
                        <a:pos x="3" y="8"/>
                      </a:cxn>
                    </a:cxnLst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83" name="Freeform 59"/>
                  <p:cNvSpPr/>
                  <p:nvPr/>
                </p:nvSpPr>
                <p:spPr>
                  <a:xfrm>
                    <a:off x="1467" y="497"/>
                    <a:ext cx="9" cy="7"/>
                  </a:xfrm>
                  <a:custGeom>
                    <a:avLst/>
                    <a:gdLst/>
                    <a:ahLst/>
                    <a:cxnLst>
                      <a:cxn ang="0">
                        <a:pos x="5" y="4"/>
                      </a:cxn>
                      <a:cxn ang="0">
                        <a:pos x="7" y="0"/>
                      </a:cxn>
                      <a:cxn ang="0">
                        <a:pos x="8" y="4"/>
                      </a:cxn>
                      <a:cxn ang="0">
                        <a:pos x="3" y="7"/>
                      </a:cxn>
                      <a:cxn ang="0">
                        <a:pos x="5" y="4"/>
                      </a:cxn>
                    </a:cxnLst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84" name="Freeform 60"/>
                  <p:cNvSpPr/>
                  <p:nvPr/>
                </p:nvSpPr>
                <p:spPr>
                  <a:xfrm>
                    <a:off x="1072" y="357"/>
                    <a:ext cx="25" cy="10"/>
                  </a:xfrm>
                  <a:custGeom>
                    <a:avLst/>
                    <a:gdLst/>
                    <a:ahLst/>
                    <a:cxnLst>
                      <a:cxn ang="0">
                        <a:pos x="11" y="6"/>
                      </a:cxn>
                      <a:cxn ang="0">
                        <a:pos x="14" y="2"/>
                      </a:cxn>
                      <a:cxn ang="0">
                        <a:pos x="16" y="10"/>
                      </a:cxn>
                      <a:cxn ang="0">
                        <a:pos x="11" y="6"/>
                      </a:cxn>
                    </a:cxnLst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85" name="Freeform 61"/>
                  <p:cNvSpPr/>
                  <p:nvPr/>
                </p:nvSpPr>
                <p:spPr>
                  <a:xfrm>
                    <a:off x="1374" y="265"/>
                    <a:ext cx="295" cy="233"/>
                  </a:xfrm>
                  <a:custGeom>
                    <a:avLst/>
                    <a:gdLst/>
                    <a:ahLst/>
                    <a:cxnLst>
                      <a:cxn ang="0">
                        <a:pos x="201" y="155"/>
                      </a:cxn>
                      <a:cxn ang="0">
                        <a:pos x="167" y="151"/>
                      </a:cxn>
                      <a:cxn ang="0">
                        <a:pos x="138" y="138"/>
                      </a:cxn>
                      <a:cxn ang="0">
                        <a:pos x="113" y="134"/>
                      </a:cxn>
                      <a:cxn ang="0">
                        <a:pos x="101" y="139"/>
                      </a:cxn>
                      <a:cxn ang="0">
                        <a:pos x="111" y="143"/>
                      </a:cxn>
                      <a:cxn ang="0">
                        <a:pos x="125" y="157"/>
                      </a:cxn>
                      <a:cxn ang="0">
                        <a:pos x="137" y="159"/>
                      </a:cxn>
                      <a:cxn ang="0">
                        <a:pos x="142" y="179"/>
                      </a:cxn>
                      <a:cxn ang="0">
                        <a:pos x="133" y="185"/>
                      </a:cxn>
                      <a:cxn ang="0">
                        <a:pos x="111" y="206"/>
                      </a:cxn>
                      <a:cxn ang="0">
                        <a:pos x="96" y="210"/>
                      </a:cxn>
                      <a:cxn ang="0">
                        <a:pos x="41" y="233"/>
                      </a:cxn>
                      <a:cxn ang="0">
                        <a:pos x="33" y="206"/>
                      </a:cxn>
                      <a:cxn ang="0">
                        <a:pos x="19" y="175"/>
                      </a:cxn>
                      <a:cxn ang="0">
                        <a:pos x="14" y="150"/>
                      </a:cxn>
                      <a:cxn ang="0">
                        <a:pos x="23" y="115"/>
                      </a:cxn>
                      <a:cxn ang="0">
                        <a:pos x="7" y="131"/>
                      </a:cxn>
                      <a:cxn ang="0">
                        <a:pos x="34" y="94"/>
                      </a:cxn>
                      <a:cxn ang="0">
                        <a:pos x="48" y="68"/>
                      </a:cxn>
                      <a:cxn ang="0">
                        <a:pos x="16" y="68"/>
                      </a:cxn>
                      <a:cxn ang="0">
                        <a:pos x="0" y="66"/>
                      </a:cxn>
                      <a:cxn ang="0">
                        <a:pos x="11" y="47"/>
                      </a:cxn>
                      <a:cxn ang="0">
                        <a:pos x="41" y="37"/>
                      </a:cxn>
                      <a:cxn ang="0">
                        <a:pos x="94" y="42"/>
                      </a:cxn>
                      <a:cxn ang="0">
                        <a:pos x="97" y="21"/>
                      </a:cxn>
                      <a:cxn ang="0">
                        <a:pos x="111" y="0"/>
                      </a:cxn>
                      <a:cxn ang="0">
                        <a:pos x="152" y="15"/>
                      </a:cxn>
                      <a:cxn ang="0">
                        <a:pos x="140" y="29"/>
                      </a:cxn>
                      <a:cxn ang="0">
                        <a:pos x="128" y="59"/>
                      </a:cxn>
                      <a:cxn ang="0">
                        <a:pos x="154" y="64"/>
                      </a:cxn>
                      <a:cxn ang="0">
                        <a:pos x="159" y="46"/>
                      </a:cxn>
                      <a:cxn ang="0">
                        <a:pos x="178" y="31"/>
                      </a:cxn>
                      <a:cxn ang="0">
                        <a:pos x="212" y="29"/>
                      </a:cxn>
                      <a:cxn ang="0">
                        <a:pos x="225" y="17"/>
                      </a:cxn>
                      <a:cxn ang="0">
                        <a:pos x="230" y="154"/>
                      </a:cxn>
                    </a:cxnLst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86" name="Freeform 62"/>
                  <p:cNvSpPr/>
                  <p:nvPr/>
                </p:nvSpPr>
                <p:spPr>
                  <a:xfrm>
                    <a:off x="1173" y="247"/>
                    <a:ext cx="591" cy="95"/>
                  </a:xfrm>
                  <a:custGeom>
                    <a:avLst/>
                    <a:gdLst/>
                    <a:ahLst/>
                    <a:cxnLst>
                      <a:cxn ang="0">
                        <a:pos x="524" y="0"/>
                      </a:cxn>
                      <a:cxn ang="0">
                        <a:pos x="91" y="18"/>
                      </a:cxn>
                      <a:cxn ang="0">
                        <a:pos x="58" y="27"/>
                      </a:cxn>
                      <a:cxn ang="0">
                        <a:pos x="39" y="27"/>
                      </a:cxn>
                      <a:cxn ang="0">
                        <a:pos x="14" y="49"/>
                      </a:cxn>
                      <a:cxn ang="0">
                        <a:pos x="0" y="67"/>
                      </a:cxn>
                      <a:cxn ang="0">
                        <a:pos x="37" y="73"/>
                      </a:cxn>
                      <a:cxn ang="0">
                        <a:pos x="62" y="61"/>
                      </a:cxn>
                      <a:cxn ang="0">
                        <a:pos x="69" y="54"/>
                      </a:cxn>
                      <a:cxn ang="0">
                        <a:pos x="106" y="33"/>
                      </a:cxn>
                      <a:cxn ang="0">
                        <a:pos x="136" y="29"/>
                      </a:cxn>
                      <a:cxn ang="0">
                        <a:pos x="150" y="60"/>
                      </a:cxn>
                      <a:cxn ang="0">
                        <a:pos x="119" y="69"/>
                      </a:cxn>
                      <a:cxn ang="0">
                        <a:pos x="147" y="72"/>
                      </a:cxn>
                      <a:cxn ang="0">
                        <a:pos x="159" y="57"/>
                      </a:cxn>
                      <a:cxn ang="0">
                        <a:pos x="169" y="59"/>
                      </a:cxn>
                      <a:cxn ang="0">
                        <a:pos x="161" y="34"/>
                      </a:cxn>
                      <a:cxn ang="0">
                        <a:pos x="169" y="28"/>
                      </a:cxn>
                      <a:cxn ang="0">
                        <a:pos x="176" y="56"/>
                      </a:cxn>
                      <a:cxn ang="0">
                        <a:pos x="169" y="72"/>
                      </a:cxn>
                      <a:cxn ang="0">
                        <a:pos x="188" y="83"/>
                      </a:cxn>
                      <a:cxn ang="0">
                        <a:pos x="190" y="59"/>
                      </a:cxn>
                      <a:cxn ang="0">
                        <a:pos x="210" y="66"/>
                      </a:cxn>
                      <a:cxn ang="0">
                        <a:pos x="242" y="47"/>
                      </a:cxn>
                      <a:cxn ang="0">
                        <a:pos x="260" y="32"/>
                      </a:cxn>
                      <a:cxn ang="0">
                        <a:pos x="279" y="36"/>
                      </a:cxn>
                      <a:cxn ang="0">
                        <a:pos x="289" y="32"/>
                      </a:cxn>
                      <a:cxn ang="0">
                        <a:pos x="274" y="28"/>
                      </a:cxn>
                      <a:cxn ang="0">
                        <a:pos x="301" y="22"/>
                      </a:cxn>
                      <a:cxn ang="0">
                        <a:pos x="345" y="34"/>
                      </a:cxn>
                      <a:cxn ang="0">
                        <a:pos x="369" y="27"/>
                      </a:cxn>
                      <a:cxn ang="0">
                        <a:pos x="371" y="40"/>
                      </a:cxn>
                      <a:cxn ang="0">
                        <a:pos x="361" y="64"/>
                      </a:cxn>
                      <a:cxn ang="0">
                        <a:pos x="388" y="56"/>
                      </a:cxn>
                      <a:cxn ang="0">
                        <a:pos x="396" y="51"/>
                      </a:cxn>
                      <a:cxn ang="0">
                        <a:pos x="411" y="39"/>
                      </a:cxn>
                      <a:cxn ang="0">
                        <a:pos x="504" y="54"/>
                      </a:cxn>
                    </a:cxnLst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87" name="Freeform 63"/>
                  <p:cNvSpPr/>
                  <p:nvPr/>
                </p:nvSpPr>
                <p:spPr>
                  <a:xfrm>
                    <a:off x="1293" y="282"/>
                    <a:ext cx="13" cy="10"/>
                  </a:xfrm>
                  <a:custGeom>
                    <a:avLst/>
                    <a:gdLst/>
                    <a:ahLst/>
                    <a:cxnLst>
                      <a:cxn ang="0">
                        <a:pos x="1" y="9"/>
                      </a:cxn>
                      <a:cxn ang="0">
                        <a:pos x="13" y="0"/>
                      </a:cxn>
                      <a:cxn ang="0">
                        <a:pos x="8" y="8"/>
                      </a:cxn>
                      <a:cxn ang="0">
                        <a:pos x="1" y="9"/>
                      </a:cxn>
                    </a:cxnLst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88" name="Freeform 64"/>
                  <p:cNvSpPr/>
                  <p:nvPr/>
                </p:nvSpPr>
                <p:spPr>
                  <a:xfrm>
                    <a:off x="1278" y="296"/>
                    <a:ext cx="19" cy="11"/>
                  </a:xfrm>
                  <a:custGeom>
                    <a:avLst/>
                    <a:gdLst/>
                    <a:ahLst/>
                    <a:cxnLst>
                      <a:cxn ang="0">
                        <a:pos x="3" y="11"/>
                      </a:cxn>
                      <a:cxn ang="0">
                        <a:pos x="10" y="0"/>
                      </a:cxn>
                      <a:cxn ang="0">
                        <a:pos x="16" y="1"/>
                      </a:cxn>
                      <a:cxn ang="0">
                        <a:pos x="3" y="11"/>
                      </a:cxn>
                    </a:cxnLst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89" name="Freeform 65"/>
                  <p:cNvSpPr/>
                  <p:nvPr/>
                </p:nvSpPr>
                <p:spPr>
                  <a:xfrm>
                    <a:off x="1340" y="337"/>
                    <a:ext cx="32" cy="6"/>
                  </a:xfrm>
                  <a:custGeom>
                    <a:avLst/>
                    <a:gdLst/>
                    <a:ahLst/>
                    <a:cxnLst>
                      <a:cxn ang="0">
                        <a:pos x="16" y="6"/>
                      </a:cxn>
                      <a:cxn ang="0">
                        <a:pos x="11" y="1"/>
                      </a:cxn>
                      <a:cxn ang="0">
                        <a:pos x="16" y="6"/>
                      </a:cxn>
                    </a:cxnLst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90" name="Freeform 66"/>
                  <p:cNvSpPr/>
                  <p:nvPr/>
                </p:nvSpPr>
                <p:spPr>
                  <a:xfrm>
                    <a:off x="1395" y="336"/>
                    <a:ext cx="18" cy="15"/>
                  </a:xfrm>
                  <a:custGeom>
                    <a:avLst/>
                    <a:gdLst/>
                    <a:ahLst/>
                    <a:cxnLst>
                      <a:cxn ang="0">
                        <a:pos x="0" y="7"/>
                      </a:cxn>
                      <a:cxn ang="0">
                        <a:pos x="5" y="3"/>
                      </a:cxn>
                      <a:cxn ang="0">
                        <a:pos x="0" y="7"/>
                      </a:cxn>
                    </a:cxnLst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91" name="Freeform 67"/>
                  <p:cNvSpPr/>
                  <p:nvPr/>
                </p:nvSpPr>
                <p:spPr>
                  <a:xfrm>
                    <a:off x="1248" y="295"/>
                    <a:ext cx="14" cy="10"/>
                  </a:xfrm>
                  <a:custGeom>
                    <a:avLst/>
                    <a:gdLst/>
                    <a:ahLst/>
                    <a:cxnLst>
                      <a:cxn ang="0">
                        <a:pos x="3" y="7"/>
                      </a:cxn>
                      <a:cxn ang="0">
                        <a:pos x="14" y="3"/>
                      </a:cxn>
                      <a:cxn ang="0">
                        <a:pos x="3" y="7"/>
                      </a:cxn>
                    </a:cxnLst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</p:grpSp>
            <p:grpSp>
              <p:nvGrpSpPr>
                <p:cNvPr id="1092" name="Group 68"/>
                <p:cNvGrpSpPr/>
                <p:nvPr/>
              </p:nvGrpSpPr>
              <p:grpSpPr>
                <a:xfrm>
                  <a:off x="3709" y="240"/>
                  <a:ext cx="1139" cy="429"/>
                  <a:chOff x="3709" y="240"/>
                  <a:chExt cx="1139" cy="429"/>
                </a:xfrm>
              </p:grpSpPr>
              <p:sp>
                <p:nvSpPr>
                  <p:cNvPr id="1093" name="Freeform 69"/>
                  <p:cNvSpPr/>
                  <p:nvPr/>
                </p:nvSpPr>
                <p:spPr>
                  <a:xfrm>
                    <a:off x="4808" y="616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7" y="11"/>
                      </a:cxn>
                      <a:cxn ang="0">
                        <a:pos x="3" y="7"/>
                      </a:cxn>
                      <a:cxn ang="0">
                        <a:pos x="0" y="3"/>
                      </a:cxn>
                      <a:cxn ang="0">
                        <a:pos x="7" y="1"/>
                      </a:cxn>
                      <a:cxn ang="0">
                        <a:pos x="13" y="8"/>
                      </a:cxn>
                      <a:cxn ang="0">
                        <a:pos x="12" y="10"/>
                      </a:cxn>
                      <a:cxn ang="0">
                        <a:pos x="7" y="11"/>
                      </a:cxn>
                    </a:cxnLst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94" name="Freeform 70"/>
                  <p:cNvSpPr/>
                  <p:nvPr/>
                </p:nvSpPr>
                <p:spPr>
                  <a:xfrm>
                    <a:off x="4655" y="629"/>
                    <a:ext cx="11" cy="5"/>
                  </a:xfrm>
                  <a:custGeom>
                    <a:avLst/>
                    <a:gdLst/>
                    <a:ahLst/>
                    <a:cxnLst>
                      <a:cxn ang="0">
                        <a:pos x="7" y="5"/>
                      </a:cxn>
                      <a:cxn ang="0">
                        <a:pos x="1" y="3"/>
                      </a:cxn>
                      <a:cxn ang="0">
                        <a:pos x="7" y="0"/>
                      </a:cxn>
                      <a:cxn ang="0">
                        <a:pos x="7" y="5"/>
                      </a:cxn>
                    </a:cxnLst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95" name="Freeform 71"/>
                  <p:cNvSpPr/>
                  <p:nvPr/>
                </p:nvSpPr>
                <p:spPr>
                  <a:xfrm>
                    <a:off x="4609" y="635"/>
                    <a:ext cx="28" cy="16"/>
                  </a:xfrm>
                  <a:custGeom>
                    <a:avLst/>
                    <a:gdLst/>
                    <a:ahLst/>
                    <a:cxnLst>
                      <a:cxn ang="0">
                        <a:pos x="6" y="8"/>
                      </a:cxn>
                      <a:cxn ang="0">
                        <a:pos x="13" y="1"/>
                      </a:cxn>
                      <a:cxn ang="0">
                        <a:pos x="18" y="0"/>
                      </a:cxn>
                      <a:cxn ang="0">
                        <a:pos x="25" y="4"/>
                      </a:cxn>
                      <a:cxn ang="0">
                        <a:pos x="14" y="9"/>
                      </a:cxn>
                      <a:cxn ang="0">
                        <a:pos x="5" y="16"/>
                      </a:cxn>
                      <a:cxn ang="0">
                        <a:pos x="3" y="7"/>
                      </a:cxn>
                      <a:cxn ang="0">
                        <a:pos x="5" y="5"/>
                      </a:cxn>
                      <a:cxn ang="0">
                        <a:pos x="6" y="8"/>
                      </a:cxn>
                    </a:cxnLst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96" name="Freeform 72"/>
                  <p:cNvSpPr/>
                  <p:nvPr/>
                </p:nvSpPr>
                <p:spPr>
                  <a:xfrm>
                    <a:off x="4580" y="634"/>
                    <a:ext cx="29" cy="16"/>
                  </a:xfrm>
                  <a:custGeom>
                    <a:avLst/>
                    <a:gdLst/>
                    <a:ahLst/>
                    <a:cxnLst>
                      <a:cxn ang="0">
                        <a:pos x="0" y="11"/>
                      </a:cxn>
                      <a:cxn ang="0">
                        <a:pos x="8" y="9"/>
                      </a:cxn>
                      <a:cxn ang="0">
                        <a:pos x="22" y="0"/>
                      </a:cxn>
                      <a:cxn ang="0">
                        <a:pos x="27" y="1"/>
                      </a:cxn>
                      <a:cxn ang="0">
                        <a:pos x="21" y="6"/>
                      </a:cxn>
                      <a:cxn ang="0">
                        <a:pos x="12" y="11"/>
                      </a:cxn>
                      <a:cxn ang="0">
                        <a:pos x="9" y="16"/>
                      </a:cxn>
                      <a:cxn ang="0">
                        <a:pos x="7" y="15"/>
                      </a:cxn>
                      <a:cxn ang="0">
                        <a:pos x="5" y="13"/>
                      </a:cxn>
                      <a:cxn ang="0">
                        <a:pos x="0" y="12"/>
                      </a:cxn>
                      <a:cxn ang="0">
                        <a:pos x="0" y="11"/>
                      </a:cxn>
                    </a:cxnLst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97" name="Freeform 73"/>
                  <p:cNvSpPr/>
                  <p:nvPr/>
                </p:nvSpPr>
                <p:spPr>
                  <a:xfrm>
                    <a:off x="4423" y="547"/>
                    <a:ext cx="151" cy="93"/>
                  </a:xfrm>
                  <a:custGeom>
                    <a:avLst/>
                    <a:gdLst/>
                    <a:ahLst/>
                    <a:cxnLst>
                      <a:cxn ang="0">
                        <a:pos x="4" y="1"/>
                      </a:cxn>
                      <a:cxn ang="0">
                        <a:pos x="15" y="6"/>
                      </a:cxn>
                      <a:cxn ang="0">
                        <a:pos x="20" y="10"/>
                      </a:cxn>
                      <a:cxn ang="0">
                        <a:pos x="32" y="17"/>
                      </a:cxn>
                      <a:cxn ang="0">
                        <a:pos x="39" y="22"/>
                      </a:cxn>
                      <a:cxn ang="0">
                        <a:pos x="52" y="33"/>
                      </a:cxn>
                      <a:cxn ang="0">
                        <a:pos x="58" y="43"/>
                      </a:cxn>
                      <a:cxn ang="0">
                        <a:pos x="63" y="44"/>
                      </a:cxn>
                      <a:cxn ang="0">
                        <a:pos x="66" y="50"/>
                      </a:cxn>
                      <a:cxn ang="0">
                        <a:pos x="75" y="51"/>
                      </a:cxn>
                      <a:cxn ang="0">
                        <a:pos x="72" y="66"/>
                      </a:cxn>
                      <a:cxn ang="0">
                        <a:pos x="77" y="75"/>
                      </a:cxn>
                      <a:cxn ang="0">
                        <a:pos x="84" y="78"/>
                      </a:cxn>
                      <a:cxn ang="0">
                        <a:pos x="92" y="79"/>
                      </a:cxn>
                      <a:cxn ang="0">
                        <a:pos x="100" y="81"/>
                      </a:cxn>
                      <a:cxn ang="0">
                        <a:pos x="108" y="79"/>
                      </a:cxn>
                      <a:cxn ang="0">
                        <a:pos x="116" y="83"/>
                      </a:cxn>
                      <a:cxn ang="0">
                        <a:pos x="126" y="86"/>
                      </a:cxn>
                      <a:cxn ang="0">
                        <a:pos x="134" y="89"/>
                      </a:cxn>
                      <a:cxn ang="0">
                        <a:pos x="150" y="89"/>
                      </a:cxn>
                      <a:cxn ang="0">
                        <a:pos x="145" y="92"/>
                      </a:cxn>
                      <a:cxn ang="0">
                        <a:pos x="137" y="91"/>
                      </a:cxn>
                      <a:cxn ang="0">
                        <a:pos x="128" y="91"/>
                      </a:cxn>
                      <a:cxn ang="0">
                        <a:pos x="123" y="89"/>
                      </a:cxn>
                      <a:cxn ang="0">
                        <a:pos x="107" y="89"/>
                      </a:cxn>
                      <a:cxn ang="0">
                        <a:pos x="100" y="87"/>
                      </a:cxn>
                      <a:cxn ang="0">
                        <a:pos x="73" y="81"/>
                      </a:cxn>
                      <a:cxn ang="0">
                        <a:pos x="68" y="73"/>
                      </a:cxn>
                      <a:cxn ang="0">
                        <a:pos x="54" y="67"/>
                      </a:cxn>
                      <a:cxn ang="0">
                        <a:pos x="46" y="62"/>
                      </a:cxn>
                      <a:cxn ang="0">
                        <a:pos x="40" y="53"/>
                      </a:cxn>
                      <a:cxn ang="0">
                        <a:pos x="29" y="36"/>
                      </a:cxn>
                      <a:cxn ang="0">
                        <a:pos x="27" y="34"/>
                      </a:cxn>
                      <a:cxn ang="0">
                        <a:pos x="25" y="34"/>
                      </a:cxn>
                      <a:cxn ang="0">
                        <a:pos x="23" y="30"/>
                      </a:cxn>
                      <a:cxn ang="0">
                        <a:pos x="16" y="19"/>
                      </a:cxn>
                      <a:cxn ang="0">
                        <a:pos x="9" y="13"/>
                      </a:cxn>
                      <a:cxn ang="0">
                        <a:pos x="2" y="7"/>
                      </a:cxn>
                      <a:cxn ang="0">
                        <a:pos x="4" y="1"/>
                      </a:cxn>
                      <a:cxn ang="0">
                        <a:pos x="4" y="1"/>
                      </a:cxn>
                    </a:cxnLst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98" name="Freeform 74"/>
                  <p:cNvSpPr/>
                  <p:nvPr/>
                </p:nvSpPr>
                <p:spPr>
                  <a:xfrm>
                    <a:off x="4515" y="541"/>
                    <a:ext cx="67" cy="68"/>
                  </a:xfrm>
                  <a:custGeom>
                    <a:avLst/>
                    <a:gdLst/>
                    <a:ahLst/>
                    <a:cxnLst>
                      <a:cxn ang="0">
                        <a:pos x="23" y="22"/>
                      </a:cxn>
                      <a:cxn ang="0">
                        <a:pos x="28" y="19"/>
                      </a:cxn>
                      <a:cxn ang="0">
                        <a:pos x="29" y="17"/>
                      </a:cxn>
                      <a:cxn ang="0">
                        <a:pos x="34" y="15"/>
                      </a:cxn>
                      <a:cxn ang="0">
                        <a:pos x="46" y="7"/>
                      </a:cxn>
                      <a:cxn ang="0">
                        <a:pos x="48" y="1"/>
                      </a:cxn>
                      <a:cxn ang="0">
                        <a:pos x="53" y="0"/>
                      </a:cxn>
                      <a:cxn ang="0">
                        <a:pos x="64" y="9"/>
                      </a:cxn>
                      <a:cxn ang="0">
                        <a:pos x="63" y="15"/>
                      </a:cxn>
                      <a:cxn ang="0">
                        <a:pos x="54" y="21"/>
                      </a:cxn>
                      <a:cxn ang="0">
                        <a:pos x="57" y="31"/>
                      </a:cxn>
                      <a:cxn ang="0">
                        <a:pos x="61" y="36"/>
                      </a:cxn>
                      <a:cxn ang="0">
                        <a:pos x="63" y="42"/>
                      </a:cxn>
                      <a:cxn ang="0">
                        <a:pos x="55" y="42"/>
                      </a:cxn>
                      <a:cxn ang="0">
                        <a:pos x="50" y="48"/>
                      </a:cxn>
                      <a:cxn ang="0">
                        <a:pos x="45" y="51"/>
                      </a:cxn>
                      <a:cxn ang="0">
                        <a:pos x="43" y="65"/>
                      </a:cxn>
                      <a:cxn ang="0">
                        <a:pos x="38" y="67"/>
                      </a:cxn>
                      <a:cxn ang="0">
                        <a:pos x="35" y="68"/>
                      </a:cxn>
                      <a:cxn ang="0">
                        <a:pos x="33" y="67"/>
                      </a:cxn>
                      <a:cxn ang="0">
                        <a:pos x="31" y="63"/>
                      </a:cxn>
                      <a:cxn ang="0">
                        <a:pos x="26" y="61"/>
                      </a:cxn>
                      <a:cxn ang="0">
                        <a:pos x="18" y="64"/>
                      </a:cxn>
                      <a:cxn ang="0">
                        <a:pos x="12" y="61"/>
                      </a:cxn>
                      <a:cxn ang="0">
                        <a:pos x="4" y="49"/>
                      </a:cxn>
                      <a:cxn ang="0">
                        <a:pos x="2" y="43"/>
                      </a:cxn>
                      <a:cxn ang="0">
                        <a:pos x="0" y="39"/>
                      </a:cxn>
                      <a:cxn ang="0">
                        <a:pos x="9" y="32"/>
                      </a:cxn>
                      <a:cxn ang="0">
                        <a:pos x="14" y="34"/>
                      </a:cxn>
                      <a:cxn ang="0">
                        <a:pos x="15" y="26"/>
                      </a:cxn>
                      <a:cxn ang="0">
                        <a:pos x="22" y="23"/>
                      </a:cxn>
                      <a:cxn ang="0">
                        <a:pos x="23" y="22"/>
                      </a:cxn>
                    </a:cxnLst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99" name="Freeform 75"/>
                  <p:cNvSpPr/>
                  <p:nvPr/>
                </p:nvSpPr>
                <p:spPr>
                  <a:xfrm>
                    <a:off x="4580" y="572"/>
                    <a:ext cx="47" cy="13"/>
                  </a:xfrm>
                  <a:custGeom>
                    <a:avLst/>
                    <a:gdLst/>
                    <a:ahLst/>
                    <a:cxnLst>
                      <a:cxn ang="0">
                        <a:pos x="2" y="11"/>
                      </a:cxn>
                      <a:cxn ang="0">
                        <a:pos x="8" y="3"/>
                      </a:cxn>
                      <a:cxn ang="0">
                        <a:pos x="20" y="7"/>
                      </a:cxn>
                      <a:cxn ang="0">
                        <a:pos x="31" y="5"/>
                      </a:cxn>
                      <a:cxn ang="0">
                        <a:pos x="39" y="0"/>
                      </a:cxn>
                      <a:cxn ang="0">
                        <a:pos x="33" y="9"/>
                      </a:cxn>
                      <a:cxn ang="0">
                        <a:pos x="26" y="13"/>
                      </a:cxn>
                      <a:cxn ang="0">
                        <a:pos x="18" y="11"/>
                      </a:cxn>
                      <a:cxn ang="0">
                        <a:pos x="6" y="10"/>
                      </a:cxn>
                      <a:cxn ang="0">
                        <a:pos x="2" y="11"/>
                      </a:cxn>
                    </a:cxnLst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100" name="Freeform 76"/>
                  <p:cNvSpPr/>
                  <p:nvPr/>
                </p:nvSpPr>
                <p:spPr>
                  <a:xfrm>
                    <a:off x="4578" y="588"/>
                    <a:ext cx="32" cy="34"/>
                  </a:xfrm>
                  <a:custGeom>
                    <a:avLst/>
                    <a:gdLst/>
                    <a:ahLst/>
                    <a:cxnLst>
                      <a:cxn ang="0">
                        <a:pos x="3" y="6"/>
                      </a:cxn>
                      <a:cxn ang="0">
                        <a:pos x="8" y="0"/>
                      </a:cxn>
                      <a:cxn ang="0">
                        <a:pos x="14" y="6"/>
                      </a:cxn>
                      <a:cxn ang="0">
                        <a:pos x="26" y="1"/>
                      </a:cxn>
                      <a:cxn ang="0">
                        <a:pos x="19" y="11"/>
                      </a:cxn>
                      <a:cxn ang="0">
                        <a:pos x="23" y="16"/>
                      </a:cxn>
                      <a:cxn ang="0">
                        <a:pos x="24" y="20"/>
                      </a:cxn>
                      <a:cxn ang="0">
                        <a:pos x="19" y="24"/>
                      </a:cxn>
                      <a:cxn ang="0">
                        <a:pos x="14" y="20"/>
                      </a:cxn>
                      <a:cxn ang="0">
                        <a:pos x="9" y="16"/>
                      </a:cxn>
                      <a:cxn ang="0">
                        <a:pos x="12" y="22"/>
                      </a:cxn>
                      <a:cxn ang="0">
                        <a:pos x="13" y="24"/>
                      </a:cxn>
                      <a:cxn ang="0">
                        <a:pos x="8" y="34"/>
                      </a:cxn>
                      <a:cxn ang="0">
                        <a:pos x="5" y="33"/>
                      </a:cxn>
                      <a:cxn ang="0">
                        <a:pos x="3" y="29"/>
                      </a:cxn>
                      <a:cxn ang="0">
                        <a:pos x="0" y="18"/>
                      </a:cxn>
                      <a:cxn ang="0">
                        <a:pos x="1" y="10"/>
                      </a:cxn>
                      <a:cxn ang="0">
                        <a:pos x="3" y="6"/>
                      </a:cxn>
                    </a:cxnLst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101" name="Freeform 77"/>
                  <p:cNvSpPr/>
                  <p:nvPr/>
                </p:nvSpPr>
                <p:spPr>
                  <a:xfrm>
                    <a:off x="4632" y="569"/>
                    <a:ext cx="16" cy="20"/>
                  </a:xfrm>
                  <a:custGeom>
                    <a:avLst/>
                    <a:gdLst/>
                    <a:ahLst/>
                    <a:cxnLst>
                      <a:cxn ang="0">
                        <a:pos x="1" y="9"/>
                      </a:cxn>
                      <a:cxn ang="0">
                        <a:pos x="6" y="0"/>
                      </a:cxn>
                      <a:cxn ang="0">
                        <a:pos x="6" y="9"/>
                      </a:cxn>
                      <a:cxn ang="0">
                        <a:pos x="16" y="12"/>
                      </a:cxn>
                      <a:cxn ang="0">
                        <a:pos x="8" y="14"/>
                      </a:cxn>
                      <a:cxn ang="0">
                        <a:pos x="2" y="19"/>
                      </a:cxn>
                      <a:cxn ang="0">
                        <a:pos x="0" y="11"/>
                      </a:cxn>
                      <a:cxn ang="0">
                        <a:pos x="1" y="9"/>
                      </a:cxn>
                    </a:cxnLst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102" name="Freeform 78"/>
                  <p:cNvSpPr/>
                  <p:nvPr/>
                </p:nvSpPr>
                <p:spPr>
                  <a:xfrm>
                    <a:off x="4636" y="600"/>
                    <a:ext cx="20" cy="10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12" y="0"/>
                      </a:cxn>
                      <a:cxn ang="0">
                        <a:pos x="20" y="6"/>
                      </a:cxn>
                      <a:cxn ang="0">
                        <a:pos x="14" y="5"/>
                      </a:cxn>
                      <a:cxn ang="0">
                        <a:pos x="1" y="6"/>
                      </a:cxn>
                      <a:cxn ang="0">
                        <a:pos x="3" y="0"/>
                      </a:cxn>
                    </a:cxnLst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103" name="Freeform 79"/>
                  <p:cNvSpPr/>
                  <p:nvPr/>
                </p:nvSpPr>
                <p:spPr>
                  <a:xfrm>
                    <a:off x="4657" y="585"/>
                    <a:ext cx="26" cy="17"/>
                  </a:xfrm>
                  <a:custGeom>
                    <a:avLst/>
                    <a:gdLst/>
                    <a:ahLst/>
                    <a:cxnLst>
                      <a:cxn ang="0">
                        <a:pos x="9" y="13"/>
                      </a:cxn>
                      <a:cxn ang="0">
                        <a:pos x="6" y="9"/>
                      </a:cxn>
                      <a:cxn ang="0">
                        <a:pos x="1" y="8"/>
                      </a:cxn>
                      <a:cxn ang="0">
                        <a:pos x="6" y="3"/>
                      </a:cxn>
                      <a:cxn ang="0">
                        <a:pos x="11" y="0"/>
                      </a:cxn>
                      <a:cxn ang="0">
                        <a:pos x="21" y="4"/>
                      </a:cxn>
                      <a:cxn ang="0">
                        <a:pos x="23" y="7"/>
                      </a:cxn>
                      <a:cxn ang="0">
                        <a:pos x="26" y="11"/>
                      </a:cxn>
                      <a:cxn ang="0">
                        <a:pos x="17" y="13"/>
                      </a:cxn>
                      <a:cxn ang="0">
                        <a:pos x="10" y="16"/>
                      </a:cxn>
                      <a:cxn ang="0">
                        <a:pos x="9" y="13"/>
                      </a:cxn>
                    </a:cxnLst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104" name="Freeform 80"/>
                  <p:cNvSpPr/>
                  <p:nvPr/>
                </p:nvSpPr>
                <p:spPr>
                  <a:xfrm>
                    <a:off x="4664" y="593"/>
                    <a:ext cx="122" cy="61"/>
                  </a:xfrm>
                  <a:custGeom>
                    <a:avLst/>
                    <a:gdLst/>
                    <a:ahLst/>
                    <a:cxnLst>
                      <a:cxn ang="0">
                        <a:pos x="20" y="9"/>
                      </a:cxn>
                      <a:cxn ang="0">
                        <a:pos x="15" y="5"/>
                      </a:cxn>
                      <a:cxn ang="0">
                        <a:pos x="11" y="10"/>
                      </a:cxn>
                      <a:cxn ang="0">
                        <a:pos x="0" y="8"/>
                      </a:cxn>
                      <a:cxn ang="0">
                        <a:pos x="4" y="14"/>
                      </a:cxn>
                      <a:cxn ang="0">
                        <a:pos x="7" y="21"/>
                      </a:cxn>
                      <a:cxn ang="0">
                        <a:pos x="10" y="16"/>
                      </a:cxn>
                      <a:cxn ang="0">
                        <a:pos x="13" y="15"/>
                      </a:cxn>
                      <a:cxn ang="0">
                        <a:pos x="20" y="19"/>
                      </a:cxn>
                      <a:cxn ang="0">
                        <a:pos x="30" y="21"/>
                      </a:cxn>
                      <a:cxn ang="0">
                        <a:pos x="38" y="24"/>
                      </a:cxn>
                      <a:cxn ang="0">
                        <a:pos x="45" y="34"/>
                      </a:cxn>
                      <a:cxn ang="0">
                        <a:pos x="44" y="41"/>
                      </a:cxn>
                      <a:cxn ang="0">
                        <a:pos x="42" y="45"/>
                      </a:cxn>
                      <a:cxn ang="0">
                        <a:pos x="52" y="43"/>
                      </a:cxn>
                      <a:cxn ang="0">
                        <a:pos x="60" y="47"/>
                      </a:cxn>
                      <a:cxn ang="0">
                        <a:pos x="72" y="50"/>
                      </a:cxn>
                      <a:cxn ang="0">
                        <a:pos x="74" y="49"/>
                      </a:cxn>
                      <a:cxn ang="0">
                        <a:pos x="72" y="45"/>
                      </a:cxn>
                      <a:cxn ang="0">
                        <a:pos x="76" y="46"/>
                      </a:cxn>
                      <a:cxn ang="0">
                        <a:pos x="79" y="40"/>
                      </a:cxn>
                      <a:cxn ang="0">
                        <a:pos x="86" y="41"/>
                      </a:cxn>
                      <a:cxn ang="0">
                        <a:pos x="91" y="44"/>
                      </a:cxn>
                      <a:cxn ang="0">
                        <a:pos x="104" y="56"/>
                      </a:cxn>
                      <a:cxn ang="0">
                        <a:pos x="112" y="60"/>
                      </a:cxn>
                      <a:cxn ang="0">
                        <a:pos x="121" y="57"/>
                      </a:cxn>
                      <a:cxn ang="0">
                        <a:pos x="114" y="54"/>
                      </a:cxn>
                      <a:cxn ang="0">
                        <a:pos x="109" y="46"/>
                      </a:cxn>
                      <a:cxn ang="0">
                        <a:pos x="107" y="44"/>
                      </a:cxn>
                      <a:cxn ang="0">
                        <a:pos x="106" y="41"/>
                      </a:cxn>
                      <a:cxn ang="0">
                        <a:pos x="101" y="39"/>
                      </a:cxn>
                      <a:cxn ang="0">
                        <a:pos x="102" y="32"/>
                      </a:cxn>
                      <a:cxn ang="0">
                        <a:pos x="94" y="29"/>
                      </a:cxn>
                      <a:cxn ang="0">
                        <a:pos x="90" y="23"/>
                      </a:cxn>
                      <a:cxn ang="0">
                        <a:pos x="81" y="18"/>
                      </a:cxn>
                      <a:cxn ang="0">
                        <a:pos x="72" y="13"/>
                      </a:cxn>
                      <a:cxn ang="0">
                        <a:pos x="67" y="11"/>
                      </a:cxn>
                      <a:cxn ang="0">
                        <a:pos x="51" y="5"/>
                      </a:cxn>
                      <a:cxn ang="0">
                        <a:pos x="44" y="1"/>
                      </a:cxn>
                      <a:cxn ang="0">
                        <a:pos x="41" y="0"/>
                      </a:cxn>
                      <a:cxn ang="0">
                        <a:pos x="30" y="3"/>
                      </a:cxn>
                      <a:cxn ang="0">
                        <a:pos x="24" y="11"/>
                      </a:cxn>
                      <a:cxn ang="0">
                        <a:pos x="20" y="9"/>
                      </a:cxn>
                    </a:cxnLst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105" name="Freeform 81"/>
                  <p:cNvSpPr/>
                  <p:nvPr/>
                </p:nvSpPr>
                <p:spPr>
                  <a:xfrm>
                    <a:off x="4770" y="599"/>
                    <a:ext cx="33" cy="26"/>
                  </a:xfrm>
                  <a:custGeom>
                    <a:avLst/>
                    <a:gdLst/>
                    <a:ahLst/>
                    <a:cxnLst>
                      <a:cxn ang="0">
                        <a:pos x="0" y="19"/>
                      </a:cxn>
                      <a:cxn ang="0">
                        <a:pos x="11" y="20"/>
                      </a:cxn>
                      <a:cxn ang="0">
                        <a:pos x="19" y="16"/>
                      </a:cxn>
                      <a:cxn ang="0">
                        <a:pos x="24" y="10"/>
                      </a:cxn>
                      <a:cxn ang="0">
                        <a:pos x="18" y="5"/>
                      </a:cxn>
                      <a:cxn ang="0">
                        <a:pos x="18" y="1"/>
                      </a:cxn>
                      <a:cxn ang="0">
                        <a:pos x="30" y="9"/>
                      </a:cxn>
                      <a:cxn ang="0">
                        <a:pos x="28" y="18"/>
                      </a:cxn>
                      <a:cxn ang="0">
                        <a:pos x="14" y="26"/>
                      </a:cxn>
                      <a:cxn ang="0">
                        <a:pos x="4" y="22"/>
                      </a:cxn>
                      <a:cxn ang="0">
                        <a:pos x="1" y="21"/>
                      </a:cxn>
                      <a:cxn ang="0">
                        <a:pos x="0" y="19"/>
                      </a:cxn>
                    </a:cxnLst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106" name="Freeform 82"/>
                  <p:cNvSpPr/>
                  <p:nvPr/>
                </p:nvSpPr>
                <p:spPr>
                  <a:xfrm>
                    <a:off x="4840" y="544"/>
                    <a:ext cx="8" cy="6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" y="5"/>
                      </a:cxn>
                      <a:cxn ang="0">
                        <a:pos x="1" y="1"/>
                      </a:cxn>
                    </a:cxnLst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107" name="Freeform 83"/>
                  <p:cNvSpPr/>
                  <p:nvPr/>
                </p:nvSpPr>
                <p:spPr>
                  <a:xfrm>
                    <a:off x="4747" y="494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3" y="4"/>
                      </a:cxn>
                      <a:cxn ang="0">
                        <a:pos x="7" y="1"/>
                      </a:cxn>
                      <a:cxn ang="0">
                        <a:pos x="4" y="4"/>
                      </a:cxn>
                      <a:cxn ang="0">
                        <a:pos x="3" y="4"/>
                      </a:cxn>
                    </a:cxnLst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108" name="Freeform 84"/>
                  <p:cNvSpPr/>
                  <p:nvPr/>
                </p:nvSpPr>
                <p:spPr>
                  <a:xfrm>
                    <a:off x="4676" y="536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3" y="4"/>
                      </a:cxn>
                      <a:cxn ang="0">
                        <a:pos x="6" y="1"/>
                      </a:cxn>
                      <a:cxn ang="0">
                        <a:pos x="6" y="5"/>
                      </a:cxn>
                      <a:cxn ang="0">
                        <a:pos x="3" y="4"/>
                      </a:cxn>
                    </a:cxnLst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109" name="Freeform 85"/>
                  <p:cNvSpPr/>
                  <p:nvPr/>
                </p:nvSpPr>
                <p:spPr>
                  <a:xfrm>
                    <a:off x="4598" y="523"/>
                    <a:ext cx="34" cy="27"/>
                  </a:xfrm>
                  <a:custGeom>
                    <a:avLst/>
                    <a:gdLst/>
                    <a:ahLst/>
                    <a:cxnLst>
                      <a:cxn ang="0">
                        <a:pos x="0" y="17"/>
                      </a:cxn>
                      <a:cxn ang="0">
                        <a:pos x="6" y="8"/>
                      </a:cxn>
                      <a:cxn ang="0">
                        <a:pos x="11" y="7"/>
                      </a:cxn>
                      <a:cxn ang="0">
                        <a:pos x="20" y="6"/>
                      </a:cxn>
                      <a:cxn ang="0">
                        <a:pos x="25" y="0"/>
                      </a:cxn>
                      <a:cxn ang="0">
                        <a:pos x="34" y="14"/>
                      </a:cxn>
                      <a:cxn ang="0">
                        <a:pos x="30" y="19"/>
                      </a:cxn>
                      <a:cxn ang="0">
                        <a:pos x="23" y="21"/>
                      </a:cxn>
                      <a:cxn ang="0">
                        <a:pos x="20" y="27"/>
                      </a:cxn>
                      <a:cxn ang="0">
                        <a:pos x="14" y="23"/>
                      </a:cxn>
                      <a:cxn ang="0">
                        <a:pos x="16" y="18"/>
                      </a:cxn>
                      <a:cxn ang="0">
                        <a:pos x="13" y="9"/>
                      </a:cxn>
                      <a:cxn ang="0">
                        <a:pos x="9" y="16"/>
                      </a:cxn>
                      <a:cxn ang="0">
                        <a:pos x="3" y="19"/>
                      </a:cxn>
                      <a:cxn ang="0">
                        <a:pos x="0" y="17"/>
                      </a:cxn>
                    </a:cxnLst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110" name="Freeform 86"/>
                  <p:cNvSpPr/>
                  <p:nvPr/>
                </p:nvSpPr>
                <p:spPr>
                  <a:xfrm>
                    <a:off x="4587" y="466"/>
                    <a:ext cx="40" cy="58"/>
                  </a:xfrm>
                  <a:custGeom>
                    <a:avLst/>
                    <a:gdLst/>
                    <a:ahLst/>
                    <a:cxnLst>
                      <a:cxn ang="0">
                        <a:pos x="6" y="32"/>
                      </a:cxn>
                      <a:cxn ang="0">
                        <a:pos x="11" y="43"/>
                      </a:cxn>
                      <a:cxn ang="0">
                        <a:pos x="14" y="36"/>
                      </a:cxn>
                      <a:cxn ang="0">
                        <a:pos x="22" y="33"/>
                      </a:cxn>
                      <a:cxn ang="0">
                        <a:pos x="20" y="41"/>
                      </a:cxn>
                      <a:cxn ang="0">
                        <a:pos x="28" y="42"/>
                      </a:cxn>
                      <a:cxn ang="0">
                        <a:pos x="32" y="47"/>
                      </a:cxn>
                      <a:cxn ang="0">
                        <a:pos x="25" y="49"/>
                      </a:cxn>
                      <a:cxn ang="0">
                        <a:pos x="31" y="58"/>
                      </a:cxn>
                      <a:cxn ang="0">
                        <a:pos x="36" y="51"/>
                      </a:cxn>
                      <a:cxn ang="0">
                        <a:pos x="35" y="37"/>
                      </a:cxn>
                      <a:cxn ang="0">
                        <a:pos x="26" y="35"/>
                      </a:cxn>
                      <a:cxn ang="0">
                        <a:pos x="21" y="27"/>
                      </a:cxn>
                      <a:cxn ang="0">
                        <a:pos x="14" y="27"/>
                      </a:cxn>
                      <a:cxn ang="0">
                        <a:pos x="13" y="23"/>
                      </a:cxn>
                      <a:cxn ang="0">
                        <a:pos x="18" y="14"/>
                      </a:cxn>
                      <a:cxn ang="0">
                        <a:pos x="13" y="0"/>
                      </a:cxn>
                      <a:cxn ang="0">
                        <a:pos x="8" y="7"/>
                      </a:cxn>
                      <a:cxn ang="0">
                        <a:pos x="2" y="15"/>
                      </a:cxn>
                      <a:cxn ang="0">
                        <a:pos x="6" y="25"/>
                      </a:cxn>
                      <a:cxn ang="0">
                        <a:pos x="6" y="32"/>
                      </a:cxn>
                    </a:cxnLst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111" name="Freeform 87"/>
                  <p:cNvSpPr/>
                  <p:nvPr/>
                </p:nvSpPr>
                <p:spPr>
                  <a:xfrm>
                    <a:off x="4597" y="508"/>
                    <a:ext cx="14" cy="17"/>
                  </a:xfrm>
                  <a:custGeom>
                    <a:avLst/>
                    <a:gdLst/>
                    <a:ahLst/>
                    <a:cxnLst>
                      <a:cxn ang="0">
                        <a:pos x="3" y="8"/>
                      </a:cxn>
                      <a:cxn ang="0">
                        <a:pos x="5" y="0"/>
                      </a:cxn>
                      <a:cxn ang="0">
                        <a:pos x="9" y="5"/>
                      </a:cxn>
                      <a:cxn ang="0">
                        <a:pos x="10" y="8"/>
                      </a:cxn>
                      <a:cxn ang="0">
                        <a:pos x="12" y="9"/>
                      </a:cxn>
                      <a:cxn ang="0">
                        <a:pos x="14" y="13"/>
                      </a:cxn>
                      <a:cxn ang="0">
                        <a:pos x="8" y="17"/>
                      </a:cxn>
                      <a:cxn ang="0">
                        <a:pos x="3" y="8"/>
                      </a:cxn>
                    </a:cxnLst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112" name="Freeform 88"/>
                  <p:cNvSpPr/>
                  <p:nvPr/>
                </p:nvSpPr>
                <p:spPr>
                  <a:xfrm>
                    <a:off x="4569" y="512"/>
                    <a:ext cx="19" cy="17"/>
                  </a:xfrm>
                  <a:custGeom>
                    <a:avLst/>
                    <a:gdLst/>
                    <a:ahLst/>
                    <a:cxnLst>
                      <a:cxn ang="0">
                        <a:pos x="0" y="15"/>
                      </a:cxn>
                      <a:cxn ang="0">
                        <a:pos x="10" y="7"/>
                      </a:cxn>
                      <a:cxn ang="0">
                        <a:pos x="16" y="0"/>
                      </a:cxn>
                      <a:cxn ang="0">
                        <a:pos x="11" y="10"/>
                      </a:cxn>
                      <a:cxn ang="0">
                        <a:pos x="1" y="17"/>
                      </a:cxn>
                      <a:cxn ang="0">
                        <a:pos x="0" y="15"/>
                      </a:cxn>
                    </a:cxnLst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113" name="Freeform 89"/>
                  <p:cNvSpPr/>
                  <p:nvPr/>
                </p:nvSpPr>
                <p:spPr>
                  <a:xfrm>
                    <a:off x="4784" y="275"/>
                    <a:ext cx="18" cy="10"/>
                  </a:xfrm>
                  <a:custGeom>
                    <a:avLst/>
                    <a:gdLst/>
                    <a:ahLst/>
                    <a:cxnLst>
                      <a:cxn ang="0">
                        <a:pos x="0" y="9"/>
                      </a:cxn>
                      <a:cxn ang="0">
                        <a:pos x="5" y="10"/>
                      </a:cxn>
                      <a:cxn ang="0">
                        <a:pos x="0" y="9"/>
                      </a:cxn>
                    </a:cxnLst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114" name="Freeform 90"/>
                  <p:cNvSpPr/>
                  <p:nvPr/>
                </p:nvSpPr>
                <p:spPr>
                  <a:xfrm>
                    <a:off x="4293" y="246"/>
                    <a:ext cx="438" cy="152"/>
                  </a:xfrm>
                  <a:custGeom>
                    <a:avLst/>
                    <a:gdLst/>
                    <a:ahLst/>
                    <a:cxnLst>
                      <a:cxn ang="0">
                        <a:pos x="73" y="1"/>
                      </a:cxn>
                      <a:cxn ang="0">
                        <a:pos x="438" y="0"/>
                      </a:cxn>
                      <a:cxn ang="0">
                        <a:pos x="416" y="54"/>
                      </a:cxn>
                      <a:cxn ang="0">
                        <a:pos x="397" y="68"/>
                      </a:cxn>
                      <a:cxn ang="0">
                        <a:pos x="392" y="70"/>
                      </a:cxn>
                      <a:cxn ang="0">
                        <a:pos x="375" y="73"/>
                      </a:cxn>
                      <a:cxn ang="0">
                        <a:pos x="361" y="88"/>
                      </a:cxn>
                      <a:cxn ang="0">
                        <a:pos x="362" y="99"/>
                      </a:cxn>
                      <a:cxn ang="0">
                        <a:pos x="364" y="107"/>
                      </a:cxn>
                      <a:cxn ang="0">
                        <a:pos x="366" y="113"/>
                      </a:cxn>
                      <a:cxn ang="0">
                        <a:pos x="362" y="122"/>
                      </a:cxn>
                      <a:cxn ang="0">
                        <a:pos x="351" y="120"/>
                      </a:cxn>
                      <a:cxn ang="0">
                        <a:pos x="342" y="129"/>
                      </a:cxn>
                      <a:cxn ang="0">
                        <a:pos x="347" y="105"/>
                      </a:cxn>
                      <a:cxn ang="0">
                        <a:pos x="338" y="100"/>
                      </a:cxn>
                      <a:cxn ang="0">
                        <a:pos x="344" y="93"/>
                      </a:cxn>
                      <a:cxn ang="0">
                        <a:pos x="342" y="89"/>
                      </a:cxn>
                      <a:cxn ang="0">
                        <a:pos x="320" y="94"/>
                      </a:cxn>
                      <a:cxn ang="0">
                        <a:pos x="317" y="85"/>
                      </a:cxn>
                      <a:cxn ang="0">
                        <a:pos x="297" y="94"/>
                      </a:cxn>
                      <a:cxn ang="0">
                        <a:pos x="320" y="103"/>
                      </a:cxn>
                      <a:cxn ang="0">
                        <a:pos x="305" y="117"/>
                      </a:cxn>
                      <a:cxn ang="0">
                        <a:pos x="311" y="126"/>
                      </a:cxn>
                      <a:cxn ang="0">
                        <a:pos x="315" y="138"/>
                      </a:cxn>
                      <a:cxn ang="0">
                        <a:pos x="309" y="139"/>
                      </a:cxn>
                      <a:cxn ang="0">
                        <a:pos x="314" y="144"/>
                      </a:cxn>
                      <a:cxn ang="0">
                        <a:pos x="307" y="152"/>
                      </a:cxn>
                      <a:cxn ang="0">
                        <a:pos x="0" y="149"/>
                      </a:cxn>
                      <a:cxn ang="0">
                        <a:pos x="73" y="1"/>
                      </a:cxn>
                    </a:cxnLst>
                    <a:pathLst>
                      <a:path w="438" h="152">
                        <a:moveTo>
                          <a:pt x="73" y="1"/>
                        </a:moveTo>
                        <a:lnTo>
                          <a:pt x="438" y="0"/>
                        </a:lnTo>
                        <a:cubicBezTo>
                          <a:pt x="432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115" name="Freeform 91"/>
                  <p:cNvSpPr/>
                  <p:nvPr/>
                </p:nvSpPr>
                <p:spPr>
                  <a:xfrm>
                    <a:off x="4731" y="240"/>
                    <a:ext cx="20" cy="55"/>
                  </a:xfrm>
                  <a:custGeom>
                    <a:avLst/>
                    <a:gdLst/>
                    <a:ahLst/>
                    <a:cxnLst>
                      <a:cxn ang="0">
                        <a:pos x="2" y="52"/>
                      </a:cxn>
                      <a:cxn ang="0">
                        <a:pos x="6" y="36"/>
                      </a:cxn>
                      <a:cxn ang="0">
                        <a:pos x="7" y="23"/>
                      </a:cxn>
                      <a:cxn ang="0">
                        <a:pos x="5" y="13"/>
                      </a:cxn>
                      <a:cxn ang="0">
                        <a:pos x="7" y="4"/>
                      </a:cxn>
                      <a:cxn ang="0">
                        <a:pos x="9" y="0"/>
                      </a:cxn>
                      <a:cxn ang="0">
                        <a:pos x="13" y="10"/>
                      </a:cxn>
                      <a:cxn ang="0">
                        <a:pos x="20" y="33"/>
                      </a:cxn>
                      <a:cxn ang="0">
                        <a:pos x="13" y="36"/>
                      </a:cxn>
                      <a:cxn ang="0">
                        <a:pos x="10" y="42"/>
                      </a:cxn>
                      <a:cxn ang="0">
                        <a:pos x="9" y="44"/>
                      </a:cxn>
                      <a:cxn ang="0">
                        <a:pos x="11" y="45"/>
                      </a:cxn>
                      <a:cxn ang="0">
                        <a:pos x="13" y="49"/>
                      </a:cxn>
                      <a:cxn ang="0">
                        <a:pos x="6" y="49"/>
                      </a:cxn>
                      <a:cxn ang="0">
                        <a:pos x="3" y="53"/>
                      </a:cxn>
                      <a:cxn ang="0">
                        <a:pos x="1" y="51"/>
                      </a:cxn>
                      <a:cxn ang="0">
                        <a:pos x="2" y="52"/>
                      </a:cxn>
                    </a:cxnLst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116" name="Freeform 92"/>
                  <p:cNvSpPr/>
                  <p:nvPr/>
                </p:nvSpPr>
                <p:spPr>
                  <a:xfrm>
                    <a:off x="4719" y="287"/>
                    <a:ext cx="59" cy="34"/>
                  </a:xfrm>
                  <a:custGeom>
                    <a:avLst/>
                    <a:gdLst/>
                    <a:ahLst/>
                    <a:cxnLst>
                      <a:cxn ang="0">
                        <a:pos x="11" y="20"/>
                      </a:cxn>
                      <a:cxn ang="0">
                        <a:pos x="13" y="14"/>
                      </a:cxn>
                      <a:cxn ang="0">
                        <a:pos x="21" y="11"/>
                      </a:cxn>
                      <a:cxn ang="0">
                        <a:pos x="23" y="15"/>
                      </a:cxn>
                      <a:cxn ang="0">
                        <a:pos x="28" y="16"/>
                      </a:cxn>
                      <a:cxn ang="0">
                        <a:pos x="34" y="18"/>
                      </a:cxn>
                      <a:cxn ang="0">
                        <a:pos x="50" y="11"/>
                      </a:cxn>
                      <a:cxn ang="0">
                        <a:pos x="56" y="6"/>
                      </a:cxn>
                      <a:cxn ang="0">
                        <a:pos x="59" y="4"/>
                      </a:cxn>
                      <a:cxn ang="0">
                        <a:pos x="45" y="16"/>
                      </a:cxn>
                      <a:cxn ang="0">
                        <a:pos x="36" y="22"/>
                      </a:cxn>
                      <a:cxn ang="0">
                        <a:pos x="28" y="27"/>
                      </a:cxn>
                      <a:cxn ang="0">
                        <a:pos x="21" y="34"/>
                      </a:cxn>
                      <a:cxn ang="0">
                        <a:pos x="11" y="29"/>
                      </a:cxn>
                      <a:cxn ang="0">
                        <a:pos x="9" y="29"/>
                      </a:cxn>
                      <a:cxn ang="0">
                        <a:pos x="9" y="32"/>
                      </a:cxn>
                      <a:cxn ang="0">
                        <a:pos x="0" y="32"/>
                      </a:cxn>
                      <a:cxn ang="0">
                        <a:pos x="4" y="26"/>
                      </a:cxn>
                      <a:cxn ang="0">
                        <a:pos x="11" y="20"/>
                      </a:cxn>
                    </a:cxnLst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117" name="Freeform 93"/>
                  <p:cNvSpPr/>
                  <p:nvPr/>
                </p:nvSpPr>
                <p:spPr>
                  <a:xfrm>
                    <a:off x="4656" y="319"/>
                    <a:ext cx="80" cy="72"/>
                  </a:xfrm>
                  <a:custGeom>
                    <a:avLst/>
                    <a:gdLst/>
                    <a:ahLst/>
                    <a:cxnLst>
                      <a:cxn ang="0">
                        <a:pos x="67" y="8"/>
                      </a:cxn>
                      <a:cxn ang="0">
                        <a:pos x="68" y="2"/>
                      </a:cxn>
                      <a:cxn ang="0">
                        <a:pos x="72" y="0"/>
                      </a:cxn>
                      <a:cxn ang="0">
                        <a:pos x="77" y="8"/>
                      </a:cxn>
                      <a:cxn ang="0">
                        <a:pos x="80" y="14"/>
                      </a:cxn>
                      <a:cxn ang="0">
                        <a:pos x="76" y="20"/>
                      </a:cxn>
                      <a:cxn ang="0">
                        <a:pos x="72" y="26"/>
                      </a:cxn>
                      <a:cxn ang="0">
                        <a:pos x="69" y="42"/>
                      </a:cxn>
                      <a:cxn ang="0">
                        <a:pos x="61" y="46"/>
                      </a:cxn>
                      <a:cxn ang="0">
                        <a:pos x="51" y="46"/>
                      </a:cxn>
                      <a:cxn ang="0">
                        <a:pos x="48" y="42"/>
                      </a:cxn>
                      <a:cxn ang="0">
                        <a:pos x="43" y="49"/>
                      </a:cxn>
                      <a:cxn ang="0">
                        <a:pos x="38" y="50"/>
                      </a:cxn>
                      <a:cxn ang="0">
                        <a:pos x="34" y="44"/>
                      </a:cxn>
                      <a:cxn ang="0">
                        <a:pos x="25" y="48"/>
                      </a:cxn>
                      <a:cxn ang="0">
                        <a:pos x="32" y="48"/>
                      </a:cxn>
                      <a:cxn ang="0">
                        <a:pos x="33" y="54"/>
                      </a:cxn>
                      <a:cxn ang="0">
                        <a:pos x="25" y="56"/>
                      </a:cxn>
                      <a:cxn ang="0">
                        <a:pos x="14" y="56"/>
                      </a:cxn>
                      <a:cxn ang="0">
                        <a:pos x="15" y="52"/>
                      </a:cxn>
                      <a:cxn ang="0">
                        <a:pos x="20" y="48"/>
                      </a:cxn>
                      <a:cxn ang="0">
                        <a:pos x="14" y="50"/>
                      </a:cxn>
                      <a:cxn ang="0">
                        <a:pos x="11" y="56"/>
                      </a:cxn>
                      <a:cxn ang="0">
                        <a:pos x="13" y="64"/>
                      </a:cxn>
                      <a:cxn ang="0">
                        <a:pos x="6" y="67"/>
                      </a:cxn>
                      <a:cxn ang="0">
                        <a:pos x="0" y="72"/>
                      </a:cxn>
                      <a:cxn ang="0">
                        <a:pos x="3" y="63"/>
                      </a:cxn>
                      <a:cxn ang="0">
                        <a:pos x="0" y="55"/>
                      </a:cxn>
                      <a:cxn ang="0">
                        <a:pos x="6" y="51"/>
                      </a:cxn>
                      <a:cxn ang="0">
                        <a:pos x="14" y="45"/>
                      </a:cxn>
                      <a:cxn ang="0">
                        <a:pos x="19" y="40"/>
                      </a:cxn>
                      <a:cxn ang="0">
                        <a:pos x="31" y="39"/>
                      </a:cxn>
                      <a:cxn ang="0">
                        <a:pos x="36" y="38"/>
                      </a:cxn>
                      <a:cxn ang="0">
                        <a:pos x="49" y="26"/>
                      </a:cxn>
                      <a:cxn ang="0">
                        <a:pos x="51" y="31"/>
                      </a:cxn>
                      <a:cxn ang="0">
                        <a:pos x="56" y="26"/>
                      </a:cxn>
                      <a:cxn ang="0">
                        <a:pos x="64" y="18"/>
                      </a:cxn>
                      <a:cxn ang="0">
                        <a:pos x="66" y="14"/>
                      </a:cxn>
                      <a:cxn ang="0">
                        <a:pos x="63" y="13"/>
                      </a:cxn>
                      <a:cxn ang="0">
                        <a:pos x="65" y="11"/>
                      </a:cxn>
                      <a:cxn ang="0">
                        <a:pos x="67" y="8"/>
                      </a:cxn>
                    </a:cxnLst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118" name="Freeform 94"/>
                  <p:cNvSpPr/>
                  <p:nvPr/>
                </p:nvSpPr>
                <p:spPr>
                  <a:xfrm>
                    <a:off x="4709" y="340"/>
                    <a:ext cx="6" cy="4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2" y="4"/>
                      </a:cxn>
                      <a:cxn ang="0">
                        <a:pos x="0" y="3"/>
                      </a:cxn>
                    </a:cxnLst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119" name="Freeform 95"/>
                  <p:cNvSpPr/>
                  <p:nvPr/>
                </p:nvSpPr>
                <p:spPr>
                  <a:xfrm>
                    <a:off x="4261" y="389"/>
                    <a:ext cx="347" cy="189"/>
                  </a:xfrm>
                  <a:custGeom>
                    <a:avLst/>
                    <a:gdLst/>
                    <a:ahLst/>
                    <a:cxnLst>
                      <a:cxn ang="0">
                        <a:pos x="347" y="9"/>
                      </a:cxn>
                      <a:cxn ang="0">
                        <a:pos x="332" y="26"/>
                      </a:cxn>
                      <a:cxn ang="0">
                        <a:pos x="320" y="41"/>
                      </a:cxn>
                      <a:cxn ang="0">
                        <a:pos x="309" y="48"/>
                      </a:cxn>
                      <a:cxn ang="0">
                        <a:pos x="271" y="60"/>
                      </a:cxn>
                      <a:cxn ang="0">
                        <a:pos x="270" y="70"/>
                      </a:cxn>
                      <a:cxn ang="0">
                        <a:pos x="258" y="77"/>
                      </a:cxn>
                      <a:cxn ang="0">
                        <a:pos x="265" y="60"/>
                      </a:cxn>
                      <a:cxn ang="0">
                        <a:pos x="246" y="63"/>
                      </a:cxn>
                      <a:cxn ang="0">
                        <a:pos x="238" y="73"/>
                      </a:cxn>
                      <a:cxn ang="0">
                        <a:pos x="255" y="94"/>
                      </a:cxn>
                      <a:cxn ang="0">
                        <a:pos x="254" y="123"/>
                      </a:cxn>
                      <a:cxn ang="0">
                        <a:pos x="232" y="136"/>
                      </a:cxn>
                      <a:cxn ang="0">
                        <a:pos x="223" y="129"/>
                      </a:cxn>
                      <a:cxn ang="0">
                        <a:pos x="206" y="117"/>
                      </a:cxn>
                      <a:cxn ang="0">
                        <a:pos x="197" y="117"/>
                      </a:cxn>
                      <a:cxn ang="0">
                        <a:pos x="192" y="132"/>
                      </a:cxn>
                      <a:cxn ang="0">
                        <a:pos x="214" y="155"/>
                      </a:cxn>
                      <a:cxn ang="0">
                        <a:pos x="218" y="176"/>
                      </a:cxn>
                      <a:cxn ang="0">
                        <a:pos x="225" y="188"/>
                      </a:cxn>
                      <a:cxn ang="0">
                        <a:pos x="210" y="182"/>
                      </a:cxn>
                      <a:cxn ang="0">
                        <a:pos x="201" y="174"/>
                      </a:cxn>
                      <a:cxn ang="0">
                        <a:pos x="180" y="142"/>
                      </a:cxn>
                      <a:cxn ang="0">
                        <a:pos x="182" y="104"/>
                      </a:cxn>
                      <a:cxn ang="0">
                        <a:pos x="180" y="90"/>
                      </a:cxn>
                      <a:cxn ang="0">
                        <a:pos x="176" y="92"/>
                      </a:cxn>
                      <a:cxn ang="0">
                        <a:pos x="165" y="89"/>
                      </a:cxn>
                      <a:cxn ang="0">
                        <a:pos x="154" y="57"/>
                      </a:cxn>
                      <a:cxn ang="0">
                        <a:pos x="141" y="56"/>
                      </a:cxn>
                      <a:cxn ang="0">
                        <a:pos x="123" y="58"/>
                      </a:cxn>
                      <a:cxn ang="0">
                        <a:pos x="103" y="78"/>
                      </a:cxn>
                      <a:cxn ang="0">
                        <a:pos x="84" y="90"/>
                      </a:cxn>
                      <a:cxn ang="0">
                        <a:pos x="79" y="92"/>
                      </a:cxn>
                      <a:cxn ang="0">
                        <a:pos x="68" y="110"/>
                      </a:cxn>
                      <a:cxn ang="0">
                        <a:pos x="65" y="119"/>
                      </a:cxn>
                      <a:cxn ang="0">
                        <a:pos x="55" y="135"/>
                      </a:cxn>
                      <a:cxn ang="0">
                        <a:pos x="40" y="131"/>
                      </a:cxn>
                      <a:cxn ang="0">
                        <a:pos x="28" y="86"/>
                      </a:cxn>
                      <a:cxn ang="0">
                        <a:pos x="31" y="52"/>
                      </a:cxn>
                      <a:cxn ang="0">
                        <a:pos x="19" y="60"/>
                      </a:cxn>
                      <a:cxn ang="0">
                        <a:pos x="9" y="50"/>
                      </a:cxn>
                      <a:cxn ang="0">
                        <a:pos x="10" y="46"/>
                      </a:cxn>
                      <a:cxn ang="0">
                        <a:pos x="0" y="31"/>
                      </a:cxn>
                      <a:cxn ang="0">
                        <a:pos x="341" y="2"/>
                      </a:cxn>
                    </a:cxnLst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120" name="Freeform 96"/>
                  <p:cNvSpPr/>
                  <p:nvPr/>
                </p:nvSpPr>
                <p:spPr>
                  <a:xfrm>
                    <a:off x="4322" y="519"/>
                    <a:ext cx="19" cy="29"/>
                  </a:xfrm>
                  <a:custGeom>
                    <a:avLst/>
                    <a:gdLst/>
                    <a:ahLst/>
                    <a:cxnLst>
                      <a:cxn ang="0">
                        <a:pos x="3" y="4"/>
                      </a:cxn>
                      <a:cxn ang="0">
                        <a:pos x="8" y="1"/>
                      </a:cxn>
                      <a:cxn ang="0">
                        <a:pos x="16" y="11"/>
                      </a:cxn>
                      <a:cxn ang="0">
                        <a:pos x="8" y="29"/>
                      </a:cxn>
                      <a:cxn ang="0">
                        <a:pos x="0" y="24"/>
                      </a:cxn>
                      <a:cxn ang="0">
                        <a:pos x="3" y="4"/>
                      </a:cxn>
                    </a:cxnLst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121" name="Freeform 97"/>
                  <p:cNvSpPr/>
                  <p:nvPr/>
                </p:nvSpPr>
                <p:spPr>
                  <a:xfrm>
                    <a:off x="4588" y="421"/>
                    <a:ext cx="18" cy="24"/>
                  </a:xfrm>
                  <a:custGeom>
                    <a:avLst/>
                    <a:gdLst/>
                    <a:ahLst/>
                    <a:cxnLst>
                      <a:cxn ang="0">
                        <a:pos x="5" y="9"/>
                      </a:cxn>
                      <a:cxn ang="0">
                        <a:pos x="12" y="1"/>
                      </a:cxn>
                      <a:cxn ang="0">
                        <a:pos x="18" y="1"/>
                      </a:cxn>
                      <a:cxn ang="0">
                        <a:pos x="16" y="8"/>
                      </a:cxn>
                      <a:cxn ang="0">
                        <a:pos x="5" y="24"/>
                      </a:cxn>
                      <a:cxn ang="0">
                        <a:pos x="3" y="19"/>
                      </a:cxn>
                      <a:cxn ang="0">
                        <a:pos x="1" y="12"/>
                      </a:cxn>
                      <a:cxn ang="0">
                        <a:pos x="5" y="9"/>
                      </a:cxn>
                    </a:cxnLst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122" name="Freeform 98"/>
                  <p:cNvSpPr/>
                  <p:nvPr/>
                </p:nvSpPr>
                <p:spPr>
                  <a:xfrm>
                    <a:off x="4639" y="409"/>
                    <a:ext cx="9" cy="10"/>
                  </a:xfrm>
                  <a:custGeom>
                    <a:avLst/>
                    <a:gdLst/>
                    <a:ahLst/>
                    <a:cxnLst>
                      <a:cxn ang="0">
                        <a:pos x="3" y="5"/>
                      </a:cxn>
                      <a:cxn ang="0">
                        <a:pos x="2" y="10"/>
                      </a:cxn>
                      <a:cxn ang="0">
                        <a:pos x="3" y="5"/>
                      </a:cxn>
                    </a:cxnLst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123" name="Freeform 99"/>
                  <p:cNvSpPr/>
                  <p:nvPr/>
                </p:nvSpPr>
                <p:spPr>
                  <a:xfrm>
                    <a:off x="3709" y="315"/>
                    <a:ext cx="433" cy="354"/>
                  </a:xfrm>
                  <a:custGeom>
                    <a:avLst/>
                    <a:gdLst/>
                    <a:ahLst/>
                    <a:cxnLst>
                      <a:cxn ang="0">
                        <a:pos x="305" y="295"/>
                      </a:cxn>
                      <a:cxn ang="0">
                        <a:pos x="309" y="287"/>
                      </a:cxn>
                      <a:cxn ang="0">
                        <a:pos x="317" y="262"/>
                      </a:cxn>
                      <a:cxn ang="0">
                        <a:pos x="196" y="182"/>
                      </a:cxn>
                      <a:cxn ang="0">
                        <a:pos x="179" y="220"/>
                      </a:cxn>
                      <a:cxn ang="0">
                        <a:pos x="192" y="353"/>
                      </a:cxn>
                      <a:cxn ang="0">
                        <a:pos x="179" y="314"/>
                      </a:cxn>
                      <a:cxn ang="0">
                        <a:pos x="154" y="279"/>
                      </a:cxn>
                      <a:cxn ang="0">
                        <a:pos x="156" y="262"/>
                      </a:cxn>
                      <a:cxn ang="0">
                        <a:pos x="157" y="250"/>
                      </a:cxn>
                      <a:cxn ang="0">
                        <a:pos x="140" y="238"/>
                      </a:cxn>
                      <a:cxn ang="0">
                        <a:pos x="123" y="220"/>
                      </a:cxn>
                      <a:cxn ang="0">
                        <a:pos x="94" y="225"/>
                      </a:cxn>
                      <a:cxn ang="0">
                        <a:pos x="80" y="232"/>
                      </a:cxn>
                      <a:cxn ang="0">
                        <a:pos x="50" y="232"/>
                      </a:cxn>
                      <a:cxn ang="0">
                        <a:pos x="14" y="198"/>
                      </a:cxn>
                      <a:cxn ang="0">
                        <a:pos x="7" y="187"/>
                      </a:cxn>
                      <a:cxn ang="0">
                        <a:pos x="0" y="168"/>
                      </a:cxn>
                      <a:cxn ang="0">
                        <a:pos x="15" y="135"/>
                      </a:cxn>
                      <a:cxn ang="0">
                        <a:pos x="20" y="115"/>
                      </a:cxn>
                      <a:cxn ang="0">
                        <a:pos x="32" y="91"/>
                      </a:cxn>
                      <a:cxn ang="0">
                        <a:pos x="51" y="74"/>
                      </a:cxn>
                      <a:cxn ang="0">
                        <a:pos x="106" y="43"/>
                      </a:cxn>
                      <a:cxn ang="0">
                        <a:pos x="140" y="19"/>
                      </a:cxn>
                      <a:cxn ang="0">
                        <a:pos x="164" y="4"/>
                      </a:cxn>
                      <a:cxn ang="0">
                        <a:pos x="230" y="1"/>
                      </a:cxn>
                      <a:cxn ang="0">
                        <a:pos x="253" y="0"/>
                      </a:cxn>
                      <a:cxn ang="0">
                        <a:pos x="244" y="22"/>
                      </a:cxn>
                      <a:cxn ang="0">
                        <a:pos x="281" y="53"/>
                      </a:cxn>
                      <a:cxn ang="0">
                        <a:pos x="316" y="47"/>
                      </a:cxn>
                      <a:cxn ang="0">
                        <a:pos x="336" y="52"/>
                      </a:cxn>
                      <a:cxn ang="0">
                        <a:pos x="355" y="62"/>
                      </a:cxn>
                      <a:cxn ang="0">
                        <a:pos x="363" y="119"/>
                      </a:cxn>
                      <a:cxn ang="0">
                        <a:pos x="363" y="153"/>
                      </a:cxn>
                      <a:cxn ang="0">
                        <a:pos x="380" y="180"/>
                      </a:cxn>
                      <a:cxn ang="0">
                        <a:pos x="410" y="191"/>
                      </a:cxn>
                      <a:cxn ang="0">
                        <a:pos x="432" y="187"/>
                      </a:cxn>
                      <a:cxn ang="0">
                        <a:pos x="422" y="216"/>
                      </a:cxn>
                      <a:cxn ang="0">
                        <a:pos x="380" y="259"/>
                      </a:cxn>
                      <a:cxn ang="0">
                        <a:pos x="348" y="308"/>
                      </a:cxn>
                      <a:cxn ang="0">
                        <a:pos x="353" y="323"/>
                      </a:cxn>
                      <a:cxn ang="0">
                        <a:pos x="276" y="353"/>
                      </a:cxn>
                    </a:cxnLst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124" name="Freeform 100"/>
                  <p:cNvSpPr/>
                  <p:nvPr/>
                </p:nvSpPr>
                <p:spPr>
                  <a:xfrm>
                    <a:off x="3877" y="448"/>
                    <a:ext cx="163" cy="221"/>
                  </a:xfrm>
                  <a:custGeom>
                    <a:avLst/>
                    <a:gdLst/>
                    <a:ahLst/>
                    <a:cxnLst>
                      <a:cxn ang="0">
                        <a:pos x="154" y="221"/>
                      </a:cxn>
                      <a:cxn ang="0">
                        <a:pos x="148" y="192"/>
                      </a:cxn>
                      <a:cxn ang="0">
                        <a:pos x="138" y="183"/>
                      </a:cxn>
                      <a:cxn ang="0">
                        <a:pos x="136" y="171"/>
                      </a:cxn>
                      <a:cxn ang="0">
                        <a:pos x="133" y="162"/>
                      </a:cxn>
                      <a:cxn ang="0">
                        <a:pos x="133" y="146"/>
                      </a:cxn>
                      <a:cxn ang="0">
                        <a:pos x="131" y="136"/>
                      </a:cxn>
                      <a:cxn ang="0">
                        <a:pos x="145" y="129"/>
                      </a:cxn>
                      <a:cxn ang="0">
                        <a:pos x="163" y="125"/>
                      </a:cxn>
                      <a:cxn ang="0">
                        <a:pos x="163" y="87"/>
                      </a:cxn>
                      <a:cxn ang="0">
                        <a:pos x="34" y="61"/>
                      </a:cxn>
                      <a:cxn ang="0">
                        <a:pos x="20" y="62"/>
                      </a:cxn>
                      <a:cxn ang="0">
                        <a:pos x="10" y="65"/>
                      </a:cxn>
                      <a:cxn ang="0">
                        <a:pos x="0" y="95"/>
                      </a:cxn>
                      <a:cxn ang="0">
                        <a:pos x="59" y="220"/>
                      </a:cxn>
                      <a:cxn ang="0">
                        <a:pos x="154" y="221"/>
                      </a:cxn>
                    </a:cxnLst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125" name="Freeform 101"/>
                  <p:cNvSpPr/>
                  <p:nvPr/>
                </p:nvSpPr>
                <p:spPr>
                  <a:xfrm>
                    <a:off x="4164" y="611"/>
                    <a:ext cx="7" cy="12"/>
                  </a:xfrm>
                  <a:custGeom>
                    <a:avLst/>
                    <a:gdLst/>
                    <a:ahLst/>
                    <a:cxnLst>
                      <a:cxn ang="0">
                        <a:pos x="3" y="8"/>
                      </a:cxn>
                      <a:cxn ang="0">
                        <a:pos x="7" y="7"/>
                      </a:cxn>
                      <a:cxn ang="0">
                        <a:pos x="3" y="8"/>
                      </a:cxn>
                    </a:cxnLst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126" name="Freeform 102"/>
                  <p:cNvSpPr/>
                  <p:nvPr/>
                </p:nvSpPr>
                <p:spPr>
                  <a:xfrm>
                    <a:off x="4155" y="497"/>
                    <a:ext cx="9" cy="7"/>
                  </a:xfrm>
                  <a:custGeom>
                    <a:avLst/>
                    <a:gdLst/>
                    <a:ahLst/>
                    <a:cxnLst>
                      <a:cxn ang="0">
                        <a:pos x="5" y="4"/>
                      </a:cxn>
                      <a:cxn ang="0">
                        <a:pos x="7" y="0"/>
                      </a:cxn>
                      <a:cxn ang="0">
                        <a:pos x="8" y="4"/>
                      </a:cxn>
                      <a:cxn ang="0">
                        <a:pos x="3" y="7"/>
                      </a:cxn>
                      <a:cxn ang="0">
                        <a:pos x="5" y="4"/>
                      </a:cxn>
                    </a:cxnLst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127" name="Freeform 103"/>
                  <p:cNvSpPr/>
                  <p:nvPr/>
                </p:nvSpPr>
                <p:spPr>
                  <a:xfrm>
                    <a:off x="3760" y="357"/>
                    <a:ext cx="25" cy="10"/>
                  </a:xfrm>
                  <a:custGeom>
                    <a:avLst/>
                    <a:gdLst/>
                    <a:ahLst/>
                    <a:cxnLst>
                      <a:cxn ang="0">
                        <a:pos x="11" y="6"/>
                      </a:cxn>
                      <a:cxn ang="0">
                        <a:pos x="14" y="2"/>
                      </a:cxn>
                      <a:cxn ang="0">
                        <a:pos x="16" y="10"/>
                      </a:cxn>
                      <a:cxn ang="0">
                        <a:pos x="11" y="6"/>
                      </a:cxn>
                    </a:cxnLst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128" name="Freeform 104"/>
                  <p:cNvSpPr/>
                  <p:nvPr/>
                </p:nvSpPr>
                <p:spPr>
                  <a:xfrm>
                    <a:off x="4062" y="265"/>
                    <a:ext cx="295" cy="233"/>
                  </a:xfrm>
                  <a:custGeom>
                    <a:avLst/>
                    <a:gdLst/>
                    <a:ahLst/>
                    <a:cxnLst>
                      <a:cxn ang="0">
                        <a:pos x="201" y="155"/>
                      </a:cxn>
                      <a:cxn ang="0">
                        <a:pos x="167" y="151"/>
                      </a:cxn>
                      <a:cxn ang="0">
                        <a:pos x="138" y="138"/>
                      </a:cxn>
                      <a:cxn ang="0">
                        <a:pos x="113" y="134"/>
                      </a:cxn>
                      <a:cxn ang="0">
                        <a:pos x="101" y="139"/>
                      </a:cxn>
                      <a:cxn ang="0">
                        <a:pos x="111" y="143"/>
                      </a:cxn>
                      <a:cxn ang="0">
                        <a:pos x="125" y="157"/>
                      </a:cxn>
                      <a:cxn ang="0">
                        <a:pos x="137" y="159"/>
                      </a:cxn>
                      <a:cxn ang="0">
                        <a:pos x="142" y="179"/>
                      </a:cxn>
                      <a:cxn ang="0">
                        <a:pos x="133" y="185"/>
                      </a:cxn>
                      <a:cxn ang="0">
                        <a:pos x="111" y="206"/>
                      </a:cxn>
                      <a:cxn ang="0">
                        <a:pos x="96" y="210"/>
                      </a:cxn>
                      <a:cxn ang="0">
                        <a:pos x="41" y="233"/>
                      </a:cxn>
                      <a:cxn ang="0">
                        <a:pos x="33" y="206"/>
                      </a:cxn>
                      <a:cxn ang="0">
                        <a:pos x="19" y="175"/>
                      </a:cxn>
                      <a:cxn ang="0">
                        <a:pos x="14" y="150"/>
                      </a:cxn>
                      <a:cxn ang="0">
                        <a:pos x="23" y="115"/>
                      </a:cxn>
                      <a:cxn ang="0">
                        <a:pos x="7" y="131"/>
                      </a:cxn>
                      <a:cxn ang="0">
                        <a:pos x="34" y="94"/>
                      </a:cxn>
                      <a:cxn ang="0">
                        <a:pos x="48" y="68"/>
                      </a:cxn>
                      <a:cxn ang="0">
                        <a:pos x="16" y="68"/>
                      </a:cxn>
                      <a:cxn ang="0">
                        <a:pos x="0" y="66"/>
                      </a:cxn>
                      <a:cxn ang="0">
                        <a:pos x="11" y="47"/>
                      </a:cxn>
                      <a:cxn ang="0">
                        <a:pos x="41" y="37"/>
                      </a:cxn>
                      <a:cxn ang="0">
                        <a:pos x="94" y="42"/>
                      </a:cxn>
                      <a:cxn ang="0">
                        <a:pos x="97" y="21"/>
                      </a:cxn>
                      <a:cxn ang="0">
                        <a:pos x="111" y="0"/>
                      </a:cxn>
                      <a:cxn ang="0">
                        <a:pos x="152" y="15"/>
                      </a:cxn>
                      <a:cxn ang="0">
                        <a:pos x="140" y="29"/>
                      </a:cxn>
                      <a:cxn ang="0">
                        <a:pos x="128" y="59"/>
                      </a:cxn>
                      <a:cxn ang="0">
                        <a:pos x="154" y="64"/>
                      </a:cxn>
                      <a:cxn ang="0">
                        <a:pos x="159" y="46"/>
                      </a:cxn>
                      <a:cxn ang="0">
                        <a:pos x="178" y="31"/>
                      </a:cxn>
                      <a:cxn ang="0">
                        <a:pos x="212" y="29"/>
                      </a:cxn>
                      <a:cxn ang="0">
                        <a:pos x="225" y="17"/>
                      </a:cxn>
                      <a:cxn ang="0">
                        <a:pos x="230" y="154"/>
                      </a:cxn>
                    </a:cxnLst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129" name="Freeform 105"/>
                  <p:cNvSpPr/>
                  <p:nvPr/>
                </p:nvSpPr>
                <p:spPr>
                  <a:xfrm>
                    <a:off x="3861" y="247"/>
                    <a:ext cx="591" cy="95"/>
                  </a:xfrm>
                  <a:custGeom>
                    <a:avLst/>
                    <a:gdLst/>
                    <a:ahLst/>
                    <a:cxnLst>
                      <a:cxn ang="0">
                        <a:pos x="524" y="0"/>
                      </a:cxn>
                      <a:cxn ang="0">
                        <a:pos x="91" y="18"/>
                      </a:cxn>
                      <a:cxn ang="0">
                        <a:pos x="58" y="27"/>
                      </a:cxn>
                      <a:cxn ang="0">
                        <a:pos x="39" y="27"/>
                      </a:cxn>
                      <a:cxn ang="0">
                        <a:pos x="14" y="49"/>
                      </a:cxn>
                      <a:cxn ang="0">
                        <a:pos x="0" y="67"/>
                      </a:cxn>
                      <a:cxn ang="0">
                        <a:pos x="37" y="73"/>
                      </a:cxn>
                      <a:cxn ang="0">
                        <a:pos x="62" y="61"/>
                      </a:cxn>
                      <a:cxn ang="0">
                        <a:pos x="69" y="54"/>
                      </a:cxn>
                      <a:cxn ang="0">
                        <a:pos x="106" y="33"/>
                      </a:cxn>
                      <a:cxn ang="0">
                        <a:pos x="136" y="29"/>
                      </a:cxn>
                      <a:cxn ang="0">
                        <a:pos x="150" y="60"/>
                      </a:cxn>
                      <a:cxn ang="0">
                        <a:pos x="119" y="69"/>
                      </a:cxn>
                      <a:cxn ang="0">
                        <a:pos x="147" y="72"/>
                      </a:cxn>
                      <a:cxn ang="0">
                        <a:pos x="159" y="57"/>
                      </a:cxn>
                      <a:cxn ang="0">
                        <a:pos x="169" y="59"/>
                      </a:cxn>
                      <a:cxn ang="0">
                        <a:pos x="161" y="34"/>
                      </a:cxn>
                      <a:cxn ang="0">
                        <a:pos x="169" y="28"/>
                      </a:cxn>
                      <a:cxn ang="0">
                        <a:pos x="176" y="56"/>
                      </a:cxn>
                      <a:cxn ang="0">
                        <a:pos x="169" y="72"/>
                      </a:cxn>
                      <a:cxn ang="0">
                        <a:pos x="188" y="83"/>
                      </a:cxn>
                      <a:cxn ang="0">
                        <a:pos x="190" y="59"/>
                      </a:cxn>
                      <a:cxn ang="0">
                        <a:pos x="210" y="66"/>
                      </a:cxn>
                      <a:cxn ang="0">
                        <a:pos x="242" y="47"/>
                      </a:cxn>
                      <a:cxn ang="0">
                        <a:pos x="260" y="32"/>
                      </a:cxn>
                      <a:cxn ang="0">
                        <a:pos x="279" y="36"/>
                      </a:cxn>
                      <a:cxn ang="0">
                        <a:pos x="289" y="32"/>
                      </a:cxn>
                      <a:cxn ang="0">
                        <a:pos x="274" y="28"/>
                      </a:cxn>
                      <a:cxn ang="0">
                        <a:pos x="301" y="22"/>
                      </a:cxn>
                      <a:cxn ang="0">
                        <a:pos x="345" y="34"/>
                      </a:cxn>
                      <a:cxn ang="0">
                        <a:pos x="369" y="27"/>
                      </a:cxn>
                      <a:cxn ang="0">
                        <a:pos x="371" y="40"/>
                      </a:cxn>
                      <a:cxn ang="0">
                        <a:pos x="361" y="64"/>
                      </a:cxn>
                      <a:cxn ang="0">
                        <a:pos x="388" y="56"/>
                      </a:cxn>
                      <a:cxn ang="0">
                        <a:pos x="396" y="51"/>
                      </a:cxn>
                      <a:cxn ang="0">
                        <a:pos x="411" y="39"/>
                      </a:cxn>
                      <a:cxn ang="0">
                        <a:pos x="504" y="54"/>
                      </a:cxn>
                    </a:cxnLst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130" name="Freeform 106"/>
                  <p:cNvSpPr/>
                  <p:nvPr/>
                </p:nvSpPr>
                <p:spPr>
                  <a:xfrm>
                    <a:off x="3981" y="282"/>
                    <a:ext cx="13" cy="10"/>
                  </a:xfrm>
                  <a:custGeom>
                    <a:avLst/>
                    <a:gdLst/>
                    <a:ahLst/>
                    <a:cxnLst>
                      <a:cxn ang="0">
                        <a:pos x="1" y="9"/>
                      </a:cxn>
                      <a:cxn ang="0">
                        <a:pos x="13" y="0"/>
                      </a:cxn>
                      <a:cxn ang="0">
                        <a:pos x="8" y="8"/>
                      </a:cxn>
                      <a:cxn ang="0">
                        <a:pos x="1" y="9"/>
                      </a:cxn>
                    </a:cxnLst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131" name="Freeform 107"/>
                  <p:cNvSpPr/>
                  <p:nvPr/>
                </p:nvSpPr>
                <p:spPr>
                  <a:xfrm>
                    <a:off x="3966" y="296"/>
                    <a:ext cx="19" cy="11"/>
                  </a:xfrm>
                  <a:custGeom>
                    <a:avLst/>
                    <a:gdLst/>
                    <a:ahLst/>
                    <a:cxnLst>
                      <a:cxn ang="0">
                        <a:pos x="3" y="11"/>
                      </a:cxn>
                      <a:cxn ang="0">
                        <a:pos x="10" y="0"/>
                      </a:cxn>
                      <a:cxn ang="0">
                        <a:pos x="16" y="1"/>
                      </a:cxn>
                      <a:cxn ang="0">
                        <a:pos x="3" y="11"/>
                      </a:cxn>
                    </a:cxnLst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132" name="Freeform 108"/>
                  <p:cNvSpPr/>
                  <p:nvPr/>
                </p:nvSpPr>
                <p:spPr>
                  <a:xfrm>
                    <a:off x="4028" y="337"/>
                    <a:ext cx="32" cy="6"/>
                  </a:xfrm>
                  <a:custGeom>
                    <a:avLst/>
                    <a:gdLst/>
                    <a:ahLst/>
                    <a:cxnLst>
                      <a:cxn ang="0">
                        <a:pos x="16" y="6"/>
                      </a:cxn>
                      <a:cxn ang="0">
                        <a:pos x="11" y="1"/>
                      </a:cxn>
                      <a:cxn ang="0">
                        <a:pos x="16" y="6"/>
                      </a:cxn>
                    </a:cxnLst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133" name="Freeform 109"/>
                  <p:cNvSpPr/>
                  <p:nvPr/>
                </p:nvSpPr>
                <p:spPr>
                  <a:xfrm>
                    <a:off x="4083" y="336"/>
                    <a:ext cx="18" cy="15"/>
                  </a:xfrm>
                  <a:custGeom>
                    <a:avLst/>
                    <a:gdLst/>
                    <a:ahLst/>
                    <a:cxnLst>
                      <a:cxn ang="0">
                        <a:pos x="0" y="7"/>
                      </a:cxn>
                      <a:cxn ang="0">
                        <a:pos x="5" y="3"/>
                      </a:cxn>
                      <a:cxn ang="0">
                        <a:pos x="0" y="7"/>
                      </a:cxn>
                    </a:cxnLst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134" name="Freeform 110"/>
                  <p:cNvSpPr/>
                  <p:nvPr/>
                </p:nvSpPr>
                <p:spPr>
                  <a:xfrm>
                    <a:off x="3936" y="295"/>
                    <a:ext cx="14" cy="10"/>
                  </a:xfrm>
                  <a:custGeom>
                    <a:avLst/>
                    <a:gdLst/>
                    <a:ahLst/>
                    <a:cxnLst>
                      <a:cxn ang="0">
                        <a:pos x="3" y="7"/>
                      </a:cxn>
                      <a:cxn ang="0">
                        <a:pos x="14" y="3"/>
                      </a:cxn>
                      <a:cxn ang="0">
                        <a:pos x="3" y="7"/>
                      </a:cxn>
                    </a:cxnLst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135" name="Group 111"/>
              <p:cNvGrpSpPr/>
              <p:nvPr/>
            </p:nvGrpSpPr>
            <p:grpSpPr>
              <a:xfrm>
                <a:off x="798" y="111"/>
                <a:ext cx="4702" cy="418"/>
                <a:chOff x="798" y="255"/>
                <a:chExt cx="4702" cy="418"/>
              </a:xfrm>
            </p:grpSpPr>
            <p:sp>
              <p:nvSpPr>
                <p:cNvPr id="8304" name="Line 112"/>
                <p:cNvSpPr>
                  <a:spLocks noChangeShapeType="1"/>
                </p:cNvSpPr>
                <p:nvPr/>
              </p:nvSpPr>
              <p:spPr bwMode="white">
                <a:xfrm>
                  <a:off x="798" y="476"/>
                  <a:ext cx="470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8305" name="Line 113"/>
                <p:cNvSpPr>
                  <a:spLocks noChangeShapeType="1"/>
                </p:cNvSpPr>
                <p:nvPr/>
              </p:nvSpPr>
              <p:spPr bwMode="white">
                <a:xfrm>
                  <a:off x="102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8306" name="Line 114"/>
                <p:cNvSpPr>
                  <a:spLocks noChangeShapeType="1"/>
                </p:cNvSpPr>
                <p:nvPr/>
              </p:nvSpPr>
              <p:spPr bwMode="white">
                <a:xfrm>
                  <a:off x="125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8307" name="Line 115"/>
                <p:cNvSpPr>
                  <a:spLocks noChangeShapeType="1"/>
                </p:cNvSpPr>
                <p:nvPr/>
              </p:nvSpPr>
              <p:spPr bwMode="white">
                <a:xfrm>
                  <a:off x="148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8308" name="Line 116"/>
                <p:cNvSpPr>
                  <a:spLocks noChangeShapeType="1"/>
                </p:cNvSpPr>
                <p:nvPr/>
              </p:nvSpPr>
              <p:spPr bwMode="white">
                <a:xfrm>
                  <a:off x="171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8309" name="Line 117"/>
                <p:cNvSpPr>
                  <a:spLocks noChangeShapeType="1"/>
                </p:cNvSpPr>
                <p:nvPr/>
              </p:nvSpPr>
              <p:spPr bwMode="white">
                <a:xfrm>
                  <a:off x="193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8310" name="Line 118"/>
                <p:cNvSpPr>
                  <a:spLocks noChangeShapeType="1"/>
                </p:cNvSpPr>
                <p:nvPr/>
              </p:nvSpPr>
              <p:spPr bwMode="white">
                <a:xfrm>
                  <a:off x="216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8311" name="Line 119"/>
                <p:cNvSpPr>
                  <a:spLocks noChangeShapeType="1"/>
                </p:cNvSpPr>
                <p:nvPr/>
              </p:nvSpPr>
              <p:spPr bwMode="white">
                <a:xfrm>
                  <a:off x="239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8312" name="Line 120"/>
                <p:cNvSpPr>
                  <a:spLocks noChangeShapeType="1"/>
                </p:cNvSpPr>
                <p:nvPr/>
              </p:nvSpPr>
              <p:spPr bwMode="white">
                <a:xfrm>
                  <a:off x="262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8313" name="Line 121"/>
                <p:cNvSpPr>
                  <a:spLocks noChangeShapeType="1"/>
                </p:cNvSpPr>
                <p:nvPr/>
              </p:nvSpPr>
              <p:spPr bwMode="white">
                <a:xfrm>
                  <a:off x="285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8314" name="Line 122"/>
                <p:cNvSpPr>
                  <a:spLocks noChangeShapeType="1"/>
                </p:cNvSpPr>
                <p:nvPr/>
              </p:nvSpPr>
              <p:spPr bwMode="white">
                <a:xfrm>
                  <a:off x="307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8315" name="Line 123"/>
                <p:cNvSpPr>
                  <a:spLocks noChangeShapeType="1"/>
                </p:cNvSpPr>
                <p:nvPr/>
              </p:nvSpPr>
              <p:spPr bwMode="white">
                <a:xfrm>
                  <a:off x="330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8316" name="Line 124"/>
                <p:cNvSpPr>
                  <a:spLocks noChangeShapeType="1"/>
                </p:cNvSpPr>
                <p:nvPr/>
              </p:nvSpPr>
              <p:spPr bwMode="white">
                <a:xfrm>
                  <a:off x="353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8317" name="Line 125"/>
                <p:cNvSpPr>
                  <a:spLocks noChangeShapeType="1"/>
                </p:cNvSpPr>
                <p:nvPr/>
              </p:nvSpPr>
              <p:spPr bwMode="white">
                <a:xfrm>
                  <a:off x="376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8318" name="Line 126"/>
                <p:cNvSpPr>
                  <a:spLocks noChangeShapeType="1"/>
                </p:cNvSpPr>
                <p:nvPr/>
              </p:nvSpPr>
              <p:spPr bwMode="white">
                <a:xfrm>
                  <a:off x="399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8319" name="Line 127"/>
                <p:cNvSpPr>
                  <a:spLocks noChangeShapeType="1"/>
                </p:cNvSpPr>
                <p:nvPr/>
              </p:nvSpPr>
              <p:spPr bwMode="white">
                <a:xfrm>
                  <a:off x="421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8320" name="Line 128"/>
                <p:cNvSpPr>
                  <a:spLocks noChangeShapeType="1"/>
                </p:cNvSpPr>
                <p:nvPr/>
              </p:nvSpPr>
              <p:spPr bwMode="white">
                <a:xfrm>
                  <a:off x="444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8321" name="Line 129"/>
                <p:cNvSpPr>
                  <a:spLocks noChangeShapeType="1"/>
                </p:cNvSpPr>
                <p:nvPr/>
              </p:nvSpPr>
              <p:spPr bwMode="white">
                <a:xfrm>
                  <a:off x="467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8322" name="Line 130"/>
                <p:cNvSpPr>
                  <a:spLocks noChangeShapeType="1"/>
                </p:cNvSpPr>
                <p:nvPr/>
              </p:nvSpPr>
              <p:spPr bwMode="white">
                <a:xfrm>
                  <a:off x="490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8323" name="Line 131"/>
                <p:cNvSpPr>
                  <a:spLocks noChangeShapeType="1"/>
                </p:cNvSpPr>
                <p:nvPr/>
              </p:nvSpPr>
              <p:spPr bwMode="white">
                <a:xfrm>
                  <a:off x="513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8324" name="Line 132"/>
                <p:cNvSpPr>
                  <a:spLocks noChangeShapeType="1"/>
                </p:cNvSpPr>
                <p:nvPr/>
              </p:nvSpPr>
              <p:spPr bwMode="white">
                <a:xfrm>
                  <a:off x="535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</p:grpSp>
          <p:grpSp>
            <p:nvGrpSpPr>
              <p:cNvPr id="1157" name="Group 133"/>
              <p:cNvGrpSpPr/>
              <p:nvPr/>
            </p:nvGrpSpPr>
            <p:grpSpPr>
              <a:xfrm>
                <a:off x="1208" y="109"/>
                <a:ext cx="3694" cy="423"/>
                <a:chOff x="1034" y="245"/>
                <a:chExt cx="3694" cy="423"/>
              </a:xfrm>
            </p:grpSpPr>
            <p:sp>
              <p:nvSpPr>
                <p:cNvPr id="8326" name="Line 134"/>
                <p:cNvSpPr>
                  <a:spLocks noChangeShapeType="1"/>
                </p:cNvSpPr>
                <p:nvPr/>
              </p:nvSpPr>
              <p:spPr bwMode="ltGray">
                <a:xfrm>
                  <a:off x="2676" y="246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8327" name="Line 135"/>
                <p:cNvSpPr>
                  <a:spLocks noChangeShapeType="1"/>
                </p:cNvSpPr>
                <p:nvPr/>
              </p:nvSpPr>
              <p:spPr bwMode="ltGray">
                <a:xfrm>
                  <a:off x="2798" y="468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8328" name="Line 136"/>
                <p:cNvSpPr>
                  <a:spLocks noChangeShapeType="1"/>
                </p:cNvSpPr>
                <p:nvPr/>
              </p:nvSpPr>
              <p:spPr bwMode="ltGray">
                <a:xfrm>
                  <a:off x="2904" y="486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8329" name="Line 137"/>
                <p:cNvSpPr>
                  <a:spLocks noChangeShapeType="1"/>
                </p:cNvSpPr>
                <p:nvPr/>
              </p:nvSpPr>
              <p:spPr bwMode="ltGray">
                <a:xfrm>
                  <a:off x="3132" y="586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8330" name="Line 138"/>
                <p:cNvSpPr>
                  <a:spLocks noChangeShapeType="1"/>
                </p:cNvSpPr>
                <p:nvPr/>
              </p:nvSpPr>
              <p:spPr bwMode="ltGray">
                <a:xfrm>
                  <a:off x="3816" y="358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8331" name="Line 139"/>
                <p:cNvSpPr>
                  <a:spLocks noChangeShapeType="1"/>
                </p:cNvSpPr>
                <p:nvPr/>
              </p:nvSpPr>
              <p:spPr bwMode="ltGray">
                <a:xfrm>
                  <a:off x="3722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8332" name="Line 140"/>
                <p:cNvSpPr>
                  <a:spLocks noChangeShapeType="1"/>
                </p:cNvSpPr>
                <p:nvPr/>
              </p:nvSpPr>
              <p:spPr bwMode="ltGray">
                <a:xfrm>
                  <a:off x="4044" y="372"/>
                  <a:ext cx="0" cy="29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8333" name="Line 141"/>
                <p:cNvSpPr>
                  <a:spLocks noChangeShapeType="1"/>
                </p:cNvSpPr>
                <p:nvPr/>
              </p:nvSpPr>
              <p:spPr bwMode="ltGray">
                <a:xfrm flipV="1">
                  <a:off x="4046" y="248"/>
                  <a:ext cx="0" cy="5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8334" name="Line 142"/>
                <p:cNvSpPr>
                  <a:spLocks noChangeShapeType="1"/>
                </p:cNvSpPr>
                <p:nvPr/>
              </p:nvSpPr>
              <p:spPr bwMode="ltGray">
                <a:xfrm flipV="1">
                  <a:off x="4272" y="246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8335" name="Line 143"/>
                <p:cNvSpPr>
                  <a:spLocks noChangeShapeType="1"/>
                </p:cNvSpPr>
                <p:nvPr/>
              </p:nvSpPr>
              <p:spPr bwMode="ltGray">
                <a:xfrm flipH="1">
                  <a:off x="4422" y="468"/>
                  <a:ext cx="7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8336" name="Line 144"/>
                <p:cNvSpPr>
                  <a:spLocks noChangeShapeType="1"/>
                </p:cNvSpPr>
                <p:nvPr/>
              </p:nvSpPr>
              <p:spPr bwMode="ltGray">
                <a:xfrm flipH="1">
                  <a:off x="4290" y="468"/>
                  <a:ext cx="6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8337" name="Line 145"/>
                <p:cNvSpPr>
                  <a:spLocks noChangeShapeType="1"/>
                </p:cNvSpPr>
                <p:nvPr/>
              </p:nvSpPr>
              <p:spPr bwMode="ltGray">
                <a:xfrm flipV="1">
                  <a:off x="4500" y="246"/>
                  <a:ext cx="0" cy="27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8338" name="Line 146"/>
                <p:cNvSpPr>
                  <a:spLocks noChangeShapeType="1"/>
                </p:cNvSpPr>
                <p:nvPr/>
              </p:nvSpPr>
              <p:spPr bwMode="ltGray">
                <a:xfrm>
                  <a:off x="4728" y="606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8339" name="Line 147"/>
                <p:cNvSpPr>
                  <a:spLocks noChangeShapeType="1"/>
                </p:cNvSpPr>
                <p:nvPr/>
              </p:nvSpPr>
              <p:spPr bwMode="ltGray">
                <a:xfrm>
                  <a:off x="1992" y="250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8340" name="Line 148"/>
                <p:cNvSpPr>
                  <a:spLocks noChangeShapeType="1"/>
                </p:cNvSpPr>
                <p:nvPr/>
              </p:nvSpPr>
              <p:spPr bwMode="ltGray">
                <a:xfrm>
                  <a:off x="1764" y="247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8341" name="Line 149"/>
                <p:cNvSpPr>
                  <a:spLocks noChangeShapeType="1"/>
                </p:cNvSpPr>
                <p:nvPr/>
              </p:nvSpPr>
              <p:spPr bwMode="ltGray">
                <a:xfrm flipH="1">
                  <a:off x="1738" y="468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8342" name="Line 150"/>
                <p:cNvSpPr>
                  <a:spLocks noChangeShapeType="1"/>
                </p:cNvSpPr>
                <p:nvPr/>
              </p:nvSpPr>
              <p:spPr bwMode="ltGray">
                <a:xfrm>
                  <a:off x="1604" y="468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8343" name="Line 151"/>
                <p:cNvSpPr>
                  <a:spLocks noChangeShapeType="1"/>
                </p:cNvSpPr>
                <p:nvPr/>
              </p:nvSpPr>
              <p:spPr bwMode="ltGray">
                <a:xfrm flipH="1">
                  <a:off x="1404" y="468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8344" name="Line 152"/>
                <p:cNvSpPr>
                  <a:spLocks noChangeShapeType="1"/>
                </p:cNvSpPr>
                <p:nvPr/>
              </p:nvSpPr>
              <p:spPr bwMode="ltGray">
                <a:xfrm>
                  <a:off x="1034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8345" name="Line 153"/>
                <p:cNvSpPr>
                  <a:spLocks noChangeShapeType="1"/>
                </p:cNvSpPr>
                <p:nvPr/>
              </p:nvSpPr>
              <p:spPr bwMode="ltGray">
                <a:xfrm>
                  <a:off x="1306" y="370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8346" name="Line 154"/>
                <p:cNvSpPr>
                  <a:spLocks noChangeShapeType="1"/>
                </p:cNvSpPr>
                <p:nvPr/>
              </p:nvSpPr>
              <p:spPr bwMode="ltGray">
                <a:xfrm>
                  <a:off x="1080" y="388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8347" name="Line 155"/>
                <p:cNvSpPr>
                  <a:spLocks noChangeShapeType="1"/>
                </p:cNvSpPr>
                <p:nvPr/>
              </p:nvSpPr>
              <p:spPr bwMode="ltGray">
                <a:xfrm flipH="1" flipV="1">
                  <a:off x="1308" y="245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8348" name="Line 156"/>
                <p:cNvSpPr>
                  <a:spLocks noChangeShapeType="1"/>
                </p:cNvSpPr>
                <p:nvPr/>
              </p:nvSpPr>
              <p:spPr bwMode="ltGray">
                <a:xfrm>
                  <a:off x="1536" y="31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8349" name="Line 157"/>
                <p:cNvSpPr>
                  <a:spLocks noChangeShapeType="1"/>
                </p:cNvSpPr>
                <p:nvPr/>
              </p:nvSpPr>
              <p:spPr bwMode="ltGray">
                <a:xfrm flipV="1">
                  <a:off x="1536" y="247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8350" name="Line 158"/>
                <p:cNvSpPr>
                  <a:spLocks noChangeShapeType="1"/>
                </p:cNvSpPr>
                <p:nvPr/>
              </p:nvSpPr>
              <p:spPr bwMode="ltGray">
                <a:xfrm>
                  <a:off x="4095" y="467"/>
                  <a:ext cx="8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</p:grpSp>
        </p:grpSp>
        <p:pic>
          <p:nvPicPr>
            <p:cNvPr id="1183" name="Picture 159" descr="C:\My Documents\bits\earth.GIF"/>
            <p:cNvPicPr>
              <a:picLocks noChangeAspect="1"/>
            </p:cNvPicPr>
            <p:nvPr userDrawn="1"/>
          </p:nvPicPr>
          <p:blipFill>
            <a:blip r:embed="rId1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5" y="55"/>
              <a:ext cx="562" cy="524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random/>
  </p:transition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Times New Roman" panose="02020603050405020304" pitchFamily="1" charset="0"/>
          <a:ea typeface="SimSun" panose="02010600030101010101" pitchFamily="2" charset="-122"/>
          <a:cs typeface="SimSun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Times New Roman" panose="02020603050405020304" pitchFamily="1" charset="0"/>
          <a:ea typeface="SimSun" panose="02010600030101010101" pitchFamily="2" charset="-122"/>
          <a:cs typeface="SimSun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Times New Roman" panose="02020603050405020304" pitchFamily="1" charset="0"/>
          <a:ea typeface="SimSun" panose="02010600030101010101" pitchFamily="2" charset="-122"/>
          <a:cs typeface="SimSun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Times New Roman" panose="02020603050405020304" pitchFamily="1" charset="0"/>
          <a:ea typeface="SimSun" panose="02010600030101010101" pitchFamily="2" charset="-122"/>
          <a:cs typeface="SimSun" panose="02010600030101010101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Times New Roman" panose="02020603050405020304" pitchFamily="1" charset="0"/>
          <a:ea typeface="SimSun" panose="02010600030101010101" pitchFamily="2" charset="-122"/>
          <a:cs typeface="SimSun" panose="02010600030101010101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Times New Roman" panose="02020603050405020304" pitchFamily="1" charset="0"/>
          <a:ea typeface="SimSun" panose="02010600030101010101" pitchFamily="2" charset="-122"/>
          <a:cs typeface="SimSun" panose="02010600030101010101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Times New Roman" panose="02020603050405020304" pitchFamily="1" charset="0"/>
          <a:ea typeface="SimSun" panose="02010600030101010101" pitchFamily="2" charset="-122"/>
          <a:cs typeface="SimSun" panose="02010600030101010101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Times New Roman" panose="02020603050405020304" pitchFamily="1" charset="0"/>
          <a:ea typeface="SimSun" panose="02010600030101010101" pitchFamily="2" charset="-122"/>
          <a:cs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75000"/>
        <a:buBlip>
          <a:blip r:embed="rId15"/>
        </a:buBlip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/>
          <a:p>
            <a:pPr lvl="0"/>
            <a:r>
              <a:rPr lang="zh-CN" altLang="en-US" dirty="0"/>
              <a:t>单第六章</a:t>
            </a:r>
            <a:r>
              <a:rPr lang="en-US" altLang="zh-CN" dirty="0"/>
              <a:t> </a:t>
            </a:r>
            <a:r>
              <a:rPr lang="zh-CN" altLang="en-US" dirty="0"/>
              <a:t>扁形动物门</a:t>
            </a:r>
            <a:r>
              <a:rPr lang="en-US" altLang="zh-CN" dirty="0"/>
              <a:t>(Platyhelminthes)</a:t>
            </a:r>
            <a:br>
              <a:rPr lang="en-US" altLang="zh-CN" dirty="0"/>
            </a:br>
            <a:r>
              <a:rPr lang="en-US" altLang="zh-CN" dirty="0"/>
              <a:t> </a:t>
            </a:r>
            <a:br>
              <a:rPr lang="en-US" altLang="zh-CN" dirty="0"/>
            </a:br>
            <a:r>
              <a:rPr lang="zh-CN" altLang="en-US" dirty="0"/>
              <a:t>第一节扁形动物门概述</a:t>
            </a:r>
            <a:br>
              <a:rPr lang="en-US" altLang="zh-CN" dirty="0"/>
            </a:br>
            <a:r>
              <a:rPr lang="zh-CN" altLang="en-US" dirty="0"/>
              <a:t>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685800" y="2147888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 anchorCtr="0"/>
          <a:p>
            <a:pPr lvl="0"/>
            <a:r>
              <a:rPr lang="zh-CN" altLang="en-US" dirty="0"/>
              <a:t>单击此处编辑母版文本样式</a:t>
            </a:r>
            <a:endParaRPr lang="en-US" altLang="zh-CN" dirty="0"/>
          </a:p>
          <a:p>
            <a:pPr lvl="1" indent="-285750"/>
            <a:r>
              <a:rPr lang="zh-CN" altLang="en-US" dirty="0"/>
              <a:t>第二级</a:t>
            </a:r>
            <a:endParaRPr lang="en-US" altLang="zh-CN" dirty="0"/>
          </a:p>
          <a:p>
            <a:pPr lvl="2" indent="-228600"/>
            <a:r>
              <a:rPr lang="zh-CN" altLang="en-US" dirty="0"/>
              <a:t>第三级</a:t>
            </a:r>
            <a:endParaRPr lang="en-US" altLang="zh-CN" dirty="0"/>
          </a:p>
          <a:p>
            <a:pPr lvl="3" indent="-228600"/>
            <a:r>
              <a:rPr lang="zh-CN" altLang="en-US" dirty="0"/>
              <a:t>第四级</a:t>
            </a:r>
            <a:endParaRPr lang="en-US" altLang="zh-CN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400"/>
            </a:lvl1pPr>
          </a:lstStyle>
          <a:p>
            <a:pPr lvl="0" fontAlgn="base"/>
            <a:fld id="{BB962C8B-B14F-4D97-AF65-F5344CB8AC3E}" type="datetime1">
              <a:rPr lang="zh-CN" altLang="en-US" strike="noStrike" noProof="1" dirty="0">
                <a:latin typeface="Times New Roman" panose="02020603050405020304" pitchFamily="1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" charset="0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>
              <a:defRPr kumimoji="0"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" charset="0"/>
              <a:ea typeface="SimSun" panose="02010600030101010101" pitchFamily="2" charset="-122"/>
              <a:cs typeface="SimSun" panose="02010600030101010101" pitchFamily="2" charset="-122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" charset="0"/>
                <a:ea typeface="SimSun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" charset="0"/>
            </a:endParaRPr>
          </a:p>
        </p:txBody>
      </p:sp>
      <p:grpSp>
        <p:nvGrpSpPr>
          <p:cNvPr id="1031" name="Group 7"/>
          <p:cNvGrpSpPr/>
          <p:nvPr/>
        </p:nvGrpSpPr>
        <p:grpSpPr>
          <a:xfrm>
            <a:off x="261938" y="87313"/>
            <a:ext cx="8488362" cy="831850"/>
            <a:chOff x="165" y="55"/>
            <a:chExt cx="5347" cy="524"/>
          </a:xfrm>
        </p:grpSpPr>
        <p:grpSp>
          <p:nvGrpSpPr>
            <p:cNvPr id="1032" name="Group 8"/>
            <p:cNvGrpSpPr/>
            <p:nvPr userDrawn="1"/>
          </p:nvGrpSpPr>
          <p:grpSpPr>
            <a:xfrm>
              <a:off x="664" y="104"/>
              <a:ext cx="4848" cy="432"/>
              <a:chOff x="664" y="104"/>
              <a:chExt cx="4848" cy="432"/>
            </a:xfrm>
          </p:grpSpPr>
          <p:sp>
            <p:nvSpPr>
              <p:cNvPr id="1033" name="Freeform 9"/>
              <p:cNvSpPr/>
              <p:nvPr/>
            </p:nvSpPr>
            <p:spPr>
              <a:xfrm>
                <a:off x="664" y="104"/>
                <a:ext cx="4848" cy="432"/>
              </a:xfrm>
              <a:custGeom>
                <a:avLst/>
                <a:gdLst/>
                <a:ahLst/>
                <a:cxnLst>
                  <a:cxn ang="0">
                    <a:pos x="4848" y="48"/>
                  </a:cxn>
                  <a:cxn ang="0">
                    <a:pos x="4848" y="432"/>
                  </a:cxn>
                  <a:cxn ang="0">
                    <a:pos x="0" y="432"/>
                  </a:cxn>
                  <a:cxn ang="0">
                    <a:pos x="0" y="0"/>
                  </a:cxn>
                  <a:cxn ang="0">
                    <a:pos x="4848" y="0"/>
                  </a:cxn>
                  <a:cxn ang="0">
                    <a:pos x="4848" y="48"/>
                  </a:cxn>
                </a:cxnLst>
                <a:pathLst>
                  <a:path w="4848" h="432">
                    <a:moveTo>
                      <a:pt x="4848" y="48"/>
                    </a:moveTo>
                    <a:lnTo>
                      <a:pt x="4848" y="432"/>
                    </a:lnTo>
                    <a:cubicBezTo>
                      <a:pt x="4848" y="432"/>
                      <a:pt x="2424" y="432"/>
                      <a:pt x="0" y="432"/>
                    </a:cubicBezTo>
                    <a:cubicBezTo>
                      <a:pt x="161" y="345"/>
                      <a:pt x="169" y="61"/>
                      <a:pt x="0" y="0"/>
                    </a:cubicBezTo>
                    <a:cubicBezTo>
                      <a:pt x="2424" y="0"/>
                      <a:pt x="4848" y="0"/>
                      <a:pt x="4848" y="0"/>
                    </a:cubicBezTo>
                    <a:lnTo>
                      <a:pt x="4848" y="48"/>
                    </a:lnTo>
                    <a:close/>
                  </a:path>
                </a:pathLst>
              </a:custGeom>
              <a:solidFill>
                <a:schemeClr val="hlink"/>
              </a:solidFill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grpSp>
            <p:nvGrpSpPr>
              <p:cNvPr id="1034" name="Group 10"/>
              <p:cNvGrpSpPr/>
              <p:nvPr/>
            </p:nvGrpSpPr>
            <p:grpSpPr>
              <a:xfrm>
                <a:off x="1195" y="104"/>
                <a:ext cx="3827" cy="429"/>
                <a:chOff x="1021" y="240"/>
                <a:chExt cx="3827" cy="429"/>
              </a:xfrm>
            </p:grpSpPr>
            <p:grpSp>
              <p:nvGrpSpPr>
                <p:cNvPr id="1035" name="Group 11"/>
                <p:cNvGrpSpPr/>
                <p:nvPr/>
              </p:nvGrpSpPr>
              <p:grpSpPr>
                <a:xfrm>
                  <a:off x="1021" y="241"/>
                  <a:ext cx="2208" cy="427"/>
                  <a:chOff x="1021" y="241"/>
                  <a:chExt cx="2208" cy="427"/>
                </a:xfrm>
              </p:grpSpPr>
              <p:sp>
                <p:nvSpPr>
                  <p:cNvPr id="1036" name="Freeform 12"/>
                  <p:cNvSpPr/>
                  <p:nvPr/>
                </p:nvSpPr>
                <p:spPr>
                  <a:xfrm>
                    <a:off x="2257" y="633"/>
                    <a:ext cx="7" cy="8"/>
                  </a:xfrm>
                  <a:custGeom>
                    <a:avLst/>
                    <a:gdLst/>
                    <a:ahLst/>
                    <a:cxnLst>
                      <a:cxn ang="0">
                        <a:pos x="2" y="4"/>
                      </a:cxn>
                      <a:cxn ang="0">
                        <a:pos x="7" y="2"/>
                      </a:cxn>
                      <a:cxn ang="0">
                        <a:pos x="6" y="6"/>
                      </a:cxn>
                      <a:cxn ang="0">
                        <a:pos x="2" y="4"/>
                      </a:cxn>
                    </a:cxnLst>
                    <a:pathLst>
                      <a:path w="15" h="23">
                        <a:moveTo>
                          <a:pt x="5" y="11"/>
                        </a:moveTo>
                        <a:cubicBezTo>
                          <a:pt x="2" y="1"/>
                          <a:pt x="7" y="0"/>
                          <a:pt x="15" y="5"/>
                        </a:cubicBezTo>
                        <a:cubicBezTo>
                          <a:pt x="14" y="9"/>
                          <a:pt x="15" y="13"/>
                          <a:pt x="13" y="17"/>
                        </a:cubicBezTo>
                        <a:cubicBezTo>
                          <a:pt x="9" y="23"/>
                          <a:pt x="0" y="16"/>
                          <a:pt x="5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37" name="Freeform 13"/>
                  <p:cNvSpPr/>
                  <p:nvPr/>
                </p:nvSpPr>
                <p:spPr>
                  <a:xfrm>
                    <a:off x="2332" y="660"/>
                    <a:ext cx="9" cy="8"/>
                  </a:xfrm>
                  <a:custGeom>
                    <a:avLst/>
                    <a:gdLst/>
                    <a:ahLst/>
                    <a:cxnLst>
                      <a:cxn ang="0">
                        <a:pos x="1" y="5"/>
                      </a:cxn>
                      <a:cxn ang="0">
                        <a:pos x="5" y="1"/>
                      </a:cxn>
                      <a:cxn ang="0">
                        <a:pos x="3" y="7"/>
                      </a:cxn>
                      <a:cxn ang="0">
                        <a:pos x="1" y="5"/>
                      </a:cxn>
                    </a:cxnLst>
                    <a:pathLst>
                      <a:path w="20" h="23">
                        <a:moveTo>
                          <a:pt x="3" y="13"/>
                        </a:moveTo>
                        <a:cubicBezTo>
                          <a:pt x="0" y="5"/>
                          <a:pt x="2" y="0"/>
                          <a:pt x="11" y="3"/>
                        </a:cubicBezTo>
                        <a:cubicBezTo>
                          <a:pt x="16" y="10"/>
                          <a:pt x="20" y="23"/>
                          <a:pt x="7" y="19"/>
                        </a:cubicBezTo>
                        <a:cubicBezTo>
                          <a:pt x="6" y="17"/>
                          <a:pt x="3" y="13"/>
                          <a:pt x="3" y="1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38" name="Freeform 14"/>
                  <p:cNvSpPr/>
                  <p:nvPr/>
                </p:nvSpPr>
                <p:spPr>
                  <a:xfrm>
                    <a:off x="2120" y="616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7" y="11"/>
                      </a:cxn>
                      <a:cxn ang="0">
                        <a:pos x="3" y="7"/>
                      </a:cxn>
                      <a:cxn ang="0">
                        <a:pos x="0" y="3"/>
                      </a:cxn>
                      <a:cxn ang="0">
                        <a:pos x="7" y="1"/>
                      </a:cxn>
                      <a:cxn ang="0">
                        <a:pos x="13" y="8"/>
                      </a:cxn>
                      <a:cxn ang="0">
                        <a:pos x="12" y="10"/>
                      </a:cxn>
                      <a:cxn ang="0">
                        <a:pos x="7" y="11"/>
                      </a:cxn>
                    </a:cxnLst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39" name="Freeform 15"/>
                  <p:cNvSpPr/>
                  <p:nvPr/>
                </p:nvSpPr>
                <p:spPr>
                  <a:xfrm>
                    <a:off x="1967" y="629"/>
                    <a:ext cx="11" cy="5"/>
                  </a:xfrm>
                  <a:custGeom>
                    <a:avLst/>
                    <a:gdLst/>
                    <a:ahLst/>
                    <a:cxnLst>
                      <a:cxn ang="0">
                        <a:pos x="7" y="5"/>
                      </a:cxn>
                      <a:cxn ang="0">
                        <a:pos x="1" y="3"/>
                      </a:cxn>
                      <a:cxn ang="0">
                        <a:pos x="7" y="0"/>
                      </a:cxn>
                      <a:cxn ang="0">
                        <a:pos x="7" y="5"/>
                      </a:cxn>
                    </a:cxnLst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40" name="Freeform 16"/>
                  <p:cNvSpPr/>
                  <p:nvPr/>
                </p:nvSpPr>
                <p:spPr>
                  <a:xfrm>
                    <a:off x="1921" y="635"/>
                    <a:ext cx="28" cy="16"/>
                  </a:xfrm>
                  <a:custGeom>
                    <a:avLst/>
                    <a:gdLst/>
                    <a:ahLst/>
                    <a:cxnLst>
                      <a:cxn ang="0">
                        <a:pos x="6" y="8"/>
                      </a:cxn>
                      <a:cxn ang="0">
                        <a:pos x="13" y="1"/>
                      </a:cxn>
                      <a:cxn ang="0">
                        <a:pos x="18" y="0"/>
                      </a:cxn>
                      <a:cxn ang="0">
                        <a:pos x="25" y="4"/>
                      </a:cxn>
                      <a:cxn ang="0">
                        <a:pos x="14" y="9"/>
                      </a:cxn>
                      <a:cxn ang="0">
                        <a:pos x="5" y="16"/>
                      </a:cxn>
                      <a:cxn ang="0">
                        <a:pos x="3" y="7"/>
                      </a:cxn>
                      <a:cxn ang="0">
                        <a:pos x="5" y="5"/>
                      </a:cxn>
                      <a:cxn ang="0">
                        <a:pos x="6" y="8"/>
                      </a:cxn>
                    </a:cxnLst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41" name="Freeform 17"/>
                  <p:cNvSpPr/>
                  <p:nvPr/>
                </p:nvSpPr>
                <p:spPr>
                  <a:xfrm>
                    <a:off x="1892" y="634"/>
                    <a:ext cx="29" cy="16"/>
                  </a:xfrm>
                  <a:custGeom>
                    <a:avLst/>
                    <a:gdLst/>
                    <a:ahLst/>
                    <a:cxnLst>
                      <a:cxn ang="0">
                        <a:pos x="0" y="11"/>
                      </a:cxn>
                      <a:cxn ang="0">
                        <a:pos x="8" y="9"/>
                      </a:cxn>
                      <a:cxn ang="0">
                        <a:pos x="22" y="0"/>
                      </a:cxn>
                      <a:cxn ang="0">
                        <a:pos x="27" y="1"/>
                      </a:cxn>
                      <a:cxn ang="0">
                        <a:pos x="21" y="6"/>
                      </a:cxn>
                      <a:cxn ang="0">
                        <a:pos x="12" y="11"/>
                      </a:cxn>
                      <a:cxn ang="0">
                        <a:pos x="9" y="16"/>
                      </a:cxn>
                      <a:cxn ang="0">
                        <a:pos x="7" y="15"/>
                      </a:cxn>
                      <a:cxn ang="0">
                        <a:pos x="5" y="13"/>
                      </a:cxn>
                      <a:cxn ang="0">
                        <a:pos x="0" y="12"/>
                      </a:cxn>
                      <a:cxn ang="0">
                        <a:pos x="0" y="11"/>
                      </a:cxn>
                    </a:cxnLst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42" name="Freeform 18"/>
                  <p:cNvSpPr/>
                  <p:nvPr/>
                </p:nvSpPr>
                <p:spPr>
                  <a:xfrm>
                    <a:off x="1735" y="547"/>
                    <a:ext cx="151" cy="93"/>
                  </a:xfrm>
                  <a:custGeom>
                    <a:avLst/>
                    <a:gdLst/>
                    <a:ahLst/>
                    <a:cxnLst>
                      <a:cxn ang="0">
                        <a:pos x="4" y="1"/>
                      </a:cxn>
                      <a:cxn ang="0">
                        <a:pos x="15" y="6"/>
                      </a:cxn>
                      <a:cxn ang="0">
                        <a:pos x="20" y="10"/>
                      </a:cxn>
                      <a:cxn ang="0">
                        <a:pos x="32" y="17"/>
                      </a:cxn>
                      <a:cxn ang="0">
                        <a:pos x="39" y="22"/>
                      </a:cxn>
                      <a:cxn ang="0">
                        <a:pos x="52" y="33"/>
                      </a:cxn>
                      <a:cxn ang="0">
                        <a:pos x="58" y="43"/>
                      </a:cxn>
                      <a:cxn ang="0">
                        <a:pos x="63" y="44"/>
                      </a:cxn>
                      <a:cxn ang="0">
                        <a:pos x="66" y="50"/>
                      </a:cxn>
                      <a:cxn ang="0">
                        <a:pos x="75" y="51"/>
                      </a:cxn>
                      <a:cxn ang="0">
                        <a:pos x="72" y="66"/>
                      </a:cxn>
                      <a:cxn ang="0">
                        <a:pos x="77" y="75"/>
                      </a:cxn>
                      <a:cxn ang="0">
                        <a:pos x="84" y="78"/>
                      </a:cxn>
                      <a:cxn ang="0">
                        <a:pos x="92" y="79"/>
                      </a:cxn>
                      <a:cxn ang="0">
                        <a:pos x="100" y="81"/>
                      </a:cxn>
                      <a:cxn ang="0">
                        <a:pos x="108" y="79"/>
                      </a:cxn>
                      <a:cxn ang="0">
                        <a:pos x="116" y="83"/>
                      </a:cxn>
                      <a:cxn ang="0">
                        <a:pos x="126" y="86"/>
                      </a:cxn>
                      <a:cxn ang="0">
                        <a:pos x="134" y="89"/>
                      </a:cxn>
                      <a:cxn ang="0">
                        <a:pos x="150" y="89"/>
                      </a:cxn>
                      <a:cxn ang="0">
                        <a:pos x="145" y="92"/>
                      </a:cxn>
                      <a:cxn ang="0">
                        <a:pos x="137" y="91"/>
                      </a:cxn>
                      <a:cxn ang="0">
                        <a:pos x="128" y="91"/>
                      </a:cxn>
                      <a:cxn ang="0">
                        <a:pos x="123" y="89"/>
                      </a:cxn>
                      <a:cxn ang="0">
                        <a:pos x="107" y="89"/>
                      </a:cxn>
                      <a:cxn ang="0">
                        <a:pos x="100" y="87"/>
                      </a:cxn>
                      <a:cxn ang="0">
                        <a:pos x="73" y="81"/>
                      </a:cxn>
                      <a:cxn ang="0">
                        <a:pos x="68" y="73"/>
                      </a:cxn>
                      <a:cxn ang="0">
                        <a:pos x="54" y="67"/>
                      </a:cxn>
                      <a:cxn ang="0">
                        <a:pos x="46" y="62"/>
                      </a:cxn>
                      <a:cxn ang="0">
                        <a:pos x="40" y="53"/>
                      </a:cxn>
                      <a:cxn ang="0">
                        <a:pos x="29" y="36"/>
                      </a:cxn>
                      <a:cxn ang="0">
                        <a:pos x="27" y="34"/>
                      </a:cxn>
                      <a:cxn ang="0">
                        <a:pos x="25" y="34"/>
                      </a:cxn>
                      <a:cxn ang="0">
                        <a:pos x="23" y="30"/>
                      </a:cxn>
                      <a:cxn ang="0">
                        <a:pos x="16" y="19"/>
                      </a:cxn>
                      <a:cxn ang="0">
                        <a:pos x="9" y="13"/>
                      </a:cxn>
                      <a:cxn ang="0">
                        <a:pos x="2" y="7"/>
                      </a:cxn>
                      <a:cxn ang="0">
                        <a:pos x="4" y="1"/>
                      </a:cxn>
                      <a:cxn ang="0">
                        <a:pos x="4" y="1"/>
                      </a:cxn>
                    </a:cxnLst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43" name="Freeform 19"/>
                  <p:cNvSpPr/>
                  <p:nvPr/>
                </p:nvSpPr>
                <p:spPr>
                  <a:xfrm>
                    <a:off x="1827" y="541"/>
                    <a:ext cx="67" cy="68"/>
                  </a:xfrm>
                  <a:custGeom>
                    <a:avLst/>
                    <a:gdLst/>
                    <a:ahLst/>
                    <a:cxnLst>
                      <a:cxn ang="0">
                        <a:pos x="23" y="22"/>
                      </a:cxn>
                      <a:cxn ang="0">
                        <a:pos x="28" y="19"/>
                      </a:cxn>
                      <a:cxn ang="0">
                        <a:pos x="29" y="17"/>
                      </a:cxn>
                      <a:cxn ang="0">
                        <a:pos x="34" y="15"/>
                      </a:cxn>
                      <a:cxn ang="0">
                        <a:pos x="46" y="7"/>
                      </a:cxn>
                      <a:cxn ang="0">
                        <a:pos x="48" y="1"/>
                      </a:cxn>
                      <a:cxn ang="0">
                        <a:pos x="53" y="0"/>
                      </a:cxn>
                      <a:cxn ang="0">
                        <a:pos x="64" y="9"/>
                      </a:cxn>
                      <a:cxn ang="0">
                        <a:pos x="63" y="15"/>
                      </a:cxn>
                      <a:cxn ang="0">
                        <a:pos x="54" y="21"/>
                      </a:cxn>
                      <a:cxn ang="0">
                        <a:pos x="57" y="31"/>
                      </a:cxn>
                      <a:cxn ang="0">
                        <a:pos x="61" y="36"/>
                      </a:cxn>
                      <a:cxn ang="0">
                        <a:pos x="63" y="42"/>
                      </a:cxn>
                      <a:cxn ang="0">
                        <a:pos x="55" y="42"/>
                      </a:cxn>
                      <a:cxn ang="0">
                        <a:pos x="50" y="48"/>
                      </a:cxn>
                      <a:cxn ang="0">
                        <a:pos x="45" y="51"/>
                      </a:cxn>
                      <a:cxn ang="0">
                        <a:pos x="43" y="65"/>
                      </a:cxn>
                      <a:cxn ang="0">
                        <a:pos x="38" y="67"/>
                      </a:cxn>
                      <a:cxn ang="0">
                        <a:pos x="35" y="68"/>
                      </a:cxn>
                      <a:cxn ang="0">
                        <a:pos x="33" y="67"/>
                      </a:cxn>
                      <a:cxn ang="0">
                        <a:pos x="31" y="63"/>
                      </a:cxn>
                      <a:cxn ang="0">
                        <a:pos x="26" y="61"/>
                      </a:cxn>
                      <a:cxn ang="0">
                        <a:pos x="18" y="64"/>
                      </a:cxn>
                      <a:cxn ang="0">
                        <a:pos x="12" y="61"/>
                      </a:cxn>
                      <a:cxn ang="0">
                        <a:pos x="4" y="49"/>
                      </a:cxn>
                      <a:cxn ang="0">
                        <a:pos x="2" y="43"/>
                      </a:cxn>
                      <a:cxn ang="0">
                        <a:pos x="0" y="39"/>
                      </a:cxn>
                      <a:cxn ang="0">
                        <a:pos x="9" y="32"/>
                      </a:cxn>
                      <a:cxn ang="0">
                        <a:pos x="14" y="34"/>
                      </a:cxn>
                      <a:cxn ang="0">
                        <a:pos x="15" y="26"/>
                      </a:cxn>
                      <a:cxn ang="0">
                        <a:pos x="22" y="23"/>
                      </a:cxn>
                      <a:cxn ang="0">
                        <a:pos x="23" y="22"/>
                      </a:cxn>
                    </a:cxnLst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44" name="Freeform 20"/>
                  <p:cNvSpPr/>
                  <p:nvPr/>
                </p:nvSpPr>
                <p:spPr>
                  <a:xfrm>
                    <a:off x="1892" y="572"/>
                    <a:ext cx="47" cy="13"/>
                  </a:xfrm>
                  <a:custGeom>
                    <a:avLst/>
                    <a:gdLst/>
                    <a:ahLst/>
                    <a:cxnLst>
                      <a:cxn ang="0">
                        <a:pos x="2" y="11"/>
                      </a:cxn>
                      <a:cxn ang="0">
                        <a:pos x="8" y="3"/>
                      </a:cxn>
                      <a:cxn ang="0">
                        <a:pos x="20" y="7"/>
                      </a:cxn>
                      <a:cxn ang="0">
                        <a:pos x="31" y="5"/>
                      </a:cxn>
                      <a:cxn ang="0">
                        <a:pos x="39" y="0"/>
                      </a:cxn>
                      <a:cxn ang="0">
                        <a:pos x="33" y="9"/>
                      </a:cxn>
                      <a:cxn ang="0">
                        <a:pos x="26" y="13"/>
                      </a:cxn>
                      <a:cxn ang="0">
                        <a:pos x="18" y="11"/>
                      </a:cxn>
                      <a:cxn ang="0">
                        <a:pos x="6" y="10"/>
                      </a:cxn>
                      <a:cxn ang="0">
                        <a:pos x="2" y="11"/>
                      </a:cxn>
                    </a:cxnLst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45" name="Freeform 21"/>
                  <p:cNvSpPr/>
                  <p:nvPr/>
                </p:nvSpPr>
                <p:spPr>
                  <a:xfrm>
                    <a:off x="1890" y="588"/>
                    <a:ext cx="32" cy="34"/>
                  </a:xfrm>
                  <a:custGeom>
                    <a:avLst/>
                    <a:gdLst/>
                    <a:ahLst/>
                    <a:cxnLst>
                      <a:cxn ang="0">
                        <a:pos x="3" y="6"/>
                      </a:cxn>
                      <a:cxn ang="0">
                        <a:pos x="8" y="0"/>
                      </a:cxn>
                      <a:cxn ang="0">
                        <a:pos x="14" y="6"/>
                      </a:cxn>
                      <a:cxn ang="0">
                        <a:pos x="26" y="1"/>
                      </a:cxn>
                      <a:cxn ang="0">
                        <a:pos x="19" y="11"/>
                      </a:cxn>
                      <a:cxn ang="0">
                        <a:pos x="23" y="16"/>
                      </a:cxn>
                      <a:cxn ang="0">
                        <a:pos x="24" y="20"/>
                      </a:cxn>
                      <a:cxn ang="0">
                        <a:pos x="19" y="24"/>
                      </a:cxn>
                      <a:cxn ang="0">
                        <a:pos x="14" y="20"/>
                      </a:cxn>
                      <a:cxn ang="0">
                        <a:pos x="9" y="16"/>
                      </a:cxn>
                      <a:cxn ang="0">
                        <a:pos x="12" y="22"/>
                      </a:cxn>
                      <a:cxn ang="0">
                        <a:pos x="13" y="24"/>
                      </a:cxn>
                      <a:cxn ang="0">
                        <a:pos x="8" y="34"/>
                      </a:cxn>
                      <a:cxn ang="0">
                        <a:pos x="5" y="33"/>
                      </a:cxn>
                      <a:cxn ang="0">
                        <a:pos x="3" y="29"/>
                      </a:cxn>
                      <a:cxn ang="0">
                        <a:pos x="0" y="18"/>
                      </a:cxn>
                      <a:cxn ang="0">
                        <a:pos x="1" y="10"/>
                      </a:cxn>
                      <a:cxn ang="0">
                        <a:pos x="3" y="6"/>
                      </a:cxn>
                    </a:cxnLst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46" name="Freeform 22"/>
                  <p:cNvSpPr/>
                  <p:nvPr/>
                </p:nvSpPr>
                <p:spPr>
                  <a:xfrm>
                    <a:off x="1944" y="569"/>
                    <a:ext cx="16" cy="20"/>
                  </a:xfrm>
                  <a:custGeom>
                    <a:avLst/>
                    <a:gdLst/>
                    <a:ahLst/>
                    <a:cxnLst>
                      <a:cxn ang="0">
                        <a:pos x="1" y="9"/>
                      </a:cxn>
                      <a:cxn ang="0">
                        <a:pos x="6" y="0"/>
                      </a:cxn>
                      <a:cxn ang="0">
                        <a:pos x="6" y="9"/>
                      </a:cxn>
                      <a:cxn ang="0">
                        <a:pos x="16" y="12"/>
                      </a:cxn>
                      <a:cxn ang="0">
                        <a:pos x="8" y="14"/>
                      </a:cxn>
                      <a:cxn ang="0">
                        <a:pos x="2" y="19"/>
                      </a:cxn>
                      <a:cxn ang="0">
                        <a:pos x="0" y="11"/>
                      </a:cxn>
                      <a:cxn ang="0">
                        <a:pos x="1" y="9"/>
                      </a:cxn>
                    </a:cxnLst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47" name="Freeform 23"/>
                  <p:cNvSpPr/>
                  <p:nvPr/>
                </p:nvSpPr>
                <p:spPr>
                  <a:xfrm>
                    <a:off x="1948" y="600"/>
                    <a:ext cx="20" cy="10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12" y="0"/>
                      </a:cxn>
                      <a:cxn ang="0">
                        <a:pos x="20" y="6"/>
                      </a:cxn>
                      <a:cxn ang="0">
                        <a:pos x="14" y="5"/>
                      </a:cxn>
                      <a:cxn ang="0">
                        <a:pos x="1" y="6"/>
                      </a:cxn>
                      <a:cxn ang="0">
                        <a:pos x="3" y="0"/>
                      </a:cxn>
                    </a:cxnLst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48" name="Freeform 24"/>
                  <p:cNvSpPr/>
                  <p:nvPr/>
                </p:nvSpPr>
                <p:spPr>
                  <a:xfrm>
                    <a:off x="1969" y="585"/>
                    <a:ext cx="26" cy="17"/>
                  </a:xfrm>
                  <a:custGeom>
                    <a:avLst/>
                    <a:gdLst/>
                    <a:ahLst/>
                    <a:cxnLst>
                      <a:cxn ang="0">
                        <a:pos x="9" y="13"/>
                      </a:cxn>
                      <a:cxn ang="0">
                        <a:pos x="6" y="9"/>
                      </a:cxn>
                      <a:cxn ang="0">
                        <a:pos x="1" y="8"/>
                      </a:cxn>
                      <a:cxn ang="0">
                        <a:pos x="6" y="3"/>
                      </a:cxn>
                      <a:cxn ang="0">
                        <a:pos x="11" y="0"/>
                      </a:cxn>
                      <a:cxn ang="0">
                        <a:pos x="21" y="4"/>
                      </a:cxn>
                      <a:cxn ang="0">
                        <a:pos x="23" y="7"/>
                      </a:cxn>
                      <a:cxn ang="0">
                        <a:pos x="26" y="11"/>
                      </a:cxn>
                      <a:cxn ang="0">
                        <a:pos x="17" y="13"/>
                      </a:cxn>
                      <a:cxn ang="0">
                        <a:pos x="10" y="16"/>
                      </a:cxn>
                      <a:cxn ang="0">
                        <a:pos x="9" y="13"/>
                      </a:cxn>
                    </a:cxnLst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49" name="Freeform 25"/>
                  <p:cNvSpPr/>
                  <p:nvPr/>
                </p:nvSpPr>
                <p:spPr>
                  <a:xfrm>
                    <a:off x="1976" y="593"/>
                    <a:ext cx="122" cy="61"/>
                  </a:xfrm>
                  <a:custGeom>
                    <a:avLst/>
                    <a:gdLst/>
                    <a:ahLst/>
                    <a:cxnLst>
                      <a:cxn ang="0">
                        <a:pos x="20" y="9"/>
                      </a:cxn>
                      <a:cxn ang="0">
                        <a:pos x="15" y="5"/>
                      </a:cxn>
                      <a:cxn ang="0">
                        <a:pos x="11" y="10"/>
                      </a:cxn>
                      <a:cxn ang="0">
                        <a:pos x="0" y="8"/>
                      </a:cxn>
                      <a:cxn ang="0">
                        <a:pos x="4" y="14"/>
                      </a:cxn>
                      <a:cxn ang="0">
                        <a:pos x="7" y="21"/>
                      </a:cxn>
                      <a:cxn ang="0">
                        <a:pos x="10" y="16"/>
                      </a:cxn>
                      <a:cxn ang="0">
                        <a:pos x="13" y="15"/>
                      </a:cxn>
                      <a:cxn ang="0">
                        <a:pos x="20" y="19"/>
                      </a:cxn>
                      <a:cxn ang="0">
                        <a:pos x="30" y="21"/>
                      </a:cxn>
                      <a:cxn ang="0">
                        <a:pos x="38" y="24"/>
                      </a:cxn>
                      <a:cxn ang="0">
                        <a:pos x="45" y="34"/>
                      </a:cxn>
                      <a:cxn ang="0">
                        <a:pos x="44" y="41"/>
                      </a:cxn>
                      <a:cxn ang="0">
                        <a:pos x="42" y="45"/>
                      </a:cxn>
                      <a:cxn ang="0">
                        <a:pos x="52" y="43"/>
                      </a:cxn>
                      <a:cxn ang="0">
                        <a:pos x="60" y="47"/>
                      </a:cxn>
                      <a:cxn ang="0">
                        <a:pos x="72" y="50"/>
                      </a:cxn>
                      <a:cxn ang="0">
                        <a:pos x="74" y="49"/>
                      </a:cxn>
                      <a:cxn ang="0">
                        <a:pos x="72" y="45"/>
                      </a:cxn>
                      <a:cxn ang="0">
                        <a:pos x="76" y="46"/>
                      </a:cxn>
                      <a:cxn ang="0">
                        <a:pos x="79" y="40"/>
                      </a:cxn>
                      <a:cxn ang="0">
                        <a:pos x="86" y="41"/>
                      </a:cxn>
                      <a:cxn ang="0">
                        <a:pos x="91" y="44"/>
                      </a:cxn>
                      <a:cxn ang="0">
                        <a:pos x="104" y="56"/>
                      </a:cxn>
                      <a:cxn ang="0">
                        <a:pos x="112" y="60"/>
                      </a:cxn>
                      <a:cxn ang="0">
                        <a:pos x="121" y="57"/>
                      </a:cxn>
                      <a:cxn ang="0">
                        <a:pos x="114" y="54"/>
                      </a:cxn>
                      <a:cxn ang="0">
                        <a:pos x="109" y="46"/>
                      </a:cxn>
                      <a:cxn ang="0">
                        <a:pos x="107" y="44"/>
                      </a:cxn>
                      <a:cxn ang="0">
                        <a:pos x="106" y="41"/>
                      </a:cxn>
                      <a:cxn ang="0">
                        <a:pos x="101" y="39"/>
                      </a:cxn>
                      <a:cxn ang="0">
                        <a:pos x="102" y="32"/>
                      </a:cxn>
                      <a:cxn ang="0">
                        <a:pos x="94" y="29"/>
                      </a:cxn>
                      <a:cxn ang="0">
                        <a:pos x="90" y="23"/>
                      </a:cxn>
                      <a:cxn ang="0">
                        <a:pos x="81" y="18"/>
                      </a:cxn>
                      <a:cxn ang="0">
                        <a:pos x="72" y="13"/>
                      </a:cxn>
                      <a:cxn ang="0">
                        <a:pos x="67" y="11"/>
                      </a:cxn>
                      <a:cxn ang="0">
                        <a:pos x="51" y="5"/>
                      </a:cxn>
                      <a:cxn ang="0">
                        <a:pos x="44" y="1"/>
                      </a:cxn>
                      <a:cxn ang="0">
                        <a:pos x="41" y="0"/>
                      </a:cxn>
                      <a:cxn ang="0">
                        <a:pos x="30" y="3"/>
                      </a:cxn>
                      <a:cxn ang="0">
                        <a:pos x="24" y="11"/>
                      </a:cxn>
                      <a:cxn ang="0">
                        <a:pos x="20" y="9"/>
                      </a:cxn>
                    </a:cxnLst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50" name="Freeform 26"/>
                  <p:cNvSpPr/>
                  <p:nvPr/>
                </p:nvSpPr>
                <p:spPr>
                  <a:xfrm>
                    <a:off x="2082" y="599"/>
                    <a:ext cx="33" cy="26"/>
                  </a:xfrm>
                  <a:custGeom>
                    <a:avLst/>
                    <a:gdLst/>
                    <a:ahLst/>
                    <a:cxnLst>
                      <a:cxn ang="0">
                        <a:pos x="0" y="19"/>
                      </a:cxn>
                      <a:cxn ang="0">
                        <a:pos x="11" y="20"/>
                      </a:cxn>
                      <a:cxn ang="0">
                        <a:pos x="19" y="16"/>
                      </a:cxn>
                      <a:cxn ang="0">
                        <a:pos x="24" y="10"/>
                      </a:cxn>
                      <a:cxn ang="0">
                        <a:pos x="18" y="5"/>
                      </a:cxn>
                      <a:cxn ang="0">
                        <a:pos x="18" y="1"/>
                      </a:cxn>
                      <a:cxn ang="0">
                        <a:pos x="30" y="9"/>
                      </a:cxn>
                      <a:cxn ang="0">
                        <a:pos x="28" y="18"/>
                      </a:cxn>
                      <a:cxn ang="0">
                        <a:pos x="14" y="26"/>
                      </a:cxn>
                      <a:cxn ang="0">
                        <a:pos x="4" y="22"/>
                      </a:cxn>
                      <a:cxn ang="0">
                        <a:pos x="1" y="21"/>
                      </a:cxn>
                      <a:cxn ang="0">
                        <a:pos x="0" y="19"/>
                      </a:cxn>
                    </a:cxnLst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51" name="Freeform 27"/>
                  <p:cNvSpPr/>
                  <p:nvPr/>
                </p:nvSpPr>
                <p:spPr>
                  <a:xfrm>
                    <a:off x="2152" y="544"/>
                    <a:ext cx="8" cy="6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" y="5"/>
                      </a:cxn>
                      <a:cxn ang="0">
                        <a:pos x="1" y="1"/>
                      </a:cxn>
                    </a:cxnLst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52" name="Freeform 28"/>
                  <p:cNvSpPr/>
                  <p:nvPr/>
                </p:nvSpPr>
                <p:spPr>
                  <a:xfrm>
                    <a:off x="2194" y="584"/>
                    <a:ext cx="11" cy="8"/>
                  </a:xfrm>
                  <a:custGeom>
                    <a:avLst/>
                    <a:gdLst/>
                    <a:ahLst/>
                    <a:cxnLst>
                      <a:cxn ang="0">
                        <a:pos x="3" y="5"/>
                      </a:cxn>
                      <a:cxn ang="0">
                        <a:pos x="6" y="0"/>
                      </a:cxn>
                      <a:cxn ang="0">
                        <a:pos x="6" y="8"/>
                      </a:cxn>
                      <a:cxn ang="0">
                        <a:pos x="3" y="5"/>
                      </a:cxn>
                    </a:cxnLst>
                    <a:pathLst>
                      <a:path w="26" h="22">
                        <a:moveTo>
                          <a:pt x="8" y="14"/>
                        </a:moveTo>
                        <a:cubicBezTo>
                          <a:pt x="5" y="6"/>
                          <a:pt x="5" y="3"/>
                          <a:pt x="14" y="0"/>
                        </a:cubicBezTo>
                        <a:cubicBezTo>
                          <a:pt x="26" y="4"/>
                          <a:pt x="23" y="16"/>
                          <a:pt x="14" y="22"/>
                        </a:cubicBezTo>
                        <a:cubicBezTo>
                          <a:pt x="0" y="17"/>
                          <a:pt x="13" y="3"/>
                          <a:pt x="8" y="1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53" name="Freeform 29"/>
                  <p:cNvSpPr/>
                  <p:nvPr/>
                </p:nvSpPr>
                <p:spPr>
                  <a:xfrm>
                    <a:off x="2059" y="494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3" y="4"/>
                      </a:cxn>
                      <a:cxn ang="0">
                        <a:pos x="7" y="1"/>
                      </a:cxn>
                      <a:cxn ang="0">
                        <a:pos x="4" y="4"/>
                      </a:cxn>
                      <a:cxn ang="0">
                        <a:pos x="3" y="4"/>
                      </a:cxn>
                    </a:cxnLst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54" name="Freeform 30"/>
                  <p:cNvSpPr/>
                  <p:nvPr/>
                </p:nvSpPr>
                <p:spPr>
                  <a:xfrm>
                    <a:off x="1988" y="536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3" y="4"/>
                      </a:cxn>
                      <a:cxn ang="0">
                        <a:pos x="6" y="1"/>
                      </a:cxn>
                      <a:cxn ang="0">
                        <a:pos x="6" y="5"/>
                      </a:cxn>
                      <a:cxn ang="0">
                        <a:pos x="3" y="4"/>
                      </a:cxn>
                    </a:cxnLst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55" name="Freeform 31"/>
                  <p:cNvSpPr/>
                  <p:nvPr/>
                </p:nvSpPr>
                <p:spPr>
                  <a:xfrm>
                    <a:off x="1910" y="523"/>
                    <a:ext cx="34" cy="27"/>
                  </a:xfrm>
                  <a:custGeom>
                    <a:avLst/>
                    <a:gdLst/>
                    <a:ahLst/>
                    <a:cxnLst>
                      <a:cxn ang="0">
                        <a:pos x="0" y="17"/>
                      </a:cxn>
                      <a:cxn ang="0">
                        <a:pos x="6" y="8"/>
                      </a:cxn>
                      <a:cxn ang="0">
                        <a:pos x="11" y="7"/>
                      </a:cxn>
                      <a:cxn ang="0">
                        <a:pos x="20" y="6"/>
                      </a:cxn>
                      <a:cxn ang="0">
                        <a:pos x="25" y="0"/>
                      </a:cxn>
                      <a:cxn ang="0">
                        <a:pos x="34" y="14"/>
                      </a:cxn>
                      <a:cxn ang="0">
                        <a:pos x="30" y="19"/>
                      </a:cxn>
                      <a:cxn ang="0">
                        <a:pos x="23" y="21"/>
                      </a:cxn>
                      <a:cxn ang="0">
                        <a:pos x="20" y="27"/>
                      </a:cxn>
                      <a:cxn ang="0">
                        <a:pos x="14" y="23"/>
                      </a:cxn>
                      <a:cxn ang="0">
                        <a:pos x="16" y="18"/>
                      </a:cxn>
                      <a:cxn ang="0">
                        <a:pos x="13" y="9"/>
                      </a:cxn>
                      <a:cxn ang="0">
                        <a:pos x="9" y="16"/>
                      </a:cxn>
                      <a:cxn ang="0">
                        <a:pos x="3" y="19"/>
                      </a:cxn>
                      <a:cxn ang="0">
                        <a:pos x="0" y="17"/>
                      </a:cxn>
                    </a:cxnLst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56" name="Freeform 32"/>
                  <p:cNvSpPr/>
                  <p:nvPr/>
                </p:nvSpPr>
                <p:spPr>
                  <a:xfrm>
                    <a:off x="1899" y="466"/>
                    <a:ext cx="40" cy="58"/>
                  </a:xfrm>
                  <a:custGeom>
                    <a:avLst/>
                    <a:gdLst/>
                    <a:ahLst/>
                    <a:cxnLst>
                      <a:cxn ang="0">
                        <a:pos x="6" y="32"/>
                      </a:cxn>
                      <a:cxn ang="0">
                        <a:pos x="11" y="43"/>
                      </a:cxn>
                      <a:cxn ang="0">
                        <a:pos x="14" y="36"/>
                      </a:cxn>
                      <a:cxn ang="0">
                        <a:pos x="22" y="33"/>
                      </a:cxn>
                      <a:cxn ang="0">
                        <a:pos x="20" y="41"/>
                      </a:cxn>
                      <a:cxn ang="0">
                        <a:pos x="28" y="42"/>
                      </a:cxn>
                      <a:cxn ang="0">
                        <a:pos x="32" y="47"/>
                      </a:cxn>
                      <a:cxn ang="0">
                        <a:pos x="25" y="49"/>
                      </a:cxn>
                      <a:cxn ang="0">
                        <a:pos x="31" y="58"/>
                      </a:cxn>
                      <a:cxn ang="0">
                        <a:pos x="36" y="51"/>
                      </a:cxn>
                      <a:cxn ang="0">
                        <a:pos x="35" y="37"/>
                      </a:cxn>
                      <a:cxn ang="0">
                        <a:pos x="26" y="35"/>
                      </a:cxn>
                      <a:cxn ang="0">
                        <a:pos x="21" y="27"/>
                      </a:cxn>
                      <a:cxn ang="0">
                        <a:pos x="14" y="27"/>
                      </a:cxn>
                      <a:cxn ang="0">
                        <a:pos x="13" y="23"/>
                      </a:cxn>
                      <a:cxn ang="0">
                        <a:pos x="18" y="14"/>
                      </a:cxn>
                      <a:cxn ang="0">
                        <a:pos x="13" y="0"/>
                      </a:cxn>
                      <a:cxn ang="0">
                        <a:pos x="8" y="7"/>
                      </a:cxn>
                      <a:cxn ang="0">
                        <a:pos x="2" y="15"/>
                      </a:cxn>
                      <a:cxn ang="0">
                        <a:pos x="6" y="25"/>
                      </a:cxn>
                      <a:cxn ang="0">
                        <a:pos x="6" y="32"/>
                      </a:cxn>
                    </a:cxnLst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57" name="Freeform 33"/>
                  <p:cNvSpPr/>
                  <p:nvPr/>
                </p:nvSpPr>
                <p:spPr>
                  <a:xfrm>
                    <a:off x="1909" y="508"/>
                    <a:ext cx="14" cy="17"/>
                  </a:xfrm>
                  <a:custGeom>
                    <a:avLst/>
                    <a:gdLst/>
                    <a:ahLst/>
                    <a:cxnLst>
                      <a:cxn ang="0">
                        <a:pos x="3" y="8"/>
                      </a:cxn>
                      <a:cxn ang="0">
                        <a:pos x="5" y="0"/>
                      </a:cxn>
                      <a:cxn ang="0">
                        <a:pos x="9" y="5"/>
                      </a:cxn>
                      <a:cxn ang="0">
                        <a:pos x="10" y="8"/>
                      </a:cxn>
                      <a:cxn ang="0">
                        <a:pos x="12" y="9"/>
                      </a:cxn>
                      <a:cxn ang="0">
                        <a:pos x="14" y="13"/>
                      </a:cxn>
                      <a:cxn ang="0">
                        <a:pos x="8" y="17"/>
                      </a:cxn>
                      <a:cxn ang="0">
                        <a:pos x="3" y="8"/>
                      </a:cxn>
                    </a:cxnLst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58" name="Freeform 34"/>
                  <p:cNvSpPr/>
                  <p:nvPr/>
                </p:nvSpPr>
                <p:spPr>
                  <a:xfrm>
                    <a:off x="1881" y="512"/>
                    <a:ext cx="19" cy="17"/>
                  </a:xfrm>
                  <a:custGeom>
                    <a:avLst/>
                    <a:gdLst/>
                    <a:ahLst/>
                    <a:cxnLst>
                      <a:cxn ang="0">
                        <a:pos x="0" y="15"/>
                      </a:cxn>
                      <a:cxn ang="0">
                        <a:pos x="10" y="7"/>
                      </a:cxn>
                      <a:cxn ang="0">
                        <a:pos x="16" y="0"/>
                      </a:cxn>
                      <a:cxn ang="0">
                        <a:pos x="11" y="10"/>
                      </a:cxn>
                      <a:cxn ang="0">
                        <a:pos x="1" y="17"/>
                      </a:cxn>
                      <a:cxn ang="0">
                        <a:pos x="0" y="15"/>
                      </a:cxn>
                    </a:cxnLst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59" name="Freeform 35"/>
                  <p:cNvSpPr/>
                  <p:nvPr/>
                </p:nvSpPr>
                <p:spPr>
                  <a:xfrm>
                    <a:off x="2930" y="489"/>
                    <a:ext cx="299" cy="179"/>
                  </a:xfrm>
                  <a:custGeom>
                    <a:avLst/>
                    <a:gdLst/>
                    <a:ahLst/>
                    <a:cxnLst>
                      <a:cxn ang="0">
                        <a:pos x="13" y="178"/>
                      </a:cxn>
                      <a:cxn ang="0">
                        <a:pos x="15" y="159"/>
                      </a:cxn>
                      <a:cxn ang="0">
                        <a:pos x="14" y="156"/>
                      </a:cxn>
                      <a:cxn ang="0">
                        <a:pos x="10" y="139"/>
                      </a:cxn>
                      <a:cxn ang="0">
                        <a:pos x="3" y="137"/>
                      </a:cxn>
                      <a:cxn ang="0">
                        <a:pos x="0" y="122"/>
                      </a:cxn>
                      <a:cxn ang="0">
                        <a:pos x="8" y="115"/>
                      </a:cxn>
                      <a:cxn ang="0">
                        <a:pos x="4" y="105"/>
                      </a:cxn>
                      <a:cxn ang="0">
                        <a:pos x="1" y="102"/>
                      </a:cxn>
                      <a:cxn ang="0">
                        <a:pos x="18" y="76"/>
                      </a:cxn>
                      <a:cxn ang="0">
                        <a:pos x="28" y="61"/>
                      </a:cxn>
                      <a:cxn ang="0">
                        <a:pos x="27" y="45"/>
                      </a:cxn>
                      <a:cxn ang="0">
                        <a:pos x="15" y="27"/>
                      </a:cxn>
                      <a:cxn ang="0">
                        <a:pos x="13" y="20"/>
                      </a:cxn>
                      <a:cxn ang="0">
                        <a:pos x="17" y="23"/>
                      </a:cxn>
                      <a:cxn ang="0">
                        <a:pos x="30" y="22"/>
                      </a:cxn>
                      <a:cxn ang="0">
                        <a:pos x="41" y="7"/>
                      </a:cxn>
                      <a:cxn ang="0">
                        <a:pos x="52" y="0"/>
                      </a:cxn>
                      <a:cxn ang="0">
                        <a:pos x="56" y="1"/>
                      </a:cxn>
                      <a:cxn ang="0">
                        <a:pos x="58" y="6"/>
                      </a:cxn>
                      <a:cxn ang="0">
                        <a:pos x="62" y="3"/>
                      </a:cxn>
                      <a:cxn ang="0">
                        <a:pos x="70" y="5"/>
                      </a:cxn>
                      <a:cxn ang="0">
                        <a:pos x="74" y="6"/>
                      </a:cxn>
                      <a:cxn ang="0">
                        <a:pos x="90" y="9"/>
                      </a:cxn>
                      <a:cxn ang="0">
                        <a:pos x="98" y="15"/>
                      </a:cxn>
                      <a:cxn ang="0">
                        <a:pos x="106" y="11"/>
                      </a:cxn>
                      <a:cxn ang="0">
                        <a:pos x="110" y="9"/>
                      </a:cxn>
                      <a:cxn ang="0">
                        <a:pos x="124" y="9"/>
                      </a:cxn>
                      <a:cxn ang="0">
                        <a:pos x="134" y="20"/>
                      </a:cxn>
                      <a:cxn ang="0">
                        <a:pos x="147" y="38"/>
                      </a:cxn>
                      <a:cxn ang="0">
                        <a:pos x="156" y="45"/>
                      </a:cxn>
                      <a:cxn ang="0">
                        <a:pos x="163" y="43"/>
                      </a:cxn>
                      <a:cxn ang="0">
                        <a:pos x="171" y="41"/>
                      </a:cxn>
                      <a:cxn ang="0">
                        <a:pos x="184" y="45"/>
                      </a:cxn>
                      <a:cxn ang="0">
                        <a:pos x="190" y="52"/>
                      </a:cxn>
                      <a:cxn ang="0">
                        <a:pos x="196" y="57"/>
                      </a:cxn>
                      <a:cxn ang="0">
                        <a:pos x="202" y="71"/>
                      </a:cxn>
                      <a:cxn ang="0">
                        <a:pos x="204" y="76"/>
                      </a:cxn>
                      <a:cxn ang="0">
                        <a:pos x="206" y="80"/>
                      </a:cxn>
                      <a:cxn ang="0">
                        <a:pos x="197" y="90"/>
                      </a:cxn>
                      <a:cxn ang="0">
                        <a:pos x="204" y="90"/>
                      </a:cxn>
                      <a:cxn ang="0">
                        <a:pos x="217" y="99"/>
                      </a:cxn>
                      <a:cxn ang="0">
                        <a:pos x="231" y="100"/>
                      </a:cxn>
                      <a:cxn ang="0">
                        <a:pos x="241" y="107"/>
                      </a:cxn>
                      <a:cxn ang="0">
                        <a:pos x="243" y="110"/>
                      </a:cxn>
                      <a:cxn ang="0">
                        <a:pos x="243" y="112"/>
                      </a:cxn>
                      <a:cxn ang="0">
                        <a:pos x="250" y="110"/>
                      </a:cxn>
                      <a:cxn ang="0">
                        <a:pos x="254" y="109"/>
                      </a:cxn>
                      <a:cxn ang="0">
                        <a:pos x="279" y="118"/>
                      </a:cxn>
                      <a:cxn ang="0">
                        <a:pos x="284" y="127"/>
                      </a:cxn>
                      <a:cxn ang="0">
                        <a:pos x="295" y="128"/>
                      </a:cxn>
                      <a:cxn ang="0">
                        <a:pos x="299" y="137"/>
                      </a:cxn>
                      <a:cxn ang="0">
                        <a:pos x="286" y="164"/>
                      </a:cxn>
                      <a:cxn ang="0">
                        <a:pos x="276" y="179"/>
                      </a:cxn>
                    </a:cxnLst>
                    <a:pathLst>
                      <a:path w="471" h="281">
                        <a:moveTo>
                          <a:pt x="21" y="280"/>
                        </a:moveTo>
                        <a:cubicBezTo>
                          <a:pt x="32" y="281"/>
                          <a:pt x="25" y="253"/>
                          <a:pt x="24" y="250"/>
                        </a:cubicBezTo>
                        <a:cubicBezTo>
                          <a:pt x="23" y="248"/>
                          <a:pt x="22" y="245"/>
                          <a:pt x="22" y="245"/>
                        </a:cubicBezTo>
                        <a:cubicBezTo>
                          <a:pt x="21" y="243"/>
                          <a:pt x="20" y="221"/>
                          <a:pt x="16" y="218"/>
                        </a:cubicBezTo>
                        <a:cubicBezTo>
                          <a:pt x="13" y="216"/>
                          <a:pt x="4" y="215"/>
                          <a:pt x="4" y="215"/>
                        </a:cubicBezTo>
                        <a:cubicBezTo>
                          <a:pt x="0" y="207"/>
                          <a:pt x="3" y="200"/>
                          <a:pt x="0" y="191"/>
                        </a:cubicBezTo>
                        <a:cubicBezTo>
                          <a:pt x="2" y="185"/>
                          <a:pt x="7" y="186"/>
                          <a:pt x="12" y="180"/>
                        </a:cubicBezTo>
                        <a:cubicBezTo>
                          <a:pt x="14" y="172"/>
                          <a:pt x="14" y="169"/>
                          <a:pt x="6" y="165"/>
                        </a:cubicBezTo>
                        <a:cubicBezTo>
                          <a:pt x="4" y="163"/>
                          <a:pt x="2" y="162"/>
                          <a:pt x="2" y="160"/>
                        </a:cubicBezTo>
                        <a:cubicBezTo>
                          <a:pt x="2" y="150"/>
                          <a:pt x="16" y="123"/>
                          <a:pt x="28" y="120"/>
                        </a:cubicBezTo>
                        <a:cubicBezTo>
                          <a:pt x="32" y="111"/>
                          <a:pt x="40" y="105"/>
                          <a:pt x="44" y="96"/>
                        </a:cubicBezTo>
                        <a:cubicBezTo>
                          <a:pt x="39" y="83"/>
                          <a:pt x="38" y="85"/>
                          <a:pt x="42" y="70"/>
                        </a:cubicBezTo>
                        <a:cubicBezTo>
                          <a:pt x="38" y="60"/>
                          <a:pt x="34" y="48"/>
                          <a:pt x="24" y="43"/>
                        </a:cubicBezTo>
                        <a:cubicBezTo>
                          <a:pt x="18" y="36"/>
                          <a:pt x="10" y="37"/>
                          <a:pt x="20" y="32"/>
                        </a:cubicBezTo>
                        <a:cubicBezTo>
                          <a:pt x="27" y="34"/>
                          <a:pt x="26" y="32"/>
                          <a:pt x="26" y="36"/>
                        </a:cubicBezTo>
                        <a:cubicBezTo>
                          <a:pt x="34" y="41"/>
                          <a:pt x="39" y="39"/>
                          <a:pt x="48" y="35"/>
                        </a:cubicBezTo>
                        <a:cubicBezTo>
                          <a:pt x="45" y="22"/>
                          <a:pt x="48" y="14"/>
                          <a:pt x="64" y="11"/>
                        </a:cubicBezTo>
                        <a:cubicBezTo>
                          <a:pt x="71" y="8"/>
                          <a:pt x="75" y="3"/>
                          <a:pt x="82" y="0"/>
                        </a:cubicBezTo>
                        <a:cubicBezTo>
                          <a:pt x="84" y="1"/>
                          <a:pt x="88" y="0"/>
                          <a:pt x="88" y="2"/>
                        </a:cubicBezTo>
                        <a:cubicBezTo>
                          <a:pt x="90" y="12"/>
                          <a:pt x="75" y="13"/>
                          <a:pt x="92" y="9"/>
                        </a:cubicBezTo>
                        <a:cubicBezTo>
                          <a:pt x="94" y="8"/>
                          <a:pt x="96" y="5"/>
                          <a:pt x="98" y="5"/>
                        </a:cubicBezTo>
                        <a:cubicBezTo>
                          <a:pt x="102" y="4"/>
                          <a:pt x="106" y="7"/>
                          <a:pt x="110" y="8"/>
                        </a:cubicBezTo>
                        <a:cubicBezTo>
                          <a:pt x="112" y="8"/>
                          <a:pt x="116" y="9"/>
                          <a:pt x="116" y="9"/>
                        </a:cubicBezTo>
                        <a:cubicBezTo>
                          <a:pt x="122" y="16"/>
                          <a:pt x="129" y="13"/>
                          <a:pt x="141" y="14"/>
                        </a:cubicBezTo>
                        <a:cubicBezTo>
                          <a:pt x="143" y="21"/>
                          <a:pt x="147" y="22"/>
                          <a:pt x="155" y="24"/>
                        </a:cubicBezTo>
                        <a:cubicBezTo>
                          <a:pt x="159" y="22"/>
                          <a:pt x="163" y="20"/>
                          <a:pt x="167" y="17"/>
                        </a:cubicBezTo>
                        <a:cubicBezTo>
                          <a:pt x="169" y="16"/>
                          <a:pt x="173" y="14"/>
                          <a:pt x="173" y="14"/>
                        </a:cubicBezTo>
                        <a:cubicBezTo>
                          <a:pt x="195" y="26"/>
                          <a:pt x="175" y="20"/>
                          <a:pt x="195" y="14"/>
                        </a:cubicBezTo>
                        <a:cubicBezTo>
                          <a:pt x="207" y="17"/>
                          <a:pt x="201" y="26"/>
                          <a:pt x="211" y="32"/>
                        </a:cubicBezTo>
                        <a:cubicBezTo>
                          <a:pt x="214" y="38"/>
                          <a:pt x="224" y="55"/>
                          <a:pt x="231" y="59"/>
                        </a:cubicBezTo>
                        <a:cubicBezTo>
                          <a:pt x="241" y="70"/>
                          <a:pt x="235" y="67"/>
                          <a:pt x="245" y="70"/>
                        </a:cubicBezTo>
                        <a:cubicBezTo>
                          <a:pt x="249" y="69"/>
                          <a:pt x="253" y="69"/>
                          <a:pt x="257" y="68"/>
                        </a:cubicBezTo>
                        <a:cubicBezTo>
                          <a:pt x="261" y="67"/>
                          <a:pt x="270" y="65"/>
                          <a:pt x="270" y="65"/>
                        </a:cubicBezTo>
                        <a:cubicBezTo>
                          <a:pt x="278" y="66"/>
                          <a:pt x="283" y="67"/>
                          <a:pt x="290" y="71"/>
                        </a:cubicBezTo>
                        <a:cubicBezTo>
                          <a:pt x="304" y="88"/>
                          <a:pt x="282" y="62"/>
                          <a:pt x="300" y="81"/>
                        </a:cubicBezTo>
                        <a:cubicBezTo>
                          <a:pt x="302" y="84"/>
                          <a:pt x="308" y="90"/>
                          <a:pt x="308" y="90"/>
                        </a:cubicBezTo>
                        <a:cubicBezTo>
                          <a:pt x="311" y="98"/>
                          <a:pt x="315" y="103"/>
                          <a:pt x="318" y="111"/>
                        </a:cubicBezTo>
                        <a:cubicBezTo>
                          <a:pt x="319" y="114"/>
                          <a:pt x="321" y="117"/>
                          <a:pt x="322" y="120"/>
                        </a:cubicBezTo>
                        <a:cubicBezTo>
                          <a:pt x="323" y="122"/>
                          <a:pt x="324" y="125"/>
                          <a:pt x="324" y="125"/>
                        </a:cubicBezTo>
                        <a:cubicBezTo>
                          <a:pt x="321" y="132"/>
                          <a:pt x="313" y="134"/>
                          <a:pt x="310" y="142"/>
                        </a:cubicBezTo>
                        <a:cubicBezTo>
                          <a:pt x="313" y="151"/>
                          <a:pt x="317" y="146"/>
                          <a:pt x="322" y="141"/>
                        </a:cubicBezTo>
                        <a:cubicBezTo>
                          <a:pt x="341" y="143"/>
                          <a:pt x="339" y="142"/>
                          <a:pt x="342" y="155"/>
                        </a:cubicBezTo>
                        <a:cubicBezTo>
                          <a:pt x="351" y="150"/>
                          <a:pt x="355" y="152"/>
                          <a:pt x="364" y="157"/>
                        </a:cubicBezTo>
                        <a:cubicBezTo>
                          <a:pt x="369" y="162"/>
                          <a:pt x="372" y="166"/>
                          <a:pt x="380" y="168"/>
                        </a:cubicBezTo>
                        <a:cubicBezTo>
                          <a:pt x="381" y="169"/>
                          <a:pt x="383" y="171"/>
                          <a:pt x="382" y="172"/>
                        </a:cubicBezTo>
                        <a:cubicBezTo>
                          <a:pt x="380" y="176"/>
                          <a:pt x="368" y="172"/>
                          <a:pt x="382" y="176"/>
                        </a:cubicBezTo>
                        <a:cubicBezTo>
                          <a:pt x="386" y="175"/>
                          <a:pt x="390" y="173"/>
                          <a:pt x="394" y="172"/>
                        </a:cubicBezTo>
                        <a:cubicBezTo>
                          <a:pt x="396" y="172"/>
                          <a:pt x="400" y="171"/>
                          <a:pt x="400" y="171"/>
                        </a:cubicBezTo>
                        <a:cubicBezTo>
                          <a:pt x="413" y="177"/>
                          <a:pt x="427" y="179"/>
                          <a:pt x="439" y="185"/>
                        </a:cubicBezTo>
                        <a:cubicBezTo>
                          <a:pt x="441" y="190"/>
                          <a:pt x="445" y="194"/>
                          <a:pt x="447" y="199"/>
                        </a:cubicBezTo>
                        <a:cubicBezTo>
                          <a:pt x="453" y="198"/>
                          <a:pt x="460" y="195"/>
                          <a:pt x="465" y="201"/>
                        </a:cubicBezTo>
                        <a:cubicBezTo>
                          <a:pt x="468" y="205"/>
                          <a:pt x="471" y="215"/>
                          <a:pt x="471" y="215"/>
                        </a:cubicBezTo>
                        <a:cubicBezTo>
                          <a:pt x="468" y="231"/>
                          <a:pt x="469" y="248"/>
                          <a:pt x="451" y="258"/>
                        </a:cubicBezTo>
                        <a:cubicBezTo>
                          <a:pt x="447" y="262"/>
                          <a:pt x="437" y="275"/>
                          <a:pt x="435" y="281"/>
                        </a:cubicBezTo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60" name="Freeform 36"/>
                  <p:cNvSpPr/>
                  <p:nvPr/>
                </p:nvSpPr>
                <p:spPr>
                  <a:xfrm>
                    <a:off x="2534" y="242"/>
                    <a:ext cx="420" cy="283"/>
                  </a:xfrm>
                  <a:custGeom>
                    <a:avLst/>
                    <a:gdLst/>
                    <a:ahLst/>
                    <a:cxnLst>
                      <a:cxn ang="0">
                        <a:pos x="173" y="2"/>
                      </a:cxn>
                      <a:cxn ang="0">
                        <a:pos x="214" y="11"/>
                      </a:cxn>
                      <a:cxn ang="0">
                        <a:pos x="235" y="13"/>
                      </a:cxn>
                      <a:cxn ang="0">
                        <a:pos x="247" y="44"/>
                      </a:cxn>
                      <a:cxn ang="0">
                        <a:pos x="250" y="30"/>
                      </a:cxn>
                      <a:cxn ang="0">
                        <a:pos x="259" y="23"/>
                      </a:cxn>
                      <a:cxn ang="0">
                        <a:pos x="274" y="42"/>
                      </a:cxn>
                      <a:cxn ang="0">
                        <a:pos x="291" y="33"/>
                      </a:cxn>
                      <a:cxn ang="0">
                        <a:pos x="301" y="29"/>
                      </a:cxn>
                      <a:cxn ang="0">
                        <a:pos x="325" y="1"/>
                      </a:cxn>
                      <a:cxn ang="0">
                        <a:pos x="341" y="23"/>
                      </a:cxn>
                      <a:cxn ang="0">
                        <a:pos x="341" y="44"/>
                      </a:cxn>
                      <a:cxn ang="0">
                        <a:pos x="337" y="53"/>
                      </a:cxn>
                      <a:cxn ang="0">
                        <a:pos x="327" y="54"/>
                      </a:cxn>
                      <a:cxn ang="0">
                        <a:pos x="325" y="62"/>
                      </a:cxn>
                      <a:cxn ang="0">
                        <a:pos x="342" y="76"/>
                      </a:cxn>
                      <a:cxn ang="0">
                        <a:pos x="335" y="108"/>
                      </a:cxn>
                      <a:cxn ang="0">
                        <a:pos x="354" y="139"/>
                      </a:cxn>
                      <a:cxn ang="0">
                        <a:pos x="365" y="151"/>
                      </a:cxn>
                      <a:cxn ang="0">
                        <a:pos x="354" y="151"/>
                      </a:cxn>
                      <a:cxn ang="0">
                        <a:pos x="318" y="127"/>
                      </a:cxn>
                      <a:cxn ang="0">
                        <a:pos x="289" y="135"/>
                      </a:cxn>
                      <a:cxn ang="0">
                        <a:pos x="252" y="148"/>
                      </a:cxn>
                      <a:cxn ang="0">
                        <a:pos x="274" y="194"/>
                      </a:cxn>
                      <a:cxn ang="0">
                        <a:pos x="303" y="205"/>
                      </a:cxn>
                      <a:cxn ang="0">
                        <a:pos x="315" y="184"/>
                      </a:cxn>
                      <a:cxn ang="0">
                        <a:pos x="330" y="191"/>
                      </a:cxn>
                      <a:cxn ang="0">
                        <a:pos x="327" y="211"/>
                      </a:cxn>
                      <a:cxn ang="0">
                        <a:pos x="342" y="225"/>
                      </a:cxn>
                      <a:cxn ang="0">
                        <a:pos x="358" y="221"/>
                      </a:cxn>
                      <a:cxn ang="0">
                        <a:pos x="394" y="270"/>
                      </a:cxn>
                      <a:cxn ang="0">
                        <a:pos x="402" y="277"/>
                      </a:cxn>
                      <a:cxn ang="0">
                        <a:pos x="373" y="272"/>
                      </a:cxn>
                      <a:cxn ang="0">
                        <a:pos x="354" y="254"/>
                      </a:cxn>
                      <a:cxn ang="0">
                        <a:pos x="332" y="238"/>
                      </a:cxn>
                      <a:cxn ang="0">
                        <a:pos x="300" y="222"/>
                      </a:cxn>
                      <a:cxn ang="0">
                        <a:pos x="262" y="217"/>
                      </a:cxn>
                      <a:cxn ang="0">
                        <a:pos x="216" y="199"/>
                      </a:cxn>
                      <a:cxn ang="0">
                        <a:pos x="197" y="170"/>
                      </a:cxn>
                      <a:cxn ang="0">
                        <a:pos x="184" y="155"/>
                      </a:cxn>
                      <a:cxn ang="0">
                        <a:pos x="163" y="144"/>
                      </a:cxn>
                      <a:cxn ang="0">
                        <a:pos x="146" y="124"/>
                      </a:cxn>
                      <a:cxn ang="0">
                        <a:pos x="151" y="139"/>
                      </a:cxn>
                      <a:cxn ang="0">
                        <a:pos x="178" y="166"/>
                      </a:cxn>
                      <a:cxn ang="0">
                        <a:pos x="180" y="176"/>
                      </a:cxn>
                      <a:cxn ang="0">
                        <a:pos x="168" y="167"/>
                      </a:cxn>
                      <a:cxn ang="0">
                        <a:pos x="151" y="156"/>
                      </a:cxn>
                      <a:cxn ang="0">
                        <a:pos x="134" y="135"/>
                      </a:cxn>
                      <a:cxn ang="0">
                        <a:pos x="114" y="116"/>
                      </a:cxn>
                      <a:cxn ang="0">
                        <a:pos x="90" y="105"/>
                      </a:cxn>
                      <a:cxn ang="0">
                        <a:pos x="66" y="80"/>
                      </a:cxn>
                      <a:cxn ang="0">
                        <a:pos x="28" y="22"/>
                      </a:cxn>
                      <a:cxn ang="0">
                        <a:pos x="15" y="13"/>
                      </a:cxn>
                      <a:cxn ang="0">
                        <a:pos x="20" y="7"/>
                      </a:cxn>
                      <a:cxn ang="0">
                        <a:pos x="44" y="23"/>
                      </a:cxn>
                    </a:cxnLst>
                    <a:pathLst>
                      <a:path w="984" h="844">
                        <a:moveTo>
                          <a:pt x="82" y="38"/>
                        </a:moveTo>
                        <a:lnTo>
                          <a:pt x="406" y="6"/>
                        </a:lnTo>
                        <a:cubicBezTo>
                          <a:pt x="497" y="22"/>
                          <a:pt x="465" y="0"/>
                          <a:pt x="474" y="54"/>
                        </a:cubicBezTo>
                        <a:cubicBezTo>
                          <a:pt x="492" y="48"/>
                          <a:pt x="484" y="40"/>
                          <a:pt x="502" y="34"/>
                        </a:cubicBezTo>
                        <a:cubicBezTo>
                          <a:pt x="510" y="37"/>
                          <a:pt x="517" y="46"/>
                          <a:pt x="526" y="46"/>
                        </a:cubicBezTo>
                        <a:cubicBezTo>
                          <a:pt x="534" y="46"/>
                          <a:pt x="550" y="38"/>
                          <a:pt x="550" y="38"/>
                        </a:cubicBezTo>
                        <a:cubicBezTo>
                          <a:pt x="556" y="55"/>
                          <a:pt x="552" y="60"/>
                          <a:pt x="542" y="74"/>
                        </a:cubicBezTo>
                        <a:cubicBezTo>
                          <a:pt x="555" y="114"/>
                          <a:pt x="550" y="102"/>
                          <a:pt x="578" y="130"/>
                        </a:cubicBezTo>
                        <a:cubicBezTo>
                          <a:pt x="584" y="148"/>
                          <a:pt x="590" y="148"/>
                          <a:pt x="606" y="138"/>
                        </a:cubicBezTo>
                        <a:cubicBezTo>
                          <a:pt x="600" y="119"/>
                          <a:pt x="594" y="107"/>
                          <a:pt x="586" y="90"/>
                        </a:cubicBezTo>
                        <a:cubicBezTo>
                          <a:pt x="583" y="82"/>
                          <a:pt x="578" y="66"/>
                          <a:pt x="578" y="66"/>
                        </a:cubicBezTo>
                        <a:cubicBezTo>
                          <a:pt x="585" y="44"/>
                          <a:pt x="597" y="56"/>
                          <a:pt x="606" y="70"/>
                        </a:cubicBezTo>
                        <a:cubicBezTo>
                          <a:pt x="609" y="86"/>
                          <a:pt x="608" y="117"/>
                          <a:pt x="626" y="90"/>
                        </a:cubicBezTo>
                        <a:cubicBezTo>
                          <a:pt x="648" y="97"/>
                          <a:pt x="646" y="104"/>
                          <a:pt x="642" y="126"/>
                        </a:cubicBezTo>
                        <a:cubicBezTo>
                          <a:pt x="650" y="150"/>
                          <a:pt x="665" y="141"/>
                          <a:pt x="682" y="130"/>
                        </a:cubicBezTo>
                        <a:cubicBezTo>
                          <a:pt x="689" y="108"/>
                          <a:pt x="673" y="124"/>
                          <a:pt x="682" y="98"/>
                        </a:cubicBezTo>
                        <a:cubicBezTo>
                          <a:pt x="683" y="94"/>
                          <a:pt x="690" y="96"/>
                          <a:pt x="694" y="94"/>
                        </a:cubicBezTo>
                        <a:cubicBezTo>
                          <a:pt x="698" y="92"/>
                          <a:pt x="702" y="89"/>
                          <a:pt x="706" y="86"/>
                        </a:cubicBezTo>
                        <a:cubicBezTo>
                          <a:pt x="717" y="54"/>
                          <a:pt x="688" y="54"/>
                          <a:pt x="742" y="46"/>
                        </a:cubicBezTo>
                        <a:cubicBezTo>
                          <a:pt x="748" y="27"/>
                          <a:pt x="741" y="9"/>
                          <a:pt x="762" y="2"/>
                        </a:cubicBezTo>
                        <a:cubicBezTo>
                          <a:pt x="788" y="11"/>
                          <a:pt x="777" y="38"/>
                          <a:pt x="802" y="46"/>
                        </a:cubicBezTo>
                        <a:cubicBezTo>
                          <a:pt x="831" y="36"/>
                          <a:pt x="805" y="63"/>
                          <a:pt x="798" y="70"/>
                        </a:cubicBezTo>
                        <a:cubicBezTo>
                          <a:pt x="789" y="96"/>
                          <a:pt x="787" y="96"/>
                          <a:pt x="802" y="118"/>
                        </a:cubicBezTo>
                        <a:cubicBezTo>
                          <a:pt x="801" y="122"/>
                          <a:pt x="801" y="127"/>
                          <a:pt x="798" y="130"/>
                        </a:cubicBezTo>
                        <a:cubicBezTo>
                          <a:pt x="794" y="133"/>
                          <a:pt x="784" y="129"/>
                          <a:pt x="782" y="134"/>
                        </a:cubicBezTo>
                        <a:cubicBezTo>
                          <a:pt x="780" y="142"/>
                          <a:pt x="790" y="158"/>
                          <a:pt x="790" y="158"/>
                        </a:cubicBezTo>
                        <a:cubicBezTo>
                          <a:pt x="786" y="161"/>
                          <a:pt x="783" y="165"/>
                          <a:pt x="778" y="166"/>
                        </a:cubicBezTo>
                        <a:cubicBezTo>
                          <a:pt x="774" y="167"/>
                          <a:pt x="769" y="159"/>
                          <a:pt x="766" y="162"/>
                        </a:cubicBezTo>
                        <a:cubicBezTo>
                          <a:pt x="758" y="170"/>
                          <a:pt x="794" y="182"/>
                          <a:pt x="794" y="182"/>
                        </a:cubicBezTo>
                        <a:cubicBezTo>
                          <a:pt x="804" y="211"/>
                          <a:pt x="775" y="190"/>
                          <a:pt x="762" y="186"/>
                        </a:cubicBezTo>
                        <a:cubicBezTo>
                          <a:pt x="767" y="194"/>
                          <a:pt x="773" y="202"/>
                          <a:pt x="778" y="210"/>
                        </a:cubicBezTo>
                        <a:cubicBezTo>
                          <a:pt x="783" y="218"/>
                          <a:pt x="802" y="226"/>
                          <a:pt x="802" y="226"/>
                        </a:cubicBezTo>
                        <a:cubicBezTo>
                          <a:pt x="813" y="242"/>
                          <a:pt x="804" y="245"/>
                          <a:pt x="810" y="262"/>
                        </a:cubicBezTo>
                        <a:cubicBezTo>
                          <a:pt x="803" y="282"/>
                          <a:pt x="793" y="301"/>
                          <a:pt x="786" y="322"/>
                        </a:cubicBezTo>
                        <a:cubicBezTo>
                          <a:pt x="783" y="330"/>
                          <a:pt x="778" y="346"/>
                          <a:pt x="778" y="346"/>
                        </a:cubicBezTo>
                        <a:cubicBezTo>
                          <a:pt x="785" y="366"/>
                          <a:pt x="817" y="394"/>
                          <a:pt x="830" y="414"/>
                        </a:cubicBezTo>
                        <a:cubicBezTo>
                          <a:pt x="835" y="422"/>
                          <a:pt x="841" y="430"/>
                          <a:pt x="846" y="438"/>
                        </a:cubicBezTo>
                        <a:cubicBezTo>
                          <a:pt x="849" y="442"/>
                          <a:pt x="854" y="450"/>
                          <a:pt x="854" y="450"/>
                        </a:cubicBezTo>
                        <a:cubicBezTo>
                          <a:pt x="853" y="457"/>
                          <a:pt x="855" y="466"/>
                          <a:pt x="850" y="470"/>
                        </a:cubicBezTo>
                        <a:cubicBezTo>
                          <a:pt x="844" y="475"/>
                          <a:pt x="831" y="451"/>
                          <a:pt x="830" y="450"/>
                        </a:cubicBezTo>
                        <a:cubicBezTo>
                          <a:pt x="811" y="431"/>
                          <a:pt x="789" y="421"/>
                          <a:pt x="774" y="398"/>
                        </a:cubicBezTo>
                        <a:cubicBezTo>
                          <a:pt x="769" y="379"/>
                          <a:pt x="766" y="371"/>
                          <a:pt x="746" y="378"/>
                        </a:cubicBezTo>
                        <a:cubicBezTo>
                          <a:pt x="717" y="368"/>
                          <a:pt x="730" y="368"/>
                          <a:pt x="706" y="374"/>
                        </a:cubicBezTo>
                        <a:cubicBezTo>
                          <a:pt x="688" y="402"/>
                          <a:pt x="699" y="395"/>
                          <a:pt x="678" y="402"/>
                        </a:cubicBezTo>
                        <a:cubicBezTo>
                          <a:pt x="654" y="386"/>
                          <a:pt x="650" y="390"/>
                          <a:pt x="618" y="394"/>
                        </a:cubicBezTo>
                        <a:cubicBezTo>
                          <a:pt x="607" y="411"/>
                          <a:pt x="601" y="426"/>
                          <a:pt x="590" y="442"/>
                        </a:cubicBezTo>
                        <a:cubicBezTo>
                          <a:pt x="600" y="471"/>
                          <a:pt x="593" y="459"/>
                          <a:pt x="606" y="478"/>
                        </a:cubicBezTo>
                        <a:cubicBezTo>
                          <a:pt x="593" y="518"/>
                          <a:pt x="622" y="548"/>
                          <a:pt x="642" y="578"/>
                        </a:cubicBezTo>
                        <a:cubicBezTo>
                          <a:pt x="651" y="591"/>
                          <a:pt x="651" y="601"/>
                          <a:pt x="666" y="606"/>
                        </a:cubicBezTo>
                        <a:cubicBezTo>
                          <a:pt x="680" y="627"/>
                          <a:pt x="691" y="623"/>
                          <a:pt x="710" y="610"/>
                        </a:cubicBezTo>
                        <a:cubicBezTo>
                          <a:pt x="729" y="616"/>
                          <a:pt x="729" y="606"/>
                          <a:pt x="734" y="590"/>
                        </a:cubicBezTo>
                        <a:cubicBezTo>
                          <a:pt x="735" y="577"/>
                          <a:pt x="731" y="562"/>
                          <a:pt x="738" y="550"/>
                        </a:cubicBezTo>
                        <a:cubicBezTo>
                          <a:pt x="742" y="543"/>
                          <a:pt x="762" y="542"/>
                          <a:pt x="762" y="542"/>
                        </a:cubicBezTo>
                        <a:cubicBezTo>
                          <a:pt x="783" y="547"/>
                          <a:pt x="786" y="552"/>
                          <a:pt x="774" y="570"/>
                        </a:cubicBezTo>
                        <a:cubicBezTo>
                          <a:pt x="779" y="590"/>
                          <a:pt x="790" y="605"/>
                          <a:pt x="770" y="618"/>
                        </a:cubicBezTo>
                        <a:cubicBezTo>
                          <a:pt x="769" y="622"/>
                          <a:pt x="764" y="626"/>
                          <a:pt x="766" y="630"/>
                        </a:cubicBezTo>
                        <a:cubicBezTo>
                          <a:pt x="768" y="634"/>
                          <a:pt x="775" y="634"/>
                          <a:pt x="778" y="638"/>
                        </a:cubicBezTo>
                        <a:cubicBezTo>
                          <a:pt x="788" y="651"/>
                          <a:pt x="786" y="660"/>
                          <a:pt x="802" y="670"/>
                        </a:cubicBezTo>
                        <a:cubicBezTo>
                          <a:pt x="810" y="667"/>
                          <a:pt x="818" y="665"/>
                          <a:pt x="826" y="662"/>
                        </a:cubicBezTo>
                        <a:cubicBezTo>
                          <a:pt x="830" y="661"/>
                          <a:pt x="838" y="658"/>
                          <a:pt x="838" y="658"/>
                        </a:cubicBezTo>
                        <a:cubicBezTo>
                          <a:pt x="857" y="664"/>
                          <a:pt x="864" y="680"/>
                          <a:pt x="870" y="698"/>
                        </a:cubicBezTo>
                        <a:cubicBezTo>
                          <a:pt x="859" y="731"/>
                          <a:pt x="887" y="794"/>
                          <a:pt x="922" y="806"/>
                        </a:cubicBezTo>
                        <a:cubicBezTo>
                          <a:pt x="938" y="801"/>
                          <a:pt x="941" y="792"/>
                          <a:pt x="958" y="798"/>
                        </a:cubicBezTo>
                        <a:cubicBezTo>
                          <a:pt x="984" y="837"/>
                          <a:pt x="928" y="784"/>
                          <a:pt x="942" y="826"/>
                        </a:cubicBezTo>
                        <a:cubicBezTo>
                          <a:pt x="936" y="844"/>
                          <a:pt x="930" y="844"/>
                          <a:pt x="914" y="834"/>
                        </a:cubicBezTo>
                        <a:cubicBezTo>
                          <a:pt x="903" y="817"/>
                          <a:pt x="890" y="821"/>
                          <a:pt x="874" y="810"/>
                        </a:cubicBezTo>
                        <a:cubicBezTo>
                          <a:pt x="851" y="776"/>
                          <a:pt x="882" y="816"/>
                          <a:pt x="854" y="794"/>
                        </a:cubicBezTo>
                        <a:cubicBezTo>
                          <a:pt x="843" y="785"/>
                          <a:pt x="840" y="768"/>
                          <a:pt x="830" y="758"/>
                        </a:cubicBezTo>
                        <a:cubicBezTo>
                          <a:pt x="824" y="739"/>
                          <a:pt x="817" y="724"/>
                          <a:pt x="798" y="718"/>
                        </a:cubicBezTo>
                        <a:cubicBezTo>
                          <a:pt x="791" y="696"/>
                          <a:pt x="800" y="712"/>
                          <a:pt x="778" y="710"/>
                        </a:cubicBezTo>
                        <a:cubicBezTo>
                          <a:pt x="767" y="709"/>
                          <a:pt x="746" y="702"/>
                          <a:pt x="746" y="702"/>
                        </a:cubicBezTo>
                        <a:cubicBezTo>
                          <a:pt x="729" y="691"/>
                          <a:pt x="720" y="674"/>
                          <a:pt x="702" y="662"/>
                        </a:cubicBezTo>
                        <a:cubicBezTo>
                          <a:pt x="694" y="665"/>
                          <a:pt x="687" y="673"/>
                          <a:pt x="678" y="674"/>
                        </a:cubicBezTo>
                        <a:cubicBezTo>
                          <a:pt x="657" y="677"/>
                          <a:pt x="630" y="657"/>
                          <a:pt x="614" y="646"/>
                        </a:cubicBezTo>
                        <a:cubicBezTo>
                          <a:pt x="600" y="637"/>
                          <a:pt x="580" y="639"/>
                          <a:pt x="566" y="630"/>
                        </a:cubicBezTo>
                        <a:cubicBezTo>
                          <a:pt x="546" y="617"/>
                          <a:pt x="525" y="607"/>
                          <a:pt x="506" y="594"/>
                        </a:cubicBezTo>
                        <a:cubicBezTo>
                          <a:pt x="513" y="572"/>
                          <a:pt x="509" y="551"/>
                          <a:pt x="490" y="538"/>
                        </a:cubicBezTo>
                        <a:cubicBezTo>
                          <a:pt x="485" y="522"/>
                          <a:pt x="476" y="515"/>
                          <a:pt x="462" y="506"/>
                        </a:cubicBezTo>
                        <a:cubicBezTo>
                          <a:pt x="441" y="474"/>
                          <a:pt x="469" y="513"/>
                          <a:pt x="442" y="486"/>
                        </a:cubicBezTo>
                        <a:cubicBezTo>
                          <a:pt x="436" y="480"/>
                          <a:pt x="436" y="468"/>
                          <a:pt x="430" y="462"/>
                        </a:cubicBezTo>
                        <a:cubicBezTo>
                          <a:pt x="427" y="459"/>
                          <a:pt x="422" y="459"/>
                          <a:pt x="418" y="458"/>
                        </a:cubicBezTo>
                        <a:cubicBezTo>
                          <a:pt x="407" y="447"/>
                          <a:pt x="382" y="430"/>
                          <a:pt x="382" y="430"/>
                        </a:cubicBezTo>
                        <a:cubicBezTo>
                          <a:pt x="371" y="413"/>
                          <a:pt x="358" y="399"/>
                          <a:pt x="346" y="382"/>
                        </a:cubicBezTo>
                        <a:cubicBezTo>
                          <a:pt x="344" y="378"/>
                          <a:pt x="345" y="373"/>
                          <a:pt x="342" y="370"/>
                        </a:cubicBezTo>
                        <a:cubicBezTo>
                          <a:pt x="339" y="367"/>
                          <a:pt x="334" y="367"/>
                          <a:pt x="330" y="366"/>
                        </a:cubicBezTo>
                        <a:cubicBezTo>
                          <a:pt x="322" y="390"/>
                          <a:pt x="342" y="398"/>
                          <a:pt x="354" y="414"/>
                        </a:cubicBezTo>
                        <a:cubicBezTo>
                          <a:pt x="368" y="432"/>
                          <a:pt x="372" y="446"/>
                          <a:pt x="390" y="458"/>
                        </a:cubicBezTo>
                        <a:cubicBezTo>
                          <a:pt x="409" y="487"/>
                          <a:pt x="399" y="475"/>
                          <a:pt x="418" y="494"/>
                        </a:cubicBezTo>
                        <a:cubicBezTo>
                          <a:pt x="423" y="510"/>
                          <a:pt x="428" y="517"/>
                          <a:pt x="442" y="526"/>
                        </a:cubicBezTo>
                        <a:cubicBezTo>
                          <a:pt x="450" y="550"/>
                          <a:pt x="432" y="533"/>
                          <a:pt x="422" y="526"/>
                        </a:cubicBezTo>
                        <a:cubicBezTo>
                          <a:pt x="399" y="492"/>
                          <a:pt x="430" y="532"/>
                          <a:pt x="402" y="510"/>
                        </a:cubicBezTo>
                        <a:cubicBezTo>
                          <a:pt x="398" y="507"/>
                          <a:pt x="397" y="501"/>
                          <a:pt x="394" y="498"/>
                        </a:cubicBezTo>
                        <a:cubicBezTo>
                          <a:pt x="391" y="495"/>
                          <a:pt x="386" y="493"/>
                          <a:pt x="382" y="490"/>
                        </a:cubicBezTo>
                        <a:cubicBezTo>
                          <a:pt x="377" y="474"/>
                          <a:pt x="370" y="471"/>
                          <a:pt x="354" y="466"/>
                        </a:cubicBezTo>
                        <a:cubicBezTo>
                          <a:pt x="344" y="452"/>
                          <a:pt x="340" y="447"/>
                          <a:pt x="346" y="430"/>
                        </a:cubicBezTo>
                        <a:cubicBezTo>
                          <a:pt x="338" y="418"/>
                          <a:pt x="314" y="402"/>
                          <a:pt x="314" y="402"/>
                        </a:cubicBezTo>
                        <a:cubicBezTo>
                          <a:pt x="306" y="390"/>
                          <a:pt x="298" y="378"/>
                          <a:pt x="290" y="366"/>
                        </a:cubicBezTo>
                        <a:cubicBezTo>
                          <a:pt x="284" y="357"/>
                          <a:pt x="273" y="354"/>
                          <a:pt x="266" y="346"/>
                        </a:cubicBezTo>
                        <a:cubicBezTo>
                          <a:pt x="263" y="342"/>
                          <a:pt x="262" y="337"/>
                          <a:pt x="258" y="334"/>
                        </a:cubicBezTo>
                        <a:cubicBezTo>
                          <a:pt x="243" y="324"/>
                          <a:pt x="225" y="324"/>
                          <a:pt x="210" y="314"/>
                        </a:cubicBezTo>
                        <a:cubicBezTo>
                          <a:pt x="201" y="300"/>
                          <a:pt x="194" y="291"/>
                          <a:pt x="178" y="286"/>
                        </a:cubicBezTo>
                        <a:cubicBezTo>
                          <a:pt x="160" y="260"/>
                          <a:pt x="192" y="247"/>
                          <a:pt x="154" y="238"/>
                        </a:cubicBezTo>
                        <a:cubicBezTo>
                          <a:pt x="111" y="209"/>
                          <a:pt x="106" y="149"/>
                          <a:pt x="90" y="102"/>
                        </a:cubicBezTo>
                        <a:cubicBezTo>
                          <a:pt x="86" y="90"/>
                          <a:pt x="76" y="73"/>
                          <a:pt x="66" y="66"/>
                        </a:cubicBezTo>
                        <a:cubicBezTo>
                          <a:pt x="58" y="60"/>
                          <a:pt x="42" y="50"/>
                          <a:pt x="42" y="50"/>
                        </a:cubicBezTo>
                        <a:cubicBezTo>
                          <a:pt x="39" y="46"/>
                          <a:pt x="38" y="41"/>
                          <a:pt x="34" y="38"/>
                        </a:cubicBezTo>
                        <a:cubicBezTo>
                          <a:pt x="27" y="34"/>
                          <a:pt x="10" y="30"/>
                          <a:pt x="10" y="30"/>
                        </a:cubicBezTo>
                        <a:cubicBezTo>
                          <a:pt x="0" y="1"/>
                          <a:pt x="31" y="17"/>
                          <a:pt x="46" y="22"/>
                        </a:cubicBezTo>
                        <a:cubicBezTo>
                          <a:pt x="65" y="51"/>
                          <a:pt x="61" y="41"/>
                          <a:pt x="86" y="58"/>
                        </a:cubicBezTo>
                        <a:cubicBezTo>
                          <a:pt x="94" y="70"/>
                          <a:pt x="94" y="93"/>
                          <a:pt x="102" y="70"/>
                        </a:cubicBezTo>
                        <a:cubicBezTo>
                          <a:pt x="95" y="49"/>
                          <a:pt x="82" y="62"/>
                          <a:pt x="82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61" name="Freeform 37"/>
                  <p:cNvSpPr/>
                  <p:nvPr/>
                </p:nvSpPr>
                <p:spPr>
                  <a:xfrm>
                    <a:off x="2405" y="445"/>
                    <a:ext cx="15" cy="16"/>
                  </a:xfrm>
                  <a:custGeom>
                    <a:avLst/>
                    <a:gdLst/>
                    <a:ahLst/>
                    <a:cxnLst>
                      <a:cxn ang="0">
                        <a:pos x="3" y="9"/>
                      </a:cxn>
                      <a:cxn ang="0">
                        <a:pos x="4" y="16"/>
                      </a:cxn>
                      <a:cxn ang="0">
                        <a:pos x="3" y="9"/>
                      </a:cxn>
                    </a:cxnLst>
                    <a:pathLst>
                      <a:path w="36" h="48">
                        <a:moveTo>
                          <a:pt x="6" y="28"/>
                        </a:moveTo>
                        <a:cubicBezTo>
                          <a:pt x="25" y="0"/>
                          <a:pt x="36" y="31"/>
                          <a:pt x="10" y="48"/>
                        </a:cubicBezTo>
                        <a:cubicBezTo>
                          <a:pt x="0" y="34"/>
                          <a:pt x="0" y="40"/>
                          <a:pt x="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62" name="Freeform 38"/>
                  <p:cNvSpPr/>
                  <p:nvPr/>
                </p:nvSpPr>
                <p:spPr>
                  <a:xfrm>
                    <a:off x="2393" y="439"/>
                    <a:ext cx="16" cy="12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5" y="0"/>
                      </a:cxn>
                      <a:cxn ang="0">
                        <a:pos x="16" y="6"/>
                      </a:cxn>
                      <a:cxn ang="0">
                        <a:pos x="4" y="6"/>
                      </a:cxn>
                      <a:cxn ang="0">
                        <a:pos x="0" y="2"/>
                      </a:cxn>
                    </a:cxnLst>
                    <a:pathLst>
                      <a:path w="36" h="37">
                        <a:moveTo>
                          <a:pt x="0" y="5"/>
                        </a:moveTo>
                        <a:cubicBezTo>
                          <a:pt x="4" y="4"/>
                          <a:pt x="8" y="0"/>
                          <a:pt x="12" y="1"/>
                        </a:cubicBezTo>
                        <a:cubicBezTo>
                          <a:pt x="21" y="4"/>
                          <a:pt x="36" y="17"/>
                          <a:pt x="36" y="17"/>
                        </a:cubicBezTo>
                        <a:cubicBezTo>
                          <a:pt x="29" y="37"/>
                          <a:pt x="22" y="26"/>
                          <a:pt x="8" y="17"/>
                        </a:cubicBezTo>
                        <a:cubicBezTo>
                          <a:pt x="5" y="13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63" name="Freeform 39"/>
                  <p:cNvSpPr/>
                  <p:nvPr/>
                </p:nvSpPr>
                <p:spPr>
                  <a:xfrm>
                    <a:off x="2878" y="406"/>
                    <a:ext cx="73" cy="33"/>
                  </a:xfrm>
                  <a:custGeom>
                    <a:avLst/>
                    <a:gdLst/>
                    <a:ahLst/>
                    <a:cxnLst>
                      <a:cxn ang="0">
                        <a:pos x="0" y="17"/>
                      </a:cxn>
                      <a:cxn ang="0">
                        <a:pos x="12" y="9"/>
                      </a:cxn>
                      <a:cxn ang="0">
                        <a:pos x="24" y="7"/>
                      </a:cxn>
                      <a:cxn ang="0">
                        <a:pos x="34" y="3"/>
                      </a:cxn>
                      <a:cxn ang="0">
                        <a:pos x="27" y="9"/>
                      </a:cxn>
                      <a:cxn ang="0">
                        <a:pos x="53" y="17"/>
                      </a:cxn>
                      <a:cxn ang="0">
                        <a:pos x="69" y="22"/>
                      </a:cxn>
                      <a:cxn ang="0">
                        <a:pos x="50" y="26"/>
                      </a:cxn>
                      <a:cxn ang="0">
                        <a:pos x="38" y="20"/>
                      </a:cxn>
                      <a:cxn ang="0">
                        <a:pos x="33" y="18"/>
                      </a:cxn>
                      <a:cxn ang="0">
                        <a:pos x="10" y="14"/>
                      </a:cxn>
                      <a:cxn ang="0">
                        <a:pos x="0" y="17"/>
                      </a:cxn>
                    </a:cxnLst>
                    <a:pathLst>
                      <a:path w="170" h="96">
                        <a:moveTo>
                          <a:pt x="0" y="49"/>
                        </a:moveTo>
                        <a:cubicBezTo>
                          <a:pt x="5" y="33"/>
                          <a:pt x="12" y="30"/>
                          <a:pt x="28" y="25"/>
                        </a:cubicBezTo>
                        <a:cubicBezTo>
                          <a:pt x="20" y="0"/>
                          <a:pt x="42" y="16"/>
                          <a:pt x="56" y="21"/>
                        </a:cubicBezTo>
                        <a:cubicBezTo>
                          <a:pt x="56" y="21"/>
                          <a:pt x="77" y="6"/>
                          <a:pt x="80" y="9"/>
                        </a:cubicBezTo>
                        <a:cubicBezTo>
                          <a:pt x="85" y="14"/>
                          <a:pt x="71" y="23"/>
                          <a:pt x="64" y="25"/>
                        </a:cubicBezTo>
                        <a:cubicBezTo>
                          <a:pt x="82" y="37"/>
                          <a:pt x="103" y="42"/>
                          <a:pt x="124" y="49"/>
                        </a:cubicBezTo>
                        <a:cubicBezTo>
                          <a:pt x="136" y="53"/>
                          <a:pt x="160" y="65"/>
                          <a:pt x="160" y="65"/>
                        </a:cubicBezTo>
                        <a:cubicBezTo>
                          <a:pt x="170" y="96"/>
                          <a:pt x="134" y="83"/>
                          <a:pt x="116" y="77"/>
                        </a:cubicBezTo>
                        <a:cubicBezTo>
                          <a:pt x="109" y="57"/>
                          <a:pt x="116" y="66"/>
                          <a:pt x="88" y="57"/>
                        </a:cubicBezTo>
                        <a:cubicBezTo>
                          <a:pt x="84" y="56"/>
                          <a:pt x="76" y="53"/>
                          <a:pt x="76" y="53"/>
                        </a:cubicBezTo>
                        <a:cubicBezTo>
                          <a:pt x="57" y="34"/>
                          <a:pt x="53" y="37"/>
                          <a:pt x="24" y="41"/>
                        </a:cubicBezTo>
                        <a:cubicBezTo>
                          <a:pt x="9" y="51"/>
                          <a:pt x="17" y="4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64" name="Freeform 40"/>
                  <p:cNvSpPr/>
                  <p:nvPr/>
                </p:nvSpPr>
                <p:spPr>
                  <a:xfrm>
                    <a:off x="2955" y="433"/>
                    <a:ext cx="59" cy="1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2" y="1"/>
                      </a:cxn>
                      <a:cxn ang="0">
                        <a:pos x="38" y="8"/>
                      </a:cxn>
                      <a:cxn ang="0">
                        <a:pos x="48" y="7"/>
                      </a:cxn>
                      <a:cxn ang="0">
                        <a:pos x="46" y="15"/>
                      </a:cxn>
                      <a:cxn ang="0">
                        <a:pos x="27" y="14"/>
                      </a:cxn>
                      <a:cxn ang="0">
                        <a:pos x="0" y="12"/>
                      </a:cxn>
                      <a:cxn ang="0">
                        <a:pos x="12" y="7"/>
                      </a:cxn>
                      <a:cxn ang="0">
                        <a:pos x="0" y="0"/>
                      </a:cxn>
                    </a:cxnLst>
                    <a:pathLst>
                      <a:path w="138" h="44">
                        <a:moveTo>
                          <a:pt x="0" y="0"/>
                        </a:moveTo>
                        <a:cubicBezTo>
                          <a:pt x="19" y="3"/>
                          <a:pt x="35" y="10"/>
                          <a:pt x="52" y="4"/>
                        </a:cubicBezTo>
                        <a:cubicBezTo>
                          <a:pt x="87" y="11"/>
                          <a:pt x="61" y="15"/>
                          <a:pt x="88" y="24"/>
                        </a:cubicBezTo>
                        <a:cubicBezTo>
                          <a:pt x="96" y="23"/>
                          <a:pt x="104" y="19"/>
                          <a:pt x="112" y="20"/>
                        </a:cubicBezTo>
                        <a:cubicBezTo>
                          <a:pt x="138" y="23"/>
                          <a:pt x="118" y="41"/>
                          <a:pt x="108" y="44"/>
                        </a:cubicBezTo>
                        <a:cubicBezTo>
                          <a:pt x="78" y="34"/>
                          <a:pt x="92" y="34"/>
                          <a:pt x="64" y="40"/>
                        </a:cubicBezTo>
                        <a:cubicBezTo>
                          <a:pt x="41" y="37"/>
                          <a:pt x="22" y="41"/>
                          <a:pt x="0" y="36"/>
                        </a:cubicBezTo>
                        <a:cubicBezTo>
                          <a:pt x="6" y="11"/>
                          <a:pt x="7" y="27"/>
                          <a:pt x="28" y="20"/>
                        </a:cubicBezTo>
                        <a:cubicBezTo>
                          <a:pt x="17" y="13"/>
                          <a:pt x="0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65" name="Freeform 41"/>
                  <p:cNvSpPr/>
                  <p:nvPr/>
                </p:nvSpPr>
                <p:spPr>
                  <a:xfrm>
                    <a:off x="2924" y="441"/>
                    <a:ext cx="24" cy="14"/>
                  </a:xfrm>
                  <a:custGeom>
                    <a:avLst/>
                    <a:gdLst/>
                    <a:ahLst/>
                    <a:cxnLst>
                      <a:cxn ang="0">
                        <a:pos x="7" y="8"/>
                      </a:cxn>
                      <a:cxn ang="0">
                        <a:pos x="16" y="4"/>
                      </a:cxn>
                      <a:cxn ang="0">
                        <a:pos x="7" y="8"/>
                      </a:cxn>
                    </a:cxnLst>
                    <a:pathLst>
                      <a:path w="57" h="42">
                        <a:moveTo>
                          <a:pt x="17" y="25"/>
                        </a:moveTo>
                        <a:cubicBezTo>
                          <a:pt x="0" y="0"/>
                          <a:pt x="21" y="9"/>
                          <a:pt x="37" y="13"/>
                        </a:cubicBezTo>
                        <a:cubicBezTo>
                          <a:pt x="57" y="42"/>
                          <a:pt x="30" y="25"/>
                          <a:pt x="1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66" name="Freeform 42"/>
                  <p:cNvSpPr/>
                  <p:nvPr/>
                </p:nvSpPr>
                <p:spPr>
                  <a:xfrm>
                    <a:off x="2908" y="398"/>
                    <a:ext cx="16" cy="18"/>
                  </a:xfrm>
                  <a:custGeom>
                    <a:avLst/>
                    <a:gdLst/>
                    <a:ahLst/>
                    <a:cxnLst>
                      <a:cxn ang="0">
                        <a:pos x="8" y="11"/>
                      </a:cxn>
                      <a:cxn ang="0">
                        <a:pos x="8" y="0"/>
                      </a:cxn>
                      <a:cxn ang="0">
                        <a:pos x="8" y="11"/>
                      </a:cxn>
                    </a:cxnLst>
                    <a:pathLst>
                      <a:path w="39" h="52">
                        <a:moveTo>
                          <a:pt x="19" y="32"/>
                        </a:moveTo>
                        <a:cubicBezTo>
                          <a:pt x="13" y="14"/>
                          <a:pt x="0" y="13"/>
                          <a:pt x="19" y="0"/>
                        </a:cubicBezTo>
                        <a:cubicBezTo>
                          <a:pt x="23" y="5"/>
                          <a:pt x="39" y="52"/>
                          <a:pt x="19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67" name="Freeform 43"/>
                  <p:cNvSpPr/>
                  <p:nvPr/>
                </p:nvSpPr>
                <p:spPr>
                  <a:xfrm>
                    <a:off x="3035" y="452"/>
                    <a:ext cx="19" cy="27"/>
                  </a:xfrm>
                  <a:custGeom>
                    <a:avLst/>
                    <a:gdLst/>
                    <a:ahLst/>
                    <a:cxnLst>
                      <a:cxn ang="0">
                        <a:pos x="2" y="3"/>
                      </a:cxn>
                      <a:cxn ang="0">
                        <a:pos x="9" y="11"/>
                      </a:cxn>
                      <a:cxn ang="0">
                        <a:pos x="10" y="17"/>
                      </a:cxn>
                      <a:cxn ang="0">
                        <a:pos x="16" y="18"/>
                      </a:cxn>
                      <a:cxn ang="0">
                        <a:pos x="10" y="25"/>
                      </a:cxn>
                      <a:cxn ang="0">
                        <a:pos x="0" y="7"/>
                      </a:cxn>
                      <a:cxn ang="0">
                        <a:pos x="2" y="3"/>
                      </a:cxn>
                    </a:cxnLst>
                    <a:pathLst>
                      <a:path w="44" h="80">
                        <a:moveTo>
                          <a:pt x="4" y="9"/>
                        </a:moveTo>
                        <a:cubicBezTo>
                          <a:pt x="9" y="17"/>
                          <a:pt x="18" y="24"/>
                          <a:pt x="20" y="33"/>
                        </a:cubicBezTo>
                        <a:cubicBezTo>
                          <a:pt x="21" y="38"/>
                          <a:pt x="21" y="45"/>
                          <a:pt x="24" y="49"/>
                        </a:cubicBezTo>
                        <a:cubicBezTo>
                          <a:pt x="27" y="52"/>
                          <a:pt x="32" y="52"/>
                          <a:pt x="36" y="53"/>
                        </a:cubicBezTo>
                        <a:cubicBezTo>
                          <a:pt x="41" y="68"/>
                          <a:pt x="44" y="80"/>
                          <a:pt x="24" y="73"/>
                        </a:cubicBezTo>
                        <a:cubicBezTo>
                          <a:pt x="19" y="55"/>
                          <a:pt x="11" y="37"/>
                          <a:pt x="0" y="21"/>
                        </a:cubicBezTo>
                        <a:cubicBezTo>
                          <a:pt x="4" y="4"/>
                          <a:pt x="4" y="0"/>
                          <a:pt x="4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68" name="Freeform 44"/>
                  <p:cNvSpPr/>
                  <p:nvPr/>
                </p:nvSpPr>
                <p:spPr>
                  <a:xfrm>
                    <a:off x="2696" y="247"/>
                    <a:ext cx="205" cy="41"/>
                  </a:xfrm>
                  <a:custGeom>
                    <a:avLst/>
                    <a:gdLst/>
                    <a:ahLst/>
                    <a:cxnLst>
                      <a:cxn ang="0">
                        <a:pos x="140" y="1"/>
                      </a:cxn>
                      <a:cxn ang="0">
                        <a:pos x="147" y="5"/>
                      </a:cxn>
                      <a:cxn ang="0">
                        <a:pos x="149" y="0"/>
                      </a:cxn>
                      <a:cxn ang="0">
                        <a:pos x="168" y="0"/>
                      </a:cxn>
                      <a:cxn ang="0">
                        <a:pos x="182" y="11"/>
                      </a:cxn>
                      <a:cxn ang="0">
                        <a:pos x="202" y="6"/>
                      </a:cxn>
                      <a:cxn ang="0">
                        <a:pos x="199" y="19"/>
                      </a:cxn>
                      <a:cxn ang="0">
                        <a:pos x="189" y="29"/>
                      </a:cxn>
                      <a:cxn ang="0">
                        <a:pos x="187" y="19"/>
                      </a:cxn>
                      <a:cxn ang="0">
                        <a:pos x="182" y="20"/>
                      </a:cxn>
                      <a:cxn ang="0">
                        <a:pos x="177" y="19"/>
                      </a:cxn>
                      <a:cxn ang="0">
                        <a:pos x="167" y="13"/>
                      </a:cxn>
                      <a:cxn ang="0">
                        <a:pos x="145" y="24"/>
                      </a:cxn>
                      <a:cxn ang="0">
                        <a:pos x="128" y="28"/>
                      </a:cxn>
                      <a:cxn ang="0">
                        <a:pos x="135" y="37"/>
                      </a:cxn>
                      <a:cxn ang="0">
                        <a:pos x="119" y="40"/>
                      </a:cxn>
                      <a:cxn ang="0">
                        <a:pos x="107" y="39"/>
                      </a:cxn>
                      <a:cxn ang="0">
                        <a:pos x="112" y="37"/>
                      </a:cxn>
                      <a:cxn ang="0">
                        <a:pos x="109" y="26"/>
                      </a:cxn>
                      <a:cxn ang="0">
                        <a:pos x="107" y="20"/>
                      </a:cxn>
                      <a:cxn ang="0">
                        <a:pos x="100" y="15"/>
                      </a:cxn>
                      <a:cxn ang="0">
                        <a:pos x="90" y="17"/>
                      </a:cxn>
                      <a:cxn ang="0">
                        <a:pos x="85" y="17"/>
                      </a:cxn>
                      <a:cxn ang="0">
                        <a:pos x="78" y="16"/>
                      </a:cxn>
                      <a:cxn ang="0">
                        <a:pos x="53" y="1"/>
                      </a:cxn>
                      <a:cxn ang="0">
                        <a:pos x="37" y="9"/>
                      </a:cxn>
                      <a:cxn ang="0">
                        <a:pos x="1" y="0"/>
                      </a:cxn>
                      <a:cxn ang="0">
                        <a:pos x="140" y="1"/>
                      </a:cxn>
                    </a:cxnLst>
                    <a:pathLst>
                      <a:path w="323" h="64">
                        <a:moveTo>
                          <a:pt x="220" y="1"/>
                        </a:moveTo>
                        <a:cubicBezTo>
                          <a:pt x="215" y="12"/>
                          <a:pt x="225" y="17"/>
                          <a:pt x="231" y="8"/>
                        </a:cubicBezTo>
                        <a:cubicBezTo>
                          <a:pt x="235" y="0"/>
                          <a:pt x="229" y="7"/>
                          <a:pt x="235" y="0"/>
                        </a:cubicBezTo>
                        <a:lnTo>
                          <a:pt x="265" y="0"/>
                        </a:lnTo>
                        <a:cubicBezTo>
                          <a:pt x="277" y="6"/>
                          <a:pt x="276" y="11"/>
                          <a:pt x="287" y="17"/>
                        </a:cubicBezTo>
                        <a:cubicBezTo>
                          <a:pt x="308" y="11"/>
                          <a:pt x="293" y="7"/>
                          <a:pt x="319" y="10"/>
                        </a:cubicBezTo>
                        <a:cubicBezTo>
                          <a:pt x="323" y="19"/>
                          <a:pt x="321" y="22"/>
                          <a:pt x="314" y="29"/>
                        </a:cubicBezTo>
                        <a:cubicBezTo>
                          <a:pt x="312" y="39"/>
                          <a:pt x="313" y="50"/>
                          <a:pt x="298" y="46"/>
                        </a:cubicBezTo>
                        <a:cubicBezTo>
                          <a:pt x="297" y="40"/>
                          <a:pt x="298" y="34"/>
                          <a:pt x="295" y="29"/>
                        </a:cubicBezTo>
                        <a:cubicBezTo>
                          <a:pt x="294" y="27"/>
                          <a:pt x="290" y="31"/>
                          <a:pt x="287" y="31"/>
                        </a:cubicBezTo>
                        <a:cubicBezTo>
                          <a:pt x="284" y="31"/>
                          <a:pt x="282" y="30"/>
                          <a:pt x="279" y="29"/>
                        </a:cubicBezTo>
                        <a:cubicBezTo>
                          <a:pt x="274" y="27"/>
                          <a:pt x="263" y="21"/>
                          <a:pt x="263" y="21"/>
                        </a:cubicBezTo>
                        <a:cubicBezTo>
                          <a:pt x="249" y="23"/>
                          <a:pt x="241" y="31"/>
                          <a:pt x="228" y="38"/>
                        </a:cubicBezTo>
                        <a:cubicBezTo>
                          <a:pt x="220" y="41"/>
                          <a:pt x="209" y="42"/>
                          <a:pt x="201" y="44"/>
                        </a:cubicBezTo>
                        <a:cubicBezTo>
                          <a:pt x="193" y="54"/>
                          <a:pt x="200" y="53"/>
                          <a:pt x="212" y="57"/>
                        </a:cubicBezTo>
                        <a:cubicBezTo>
                          <a:pt x="200" y="62"/>
                          <a:pt x="199" y="57"/>
                          <a:pt x="188" y="63"/>
                        </a:cubicBezTo>
                        <a:cubicBezTo>
                          <a:pt x="181" y="62"/>
                          <a:pt x="174" y="64"/>
                          <a:pt x="169" y="61"/>
                        </a:cubicBezTo>
                        <a:cubicBezTo>
                          <a:pt x="166" y="59"/>
                          <a:pt x="175" y="59"/>
                          <a:pt x="177" y="57"/>
                        </a:cubicBezTo>
                        <a:cubicBezTo>
                          <a:pt x="181" y="48"/>
                          <a:pt x="149" y="28"/>
                          <a:pt x="171" y="40"/>
                        </a:cubicBezTo>
                        <a:cubicBezTo>
                          <a:pt x="184" y="55"/>
                          <a:pt x="184" y="36"/>
                          <a:pt x="169" y="31"/>
                        </a:cubicBezTo>
                        <a:cubicBezTo>
                          <a:pt x="167" y="27"/>
                          <a:pt x="167" y="22"/>
                          <a:pt x="158" y="23"/>
                        </a:cubicBezTo>
                        <a:cubicBezTo>
                          <a:pt x="153" y="23"/>
                          <a:pt x="142" y="27"/>
                          <a:pt x="142" y="27"/>
                        </a:cubicBezTo>
                        <a:cubicBezTo>
                          <a:pt x="136" y="39"/>
                          <a:pt x="143" y="31"/>
                          <a:pt x="134" y="27"/>
                        </a:cubicBezTo>
                        <a:cubicBezTo>
                          <a:pt x="130" y="25"/>
                          <a:pt x="126" y="25"/>
                          <a:pt x="123" y="25"/>
                        </a:cubicBezTo>
                        <a:cubicBezTo>
                          <a:pt x="117" y="11"/>
                          <a:pt x="100" y="6"/>
                          <a:pt x="83" y="2"/>
                        </a:cubicBezTo>
                        <a:cubicBezTo>
                          <a:pt x="70" y="4"/>
                          <a:pt x="69" y="9"/>
                          <a:pt x="59" y="14"/>
                        </a:cubicBezTo>
                        <a:cubicBezTo>
                          <a:pt x="45" y="14"/>
                          <a:pt x="0" y="12"/>
                          <a:pt x="1" y="0"/>
                        </a:cubicBezTo>
                        <a:lnTo>
                          <a:pt x="220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69" name="Freeform 45"/>
                  <p:cNvSpPr/>
                  <p:nvPr/>
                </p:nvSpPr>
                <p:spPr>
                  <a:xfrm>
                    <a:off x="2515" y="246"/>
                    <a:ext cx="190" cy="20"/>
                  </a:xfrm>
                  <a:custGeom>
                    <a:avLst/>
                    <a:gdLst/>
                    <a:ahLst/>
                    <a:cxnLst>
                      <a:cxn ang="0">
                        <a:pos x="67" y="20"/>
                      </a:cxn>
                      <a:cxn ang="0">
                        <a:pos x="19" y="1"/>
                      </a:cxn>
                      <a:cxn ang="0">
                        <a:pos x="181" y="0"/>
                      </a:cxn>
                      <a:cxn ang="0">
                        <a:pos x="187" y="9"/>
                      </a:cxn>
                      <a:cxn ang="0">
                        <a:pos x="167" y="10"/>
                      </a:cxn>
                      <a:cxn ang="0">
                        <a:pos x="67" y="20"/>
                      </a:cxn>
                    </a:cxnLst>
                    <a:pathLst>
                      <a:path w="300" h="31">
                        <a:moveTo>
                          <a:pt x="105" y="31"/>
                        </a:moveTo>
                        <a:cubicBezTo>
                          <a:pt x="83" y="19"/>
                          <a:pt x="0" y="6"/>
                          <a:pt x="30" y="1"/>
                        </a:cubicBezTo>
                        <a:lnTo>
                          <a:pt x="285" y="0"/>
                        </a:lnTo>
                        <a:cubicBezTo>
                          <a:pt x="296" y="4"/>
                          <a:pt x="300" y="5"/>
                          <a:pt x="296" y="14"/>
                        </a:cubicBezTo>
                        <a:cubicBezTo>
                          <a:pt x="285" y="11"/>
                          <a:pt x="276" y="16"/>
                          <a:pt x="264" y="16"/>
                        </a:cubicBezTo>
                        <a:lnTo>
                          <a:pt x="105" y="3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70" name="Freeform 46"/>
                  <p:cNvSpPr/>
                  <p:nvPr/>
                </p:nvSpPr>
                <p:spPr>
                  <a:xfrm>
                    <a:off x="2096" y="275"/>
                    <a:ext cx="18" cy="10"/>
                  </a:xfrm>
                  <a:custGeom>
                    <a:avLst/>
                    <a:gdLst/>
                    <a:ahLst/>
                    <a:cxnLst>
                      <a:cxn ang="0">
                        <a:pos x="0" y="9"/>
                      </a:cxn>
                      <a:cxn ang="0">
                        <a:pos x="5" y="10"/>
                      </a:cxn>
                      <a:cxn ang="0">
                        <a:pos x="0" y="9"/>
                      </a:cxn>
                    </a:cxnLst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71" name="Freeform 47"/>
                  <p:cNvSpPr/>
                  <p:nvPr/>
                </p:nvSpPr>
                <p:spPr>
                  <a:xfrm>
                    <a:off x="1606" y="246"/>
                    <a:ext cx="436" cy="152"/>
                  </a:xfrm>
                  <a:custGeom>
                    <a:avLst/>
                    <a:gdLst/>
                    <a:ahLst/>
                    <a:cxnLst>
                      <a:cxn ang="0">
                        <a:pos x="73" y="1"/>
                      </a:cxn>
                      <a:cxn ang="0">
                        <a:pos x="436" y="0"/>
                      </a:cxn>
                      <a:cxn ang="0">
                        <a:pos x="416" y="54"/>
                      </a:cxn>
                      <a:cxn ang="0">
                        <a:pos x="397" y="68"/>
                      </a:cxn>
                      <a:cxn ang="0">
                        <a:pos x="392" y="70"/>
                      </a:cxn>
                      <a:cxn ang="0">
                        <a:pos x="375" y="73"/>
                      </a:cxn>
                      <a:cxn ang="0">
                        <a:pos x="361" y="88"/>
                      </a:cxn>
                      <a:cxn ang="0">
                        <a:pos x="362" y="99"/>
                      </a:cxn>
                      <a:cxn ang="0">
                        <a:pos x="364" y="107"/>
                      </a:cxn>
                      <a:cxn ang="0">
                        <a:pos x="366" y="113"/>
                      </a:cxn>
                      <a:cxn ang="0">
                        <a:pos x="362" y="122"/>
                      </a:cxn>
                      <a:cxn ang="0">
                        <a:pos x="351" y="120"/>
                      </a:cxn>
                      <a:cxn ang="0">
                        <a:pos x="342" y="129"/>
                      </a:cxn>
                      <a:cxn ang="0">
                        <a:pos x="347" y="105"/>
                      </a:cxn>
                      <a:cxn ang="0">
                        <a:pos x="338" y="100"/>
                      </a:cxn>
                      <a:cxn ang="0">
                        <a:pos x="344" y="93"/>
                      </a:cxn>
                      <a:cxn ang="0">
                        <a:pos x="342" y="89"/>
                      </a:cxn>
                      <a:cxn ang="0">
                        <a:pos x="320" y="94"/>
                      </a:cxn>
                      <a:cxn ang="0">
                        <a:pos x="317" y="85"/>
                      </a:cxn>
                      <a:cxn ang="0">
                        <a:pos x="297" y="94"/>
                      </a:cxn>
                      <a:cxn ang="0">
                        <a:pos x="320" y="103"/>
                      </a:cxn>
                      <a:cxn ang="0">
                        <a:pos x="305" y="117"/>
                      </a:cxn>
                      <a:cxn ang="0">
                        <a:pos x="311" y="126"/>
                      </a:cxn>
                      <a:cxn ang="0">
                        <a:pos x="315" y="138"/>
                      </a:cxn>
                      <a:cxn ang="0">
                        <a:pos x="309" y="139"/>
                      </a:cxn>
                      <a:cxn ang="0">
                        <a:pos x="314" y="144"/>
                      </a:cxn>
                      <a:cxn ang="0">
                        <a:pos x="307" y="152"/>
                      </a:cxn>
                      <a:cxn ang="0">
                        <a:pos x="0" y="149"/>
                      </a:cxn>
                      <a:cxn ang="0">
                        <a:pos x="73" y="1"/>
                      </a:cxn>
                    </a:cxnLst>
                    <a:pathLst>
                      <a:path w="436" h="152">
                        <a:moveTo>
                          <a:pt x="73" y="1"/>
                        </a:moveTo>
                        <a:lnTo>
                          <a:pt x="436" y="0"/>
                        </a:lnTo>
                        <a:cubicBezTo>
                          <a:pt x="430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72" name="Freeform 48"/>
                  <p:cNvSpPr/>
                  <p:nvPr/>
                </p:nvSpPr>
                <p:spPr>
                  <a:xfrm>
                    <a:off x="2043" y="241"/>
                    <a:ext cx="20" cy="55"/>
                  </a:xfrm>
                  <a:custGeom>
                    <a:avLst/>
                    <a:gdLst/>
                    <a:ahLst/>
                    <a:cxnLst>
                      <a:cxn ang="0">
                        <a:pos x="2" y="52"/>
                      </a:cxn>
                      <a:cxn ang="0">
                        <a:pos x="6" y="36"/>
                      </a:cxn>
                      <a:cxn ang="0">
                        <a:pos x="7" y="23"/>
                      </a:cxn>
                      <a:cxn ang="0">
                        <a:pos x="5" y="13"/>
                      </a:cxn>
                      <a:cxn ang="0">
                        <a:pos x="7" y="4"/>
                      </a:cxn>
                      <a:cxn ang="0">
                        <a:pos x="9" y="0"/>
                      </a:cxn>
                      <a:cxn ang="0">
                        <a:pos x="13" y="10"/>
                      </a:cxn>
                      <a:cxn ang="0">
                        <a:pos x="20" y="33"/>
                      </a:cxn>
                      <a:cxn ang="0">
                        <a:pos x="13" y="36"/>
                      </a:cxn>
                      <a:cxn ang="0">
                        <a:pos x="10" y="42"/>
                      </a:cxn>
                      <a:cxn ang="0">
                        <a:pos x="9" y="44"/>
                      </a:cxn>
                      <a:cxn ang="0">
                        <a:pos x="11" y="45"/>
                      </a:cxn>
                      <a:cxn ang="0">
                        <a:pos x="13" y="49"/>
                      </a:cxn>
                      <a:cxn ang="0">
                        <a:pos x="6" y="49"/>
                      </a:cxn>
                      <a:cxn ang="0">
                        <a:pos x="3" y="53"/>
                      </a:cxn>
                      <a:cxn ang="0">
                        <a:pos x="1" y="51"/>
                      </a:cxn>
                      <a:cxn ang="0">
                        <a:pos x="2" y="52"/>
                      </a:cxn>
                    </a:cxnLst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73" name="Freeform 49"/>
                  <p:cNvSpPr/>
                  <p:nvPr/>
                </p:nvSpPr>
                <p:spPr>
                  <a:xfrm>
                    <a:off x="2031" y="287"/>
                    <a:ext cx="59" cy="34"/>
                  </a:xfrm>
                  <a:custGeom>
                    <a:avLst/>
                    <a:gdLst/>
                    <a:ahLst/>
                    <a:cxnLst>
                      <a:cxn ang="0">
                        <a:pos x="11" y="20"/>
                      </a:cxn>
                      <a:cxn ang="0">
                        <a:pos x="13" y="14"/>
                      </a:cxn>
                      <a:cxn ang="0">
                        <a:pos x="21" y="11"/>
                      </a:cxn>
                      <a:cxn ang="0">
                        <a:pos x="23" y="15"/>
                      </a:cxn>
                      <a:cxn ang="0">
                        <a:pos x="28" y="16"/>
                      </a:cxn>
                      <a:cxn ang="0">
                        <a:pos x="34" y="18"/>
                      </a:cxn>
                      <a:cxn ang="0">
                        <a:pos x="50" y="11"/>
                      </a:cxn>
                      <a:cxn ang="0">
                        <a:pos x="56" y="6"/>
                      </a:cxn>
                      <a:cxn ang="0">
                        <a:pos x="59" y="4"/>
                      </a:cxn>
                      <a:cxn ang="0">
                        <a:pos x="45" y="16"/>
                      </a:cxn>
                      <a:cxn ang="0">
                        <a:pos x="36" y="22"/>
                      </a:cxn>
                      <a:cxn ang="0">
                        <a:pos x="28" y="27"/>
                      </a:cxn>
                      <a:cxn ang="0">
                        <a:pos x="21" y="34"/>
                      </a:cxn>
                      <a:cxn ang="0">
                        <a:pos x="11" y="29"/>
                      </a:cxn>
                      <a:cxn ang="0">
                        <a:pos x="9" y="29"/>
                      </a:cxn>
                      <a:cxn ang="0">
                        <a:pos x="9" y="32"/>
                      </a:cxn>
                      <a:cxn ang="0">
                        <a:pos x="0" y="32"/>
                      </a:cxn>
                      <a:cxn ang="0">
                        <a:pos x="4" y="26"/>
                      </a:cxn>
                      <a:cxn ang="0">
                        <a:pos x="11" y="20"/>
                      </a:cxn>
                    </a:cxnLst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74" name="Freeform 50"/>
                  <p:cNvSpPr/>
                  <p:nvPr/>
                </p:nvSpPr>
                <p:spPr>
                  <a:xfrm>
                    <a:off x="1968" y="319"/>
                    <a:ext cx="80" cy="72"/>
                  </a:xfrm>
                  <a:custGeom>
                    <a:avLst/>
                    <a:gdLst/>
                    <a:ahLst/>
                    <a:cxnLst>
                      <a:cxn ang="0">
                        <a:pos x="67" y="8"/>
                      </a:cxn>
                      <a:cxn ang="0">
                        <a:pos x="68" y="2"/>
                      </a:cxn>
                      <a:cxn ang="0">
                        <a:pos x="72" y="0"/>
                      </a:cxn>
                      <a:cxn ang="0">
                        <a:pos x="77" y="8"/>
                      </a:cxn>
                      <a:cxn ang="0">
                        <a:pos x="80" y="14"/>
                      </a:cxn>
                      <a:cxn ang="0">
                        <a:pos x="76" y="20"/>
                      </a:cxn>
                      <a:cxn ang="0">
                        <a:pos x="72" y="26"/>
                      </a:cxn>
                      <a:cxn ang="0">
                        <a:pos x="69" y="42"/>
                      </a:cxn>
                      <a:cxn ang="0">
                        <a:pos x="61" y="46"/>
                      </a:cxn>
                      <a:cxn ang="0">
                        <a:pos x="51" y="46"/>
                      </a:cxn>
                      <a:cxn ang="0">
                        <a:pos x="48" y="42"/>
                      </a:cxn>
                      <a:cxn ang="0">
                        <a:pos x="43" y="49"/>
                      </a:cxn>
                      <a:cxn ang="0">
                        <a:pos x="38" y="50"/>
                      </a:cxn>
                      <a:cxn ang="0">
                        <a:pos x="34" y="44"/>
                      </a:cxn>
                      <a:cxn ang="0">
                        <a:pos x="25" y="48"/>
                      </a:cxn>
                      <a:cxn ang="0">
                        <a:pos x="32" y="48"/>
                      </a:cxn>
                      <a:cxn ang="0">
                        <a:pos x="33" y="54"/>
                      </a:cxn>
                      <a:cxn ang="0">
                        <a:pos x="25" y="56"/>
                      </a:cxn>
                      <a:cxn ang="0">
                        <a:pos x="14" y="56"/>
                      </a:cxn>
                      <a:cxn ang="0">
                        <a:pos x="15" y="52"/>
                      </a:cxn>
                      <a:cxn ang="0">
                        <a:pos x="20" y="48"/>
                      </a:cxn>
                      <a:cxn ang="0">
                        <a:pos x="14" y="50"/>
                      </a:cxn>
                      <a:cxn ang="0">
                        <a:pos x="11" y="56"/>
                      </a:cxn>
                      <a:cxn ang="0">
                        <a:pos x="13" y="64"/>
                      </a:cxn>
                      <a:cxn ang="0">
                        <a:pos x="6" y="67"/>
                      </a:cxn>
                      <a:cxn ang="0">
                        <a:pos x="0" y="72"/>
                      </a:cxn>
                      <a:cxn ang="0">
                        <a:pos x="3" y="63"/>
                      </a:cxn>
                      <a:cxn ang="0">
                        <a:pos x="0" y="55"/>
                      </a:cxn>
                      <a:cxn ang="0">
                        <a:pos x="6" y="51"/>
                      </a:cxn>
                      <a:cxn ang="0">
                        <a:pos x="14" y="45"/>
                      </a:cxn>
                      <a:cxn ang="0">
                        <a:pos x="19" y="40"/>
                      </a:cxn>
                      <a:cxn ang="0">
                        <a:pos x="31" y="39"/>
                      </a:cxn>
                      <a:cxn ang="0">
                        <a:pos x="36" y="38"/>
                      </a:cxn>
                      <a:cxn ang="0">
                        <a:pos x="49" y="26"/>
                      </a:cxn>
                      <a:cxn ang="0">
                        <a:pos x="51" y="31"/>
                      </a:cxn>
                      <a:cxn ang="0">
                        <a:pos x="56" y="26"/>
                      </a:cxn>
                      <a:cxn ang="0">
                        <a:pos x="64" y="18"/>
                      </a:cxn>
                      <a:cxn ang="0">
                        <a:pos x="66" y="14"/>
                      </a:cxn>
                      <a:cxn ang="0">
                        <a:pos x="63" y="13"/>
                      </a:cxn>
                      <a:cxn ang="0">
                        <a:pos x="65" y="11"/>
                      </a:cxn>
                      <a:cxn ang="0">
                        <a:pos x="67" y="8"/>
                      </a:cxn>
                    </a:cxnLst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75" name="Freeform 51"/>
                  <p:cNvSpPr/>
                  <p:nvPr/>
                </p:nvSpPr>
                <p:spPr>
                  <a:xfrm>
                    <a:off x="2021" y="340"/>
                    <a:ext cx="6" cy="4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2" y="4"/>
                      </a:cxn>
                      <a:cxn ang="0">
                        <a:pos x="0" y="3"/>
                      </a:cxn>
                    </a:cxnLst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76" name="Freeform 52"/>
                  <p:cNvSpPr/>
                  <p:nvPr/>
                </p:nvSpPr>
                <p:spPr>
                  <a:xfrm>
                    <a:off x="1573" y="389"/>
                    <a:ext cx="347" cy="189"/>
                  </a:xfrm>
                  <a:custGeom>
                    <a:avLst/>
                    <a:gdLst/>
                    <a:ahLst/>
                    <a:cxnLst>
                      <a:cxn ang="0">
                        <a:pos x="347" y="9"/>
                      </a:cxn>
                      <a:cxn ang="0">
                        <a:pos x="332" y="26"/>
                      </a:cxn>
                      <a:cxn ang="0">
                        <a:pos x="320" y="41"/>
                      </a:cxn>
                      <a:cxn ang="0">
                        <a:pos x="309" y="48"/>
                      </a:cxn>
                      <a:cxn ang="0">
                        <a:pos x="271" y="60"/>
                      </a:cxn>
                      <a:cxn ang="0">
                        <a:pos x="270" y="70"/>
                      </a:cxn>
                      <a:cxn ang="0">
                        <a:pos x="258" y="77"/>
                      </a:cxn>
                      <a:cxn ang="0">
                        <a:pos x="265" y="60"/>
                      </a:cxn>
                      <a:cxn ang="0">
                        <a:pos x="246" y="63"/>
                      </a:cxn>
                      <a:cxn ang="0">
                        <a:pos x="238" y="73"/>
                      </a:cxn>
                      <a:cxn ang="0">
                        <a:pos x="255" y="94"/>
                      </a:cxn>
                      <a:cxn ang="0">
                        <a:pos x="254" y="123"/>
                      </a:cxn>
                      <a:cxn ang="0">
                        <a:pos x="232" y="136"/>
                      </a:cxn>
                      <a:cxn ang="0">
                        <a:pos x="223" y="129"/>
                      </a:cxn>
                      <a:cxn ang="0">
                        <a:pos x="206" y="117"/>
                      </a:cxn>
                      <a:cxn ang="0">
                        <a:pos x="197" y="117"/>
                      </a:cxn>
                      <a:cxn ang="0">
                        <a:pos x="192" y="132"/>
                      </a:cxn>
                      <a:cxn ang="0">
                        <a:pos x="214" y="155"/>
                      </a:cxn>
                      <a:cxn ang="0">
                        <a:pos x="218" y="176"/>
                      </a:cxn>
                      <a:cxn ang="0">
                        <a:pos x="225" y="188"/>
                      </a:cxn>
                      <a:cxn ang="0">
                        <a:pos x="210" y="182"/>
                      </a:cxn>
                      <a:cxn ang="0">
                        <a:pos x="201" y="174"/>
                      </a:cxn>
                      <a:cxn ang="0">
                        <a:pos x="180" y="142"/>
                      </a:cxn>
                      <a:cxn ang="0">
                        <a:pos x="182" y="104"/>
                      </a:cxn>
                      <a:cxn ang="0">
                        <a:pos x="180" y="90"/>
                      </a:cxn>
                      <a:cxn ang="0">
                        <a:pos x="176" y="92"/>
                      </a:cxn>
                      <a:cxn ang="0">
                        <a:pos x="165" y="89"/>
                      </a:cxn>
                      <a:cxn ang="0">
                        <a:pos x="154" y="57"/>
                      </a:cxn>
                      <a:cxn ang="0">
                        <a:pos x="141" y="56"/>
                      </a:cxn>
                      <a:cxn ang="0">
                        <a:pos x="123" y="58"/>
                      </a:cxn>
                      <a:cxn ang="0">
                        <a:pos x="103" y="78"/>
                      </a:cxn>
                      <a:cxn ang="0">
                        <a:pos x="84" y="90"/>
                      </a:cxn>
                      <a:cxn ang="0">
                        <a:pos x="79" y="92"/>
                      </a:cxn>
                      <a:cxn ang="0">
                        <a:pos x="68" y="110"/>
                      </a:cxn>
                      <a:cxn ang="0">
                        <a:pos x="65" y="119"/>
                      </a:cxn>
                      <a:cxn ang="0">
                        <a:pos x="55" y="135"/>
                      </a:cxn>
                      <a:cxn ang="0">
                        <a:pos x="40" y="131"/>
                      </a:cxn>
                      <a:cxn ang="0">
                        <a:pos x="28" y="86"/>
                      </a:cxn>
                      <a:cxn ang="0">
                        <a:pos x="31" y="52"/>
                      </a:cxn>
                      <a:cxn ang="0">
                        <a:pos x="19" y="60"/>
                      </a:cxn>
                      <a:cxn ang="0">
                        <a:pos x="9" y="50"/>
                      </a:cxn>
                      <a:cxn ang="0">
                        <a:pos x="10" y="46"/>
                      </a:cxn>
                      <a:cxn ang="0">
                        <a:pos x="0" y="31"/>
                      </a:cxn>
                      <a:cxn ang="0">
                        <a:pos x="341" y="2"/>
                      </a:cxn>
                    </a:cxnLst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77" name="Freeform 53"/>
                  <p:cNvSpPr/>
                  <p:nvPr/>
                </p:nvSpPr>
                <p:spPr>
                  <a:xfrm>
                    <a:off x="1634" y="519"/>
                    <a:ext cx="19" cy="29"/>
                  </a:xfrm>
                  <a:custGeom>
                    <a:avLst/>
                    <a:gdLst/>
                    <a:ahLst/>
                    <a:cxnLst>
                      <a:cxn ang="0">
                        <a:pos x="3" y="4"/>
                      </a:cxn>
                      <a:cxn ang="0">
                        <a:pos x="8" y="1"/>
                      </a:cxn>
                      <a:cxn ang="0">
                        <a:pos x="16" y="11"/>
                      </a:cxn>
                      <a:cxn ang="0">
                        <a:pos x="8" y="29"/>
                      </a:cxn>
                      <a:cxn ang="0">
                        <a:pos x="0" y="24"/>
                      </a:cxn>
                      <a:cxn ang="0">
                        <a:pos x="3" y="4"/>
                      </a:cxn>
                    </a:cxnLst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78" name="Freeform 54"/>
                  <p:cNvSpPr/>
                  <p:nvPr/>
                </p:nvSpPr>
                <p:spPr>
                  <a:xfrm>
                    <a:off x="1900" y="421"/>
                    <a:ext cx="18" cy="24"/>
                  </a:xfrm>
                  <a:custGeom>
                    <a:avLst/>
                    <a:gdLst/>
                    <a:ahLst/>
                    <a:cxnLst>
                      <a:cxn ang="0">
                        <a:pos x="5" y="9"/>
                      </a:cxn>
                      <a:cxn ang="0">
                        <a:pos x="12" y="1"/>
                      </a:cxn>
                      <a:cxn ang="0">
                        <a:pos x="18" y="1"/>
                      </a:cxn>
                      <a:cxn ang="0">
                        <a:pos x="16" y="8"/>
                      </a:cxn>
                      <a:cxn ang="0">
                        <a:pos x="5" y="24"/>
                      </a:cxn>
                      <a:cxn ang="0">
                        <a:pos x="3" y="19"/>
                      </a:cxn>
                      <a:cxn ang="0">
                        <a:pos x="1" y="12"/>
                      </a:cxn>
                      <a:cxn ang="0">
                        <a:pos x="5" y="9"/>
                      </a:cxn>
                    </a:cxnLst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79" name="Freeform 55"/>
                  <p:cNvSpPr/>
                  <p:nvPr/>
                </p:nvSpPr>
                <p:spPr>
                  <a:xfrm>
                    <a:off x="1951" y="409"/>
                    <a:ext cx="9" cy="10"/>
                  </a:xfrm>
                  <a:custGeom>
                    <a:avLst/>
                    <a:gdLst/>
                    <a:ahLst/>
                    <a:cxnLst>
                      <a:cxn ang="0">
                        <a:pos x="3" y="5"/>
                      </a:cxn>
                      <a:cxn ang="0">
                        <a:pos x="2" y="10"/>
                      </a:cxn>
                      <a:cxn ang="0">
                        <a:pos x="3" y="5"/>
                      </a:cxn>
                    </a:cxnLst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80" name="Freeform 56"/>
                  <p:cNvSpPr/>
                  <p:nvPr/>
                </p:nvSpPr>
                <p:spPr>
                  <a:xfrm>
                    <a:off x="1021" y="314"/>
                    <a:ext cx="433" cy="354"/>
                  </a:xfrm>
                  <a:custGeom>
                    <a:avLst/>
                    <a:gdLst/>
                    <a:ahLst/>
                    <a:cxnLst>
                      <a:cxn ang="0">
                        <a:pos x="305" y="295"/>
                      </a:cxn>
                      <a:cxn ang="0">
                        <a:pos x="309" y="287"/>
                      </a:cxn>
                      <a:cxn ang="0">
                        <a:pos x="317" y="262"/>
                      </a:cxn>
                      <a:cxn ang="0">
                        <a:pos x="196" y="182"/>
                      </a:cxn>
                      <a:cxn ang="0">
                        <a:pos x="179" y="220"/>
                      </a:cxn>
                      <a:cxn ang="0">
                        <a:pos x="192" y="353"/>
                      </a:cxn>
                      <a:cxn ang="0">
                        <a:pos x="179" y="314"/>
                      </a:cxn>
                      <a:cxn ang="0">
                        <a:pos x="154" y="279"/>
                      </a:cxn>
                      <a:cxn ang="0">
                        <a:pos x="156" y="262"/>
                      </a:cxn>
                      <a:cxn ang="0">
                        <a:pos x="157" y="250"/>
                      </a:cxn>
                      <a:cxn ang="0">
                        <a:pos x="140" y="238"/>
                      </a:cxn>
                      <a:cxn ang="0">
                        <a:pos x="123" y="220"/>
                      </a:cxn>
                      <a:cxn ang="0">
                        <a:pos x="94" y="225"/>
                      </a:cxn>
                      <a:cxn ang="0">
                        <a:pos x="80" y="232"/>
                      </a:cxn>
                      <a:cxn ang="0">
                        <a:pos x="50" y="232"/>
                      </a:cxn>
                      <a:cxn ang="0">
                        <a:pos x="14" y="198"/>
                      </a:cxn>
                      <a:cxn ang="0">
                        <a:pos x="7" y="187"/>
                      </a:cxn>
                      <a:cxn ang="0">
                        <a:pos x="0" y="168"/>
                      </a:cxn>
                      <a:cxn ang="0">
                        <a:pos x="15" y="135"/>
                      </a:cxn>
                      <a:cxn ang="0">
                        <a:pos x="20" y="115"/>
                      </a:cxn>
                      <a:cxn ang="0">
                        <a:pos x="32" y="91"/>
                      </a:cxn>
                      <a:cxn ang="0">
                        <a:pos x="51" y="74"/>
                      </a:cxn>
                      <a:cxn ang="0">
                        <a:pos x="106" y="43"/>
                      </a:cxn>
                      <a:cxn ang="0">
                        <a:pos x="140" y="19"/>
                      </a:cxn>
                      <a:cxn ang="0">
                        <a:pos x="164" y="4"/>
                      </a:cxn>
                      <a:cxn ang="0">
                        <a:pos x="230" y="1"/>
                      </a:cxn>
                      <a:cxn ang="0">
                        <a:pos x="253" y="0"/>
                      </a:cxn>
                      <a:cxn ang="0">
                        <a:pos x="244" y="22"/>
                      </a:cxn>
                      <a:cxn ang="0">
                        <a:pos x="281" y="53"/>
                      </a:cxn>
                      <a:cxn ang="0">
                        <a:pos x="316" y="47"/>
                      </a:cxn>
                      <a:cxn ang="0">
                        <a:pos x="336" y="52"/>
                      </a:cxn>
                      <a:cxn ang="0">
                        <a:pos x="355" y="62"/>
                      </a:cxn>
                      <a:cxn ang="0">
                        <a:pos x="363" y="119"/>
                      </a:cxn>
                      <a:cxn ang="0">
                        <a:pos x="363" y="153"/>
                      </a:cxn>
                      <a:cxn ang="0">
                        <a:pos x="380" y="180"/>
                      </a:cxn>
                      <a:cxn ang="0">
                        <a:pos x="410" y="191"/>
                      </a:cxn>
                      <a:cxn ang="0">
                        <a:pos x="432" y="187"/>
                      </a:cxn>
                      <a:cxn ang="0">
                        <a:pos x="422" y="216"/>
                      </a:cxn>
                      <a:cxn ang="0">
                        <a:pos x="380" y="259"/>
                      </a:cxn>
                      <a:cxn ang="0">
                        <a:pos x="348" y="308"/>
                      </a:cxn>
                      <a:cxn ang="0">
                        <a:pos x="353" y="323"/>
                      </a:cxn>
                      <a:cxn ang="0">
                        <a:pos x="276" y="353"/>
                      </a:cxn>
                    </a:cxnLst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81" name="Freeform 57"/>
                  <p:cNvSpPr/>
                  <p:nvPr/>
                </p:nvSpPr>
                <p:spPr>
                  <a:xfrm>
                    <a:off x="1189" y="447"/>
                    <a:ext cx="163" cy="221"/>
                  </a:xfrm>
                  <a:custGeom>
                    <a:avLst/>
                    <a:gdLst/>
                    <a:ahLst/>
                    <a:cxnLst>
                      <a:cxn ang="0">
                        <a:pos x="154" y="221"/>
                      </a:cxn>
                      <a:cxn ang="0">
                        <a:pos x="148" y="192"/>
                      </a:cxn>
                      <a:cxn ang="0">
                        <a:pos x="138" y="183"/>
                      </a:cxn>
                      <a:cxn ang="0">
                        <a:pos x="136" y="171"/>
                      </a:cxn>
                      <a:cxn ang="0">
                        <a:pos x="133" y="162"/>
                      </a:cxn>
                      <a:cxn ang="0">
                        <a:pos x="133" y="146"/>
                      </a:cxn>
                      <a:cxn ang="0">
                        <a:pos x="131" y="136"/>
                      </a:cxn>
                      <a:cxn ang="0">
                        <a:pos x="145" y="129"/>
                      </a:cxn>
                      <a:cxn ang="0">
                        <a:pos x="163" y="125"/>
                      </a:cxn>
                      <a:cxn ang="0">
                        <a:pos x="163" y="87"/>
                      </a:cxn>
                      <a:cxn ang="0">
                        <a:pos x="34" y="61"/>
                      </a:cxn>
                      <a:cxn ang="0">
                        <a:pos x="20" y="62"/>
                      </a:cxn>
                      <a:cxn ang="0">
                        <a:pos x="10" y="65"/>
                      </a:cxn>
                      <a:cxn ang="0">
                        <a:pos x="0" y="95"/>
                      </a:cxn>
                      <a:cxn ang="0">
                        <a:pos x="59" y="220"/>
                      </a:cxn>
                      <a:cxn ang="0">
                        <a:pos x="154" y="221"/>
                      </a:cxn>
                    </a:cxnLst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82" name="Freeform 58"/>
                  <p:cNvSpPr/>
                  <p:nvPr/>
                </p:nvSpPr>
                <p:spPr>
                  <a:xfrm>
                    <a:off x="1476" y="611"/>
                    <a:ext cx="7" cy="12"/>
                  </a:xfrm>
                  <a:custGeom>
                    <a:avLst/>
                    <a:gdLst/>
                    <a:ahLst/>
                    <a:cxnLst>
                      <a:cxn ang="0">
                        <a:pos x="3" y="8"/>
                      </a:cxn>
                      <a:cxn ang="0">
                        <a:pos x="7" y="7"/>
                      </a:cxn>
                      <a:cxn ang="0">
                        <a:pos x="3" y="8"/>
                      </a:cxn>
                    </a:cxnLst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83" name="Freeform 59"/>
                  <p:cNvSpPr/>
                  <p:nvPr/>
                </p:nvSpPr>
                <p:spPr>
                  <a:xfrm>
                    <a:off x="1467" y="497"/>
                    <a:ext cx="9" cy="7"/>
                  </a:xfrm>
                  <a:custGeom>
                    <a:avLst/>
                    <a:gdLst/>
                    <a:ahLst/>
                    <a:cxnLst>
                      <a:cxn ang="0">
                        <a:pos x="5" y="4"/>
                      </a:cxn>
                      <a:cxn ang="0">
                        <a:pos x="7" y="0"/>
                      </a:cxn>
                      <a:cxn ang="0">
                        <a:pos x="8" y="4"/>
                      </a:cxn>
                      <a:cxn ang="0">
                        <a:pos x="3" y="7"/>
                      </a:cxn>
                      <a:cxn ang="0">
                        <a:pos x="5" y="4"/>
                      </a:cxn>
                    </a:cxnLst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84" name="Freeform 60"/>
                  <p:cNvSpPr/>
                  <p:nvPr/>
                </p:nvSpPr>
                <p:spPr>
                  <a:xfrm>
                    <a:off x="1072" y="357"/>
                    <a:ext cx="25" cy="10"/>
                  </a:xfrm>
                  <a:custGeom>
                    <a:avLst/>
                    <a:gdLst/>
                    <a:ahLst/>
                    <a:cxnLst>
                      <a:cxn ang="0">
                        <a:pos x="11" y="6"/>
                      </a:cxn>
                      <a:cxn ang="0">
                        <a:pos x="14" y="2"/>
                      </a:cxn>
                      <a:cxn ang="0">
                        <a:pos x="16" y="10"/>
                      </a:cxn>
                      <a:cxn ang="0">
                        <a:pos x="11" y="6"/>
                      </a:cxn>
                    </a:cxnLst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85" name="Freeform 61"/>
                  <p:cNvSpPr/>
                  <p:nvPr/>
                </p:nvSpPr>
                <p:spPr>
                  <a:xfrm>
                    <a:off x="1374" y="265"/>
                    <a:ext cx="295" cy="233"/>
                  </a:xfrm>
                  <a:custGeom>
                    <a:avLst/>
                    <a:gdLst/>
                    <a:ahLst/>
                    <a:cxnLst>
                      <a:cxn ang="0">
                        <a:pos x="201" y="155"/>
                      </a:cxn>
                      <a:cxn ang="0">
                        <a:pos x="167" y="151"/>
                      </a:cxn>
                      <a:cxn ang="0">
                        <a:pos x="138" y="138"/>
                      </a:cxn>
                      <a:cxn ang="0">
                        <a:pos x="113" y="134"/>
                      </a:cxn>
                      <a:cxn ang="0">
                        <a:pos x="101" y="139"/>
                      </a:cxn>
                      <a:cxn ang="0">
                        <a:pos x="111" y="143"/>
                      </a:cxn>
                      <a:cxn ang="0">
                        <a:pos x="125" y="157"/>
                      </a:cxn>
                      <a:cxn ang="0">
                        <a:pos x="137" y="159"/>
                      </a:cxn>
                      <a:cxn ang="0">
                        <a:pos x="142" y="179"/>
                      </a:cxn>
                      <a:cxn ang="0">
                        <a:pos x="133" y="185"/>
                      </a:cxn>
                      <a:cxn ang="0">
                        <a:pos x="111" y="206"/>
                      </a:cxn>
                      <a:cxn ang="0">
                        <a:pos x="96" y="210"/>
                      </a:cxn>
                      <a:cxn ang="0">
                        <a:pos x="41" y="233"/>
                      </a:cxn>
                      <a:cxn ang="0">
                        <a:pos x="33" y="206"/>
                      </a:cxn>
                      <a:cxn ang="0">
                        <a:pos x="19" y="175"/>
                      </a:cxn>
                      <a:cxn ang="0">
                        <a:pos x="14" y="150"/>
                      </a:cxn>
                      <a:cxn ang="0">
                        <a:pos x="23" y="115"/>
                      </a:cxn>
                      <a:cxn ang="0">
                        <a:pos x="7" y="131"/>
                      </a:cxn>
                      <a:cxn ang="0">
                        <a:pos x="34" y="94"/>
                      </a:cxn>
                      <a:cxn ang="0">
                        <a:pos x="48" y="68"/>
                      </a:cxn>
                      <a:cxn ang="0">
                        <a:pos x="16" y="68"/>
                      </a:cxn>
                      <a:cxn ang="0">
                        <a:pos x="0" y="66"/>
                      </a:cxn>
                      <a:cxn ang="0">
                        <a:pos x="11" y="47"/>
                      </a:cxn>
                      <a:cxn ang="0">
                        <a:pos x="41" y="37"/>
                      </a:cxn>
                      <a:cxn ang="0">
                        <a:pos x="94" y="42"/>
                      </a:cxn>
                      <a:cxn ang="0">
                        <a:pos x="97" y="21"/>
                      </a:cxn>
                      <a:cxn ang="0">
                        <a:pos x="111" y="0"/>
                      </a:cxn>
                      <a:cxn ang="0">
                        <a:pos x="152" y="15"/>
                      </a:cxn>
                      <a:cxn ang="0">
                        <a:pos x="140" y="29"/>
                      </a:cxn>
                      <a:cxn ang="0">
                        <a:pos x="128" y="59"/>
                      </a:cxn>
                      <a:cxn ang="0">
                        <a:pos x="154" y="64"/>
                      </a:cxn>
                      <a:cxn ang="0">
                        <a:pos x="159" y="46"/>
                      </a:cxn>
                      <a:cxn ang="0">
                        <a:pos x="178" y="31"/>
                      </a:cxn>
                      <a:cxn ang="0">
                        <a:pos x="212" y="29"/>
                      </a:cxn>
                      <a:cxn ang="0">
                        <a:pos x="225" y="17"/>
                      </a:cxn>
                      <a:cxn ang="0">
                        <a:pos x="230" y="154"/>
                      </a:cxn>
                    </a:cxnLst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86" name="Freeform 62"/>
                  <p:cNvSpPr/>
                  <p:nvPr/>
                </p:nvSpPr>
                <p:spPr>
                  <a:xfrm>
                    <a:off x="1173" y="247"/>
                    <a:ext cx="591" cy="95"/>
                  </a:xfrm>
                  <a:custGeom>
                    <a:avLst/>
                    <a:gdLst/>
                    <a:ahLst/>
                    <a:cxnLst>
                      <a:cxn ang="0">
                        <a:pos x="524" y="0"/>
                      </a:cxn>
                      <a:cxn ang="0">
                        <a:pos x="91" y="18"/>
                      </a:cxn>
                      <a:cxn ang="0">
                        <a:pos x="58" y="27"/>
                      </a:cxn>
                      <a:cxn ang="0">
                        <a:pos x="39" y="27"/>
                      </a:cxn>
                      <a:cxn ang="0">
                        <a:pos x="14" y="49"/>
                      </a:cxn>
                      <a:cxn ang="0">
                        <a:pos x="0" y="67"/>
                      </a:cxn>
                      <a:cxn ang="0">
                        <a:pos x="37" y="73"/>
                      </a:cxn>
                      <a:cxn ang="0">
                        <a:pos x="62" y="61"/>
                      </a:cxn>
                      <a:cxn ang="0">
                        <a:pos x="69" y="54"/>
                      </a:cxn>
                      <a:cxn ang="0">
                        <a:pos x="106" y="33"/>
                      </a:cxn>
                      <a:cxn ang="0">
                        <a:pos x="136" y="29"/>
                      </a:cxn>
                      <a:cxn ang="0">
                        <a:pos x="150" y="60"/>
                      </a:cxn>
                      <a:cxn ang="0">
                        <a:pos x="119" y="69"/>
                      </a:cxn>
                      <a:cxn ang="0">
                        <a:pos x="147" y="72"/>
                      </a:cxn>
                      <a:cxn ang="0">
                        <a:pos x="159" y="57"/>
                      </a:cxn>
                      <a:cxn ang="0">
                        <a:pos x="169" y="59"/>
                      </a:cxn>
                      <a:cxn ang="0">
                        <a:pos x="161" y="34"/>
                      </a:cxn>
                      <a:cxn ang="0">
                        <a:pos x="169" y="28"/>
                      </a:cxn>
                      <a:cxn ang="0">
                        <a:pos x="176" y="56"/>
                      </a:cxn>
                      <a:cxn ang="0">
                        <a:pos x="169" y="72"/>
                      </a:cxn>
                      <a:cxn ang="0">
                        <a:pos x="188" y="83"/>
                      </a:cxn>
                      <a:cxn ang="0">
                        <a:pos x="190" y="59"/>
                      </a:cxn>
                      <a:cxn ang="0">
                        <a:pos x="210" y="66"/>
                      </a:cxn>
                      <a:cxn ang="0">
                        <a:pos x="242" y="47"/>
                      </a:cxn>
                      <a:cxn ang="0">
                        <a:pos x="260" y="32"/>
                      </a:cxn>
                      <a:cxn ang="0">
                        <a:pos x="279" y="36"/>
                      </a:cxn>
                      <a:cxn ang="0">
                        <a:pos x="289" y="32"/>
                      </a:cxn>
                      <a:cxn ang="0">
                        <a:pos x="274" y="28"/>
                      </a:cxn>
                      <a:cxn ang="0">
                        <a:pos x="301" y="22"/>
                      </a:cxn>
                      <a:cxn ang="0">
                        <a:pos x="345" y="34"/>
                      </a:cxn>
                      <a:cxn ang="0">
                        <a:pos x="369" y="27"/>
                      </a:cxn>
                      <a:cxn ang="0">
                        <a:pos x="371" y="40"/>
                      </a:cxn>
                      <a:cxn ang="0">
                        <a:pos x="361" y="64"/>
                      </a:cxn>
                      <a:cxn ang="0">
                        <a:pos x="388" y="56"/>
                      </a:cxn>
                      <a:cxn ang="0">
                        <a:pos x="396" y="51"/>
                      </a:cxn>
                      <a:cxn ang="0">
                        <a:pos x="411" y="39"/>
                      </a:cxn>
                      <a:cxn ang="0">
                        <a:pos x="504" y="54"/>
                      </a:cxn>
                    </a:cxnLst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87" name="Freeform 63"/>
                  <p:cNvSpPr/>
                  <p:nvPr/>
                </p:nvSpPr>
                <p:spPr>
                  <a:xfrm>
                    <a:off x="1293" y="282"/>
                    <a:ext cx="13" cy="10"/>
                  </a:xfrm>
                  <a:custGeom>
                    <a:avLst/>
                    <a:gdLst/>
                    <a:ahLst/>
                    <a:cxnLst>
                      <a:cxn ang="0">
                        <a:pos x="1" y="9"/>
                      </a:cxn>
                      <a:cxn ang="0">
                        <a:pos x="13" y="0"/>
                      </a:cxn>
                      <a:cxn ang="0">
                        <a:pos x="8" y="8"/>
                      </a:cxn>
                      <a:cxn ang="0">
                        <a:pos x="1" y="9"/>
                      </a:cxn>
                    </a:cxnLst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88" name="Freeform 64"/>
                  <p:cNvSpPr/>
                  <p:nvPr/>
                </p:nvSpPr>
                <p:spPr>
                  <a:xfrm>
                    <a:off x="1278" y="296"/>
                    <a:ext cx="19" cy="11"/>
                  </a:xfrm>
                  <a:custGeom>
                    <a:avLst/>
                    <a:gdLst/>
                    <a:ahLst/>
                    <a:cxnLst>
                      <a:cxn ang="0">
                        <a:pos x="3" y="11"/>
                      </a:cxn>
                      <a:cxn ang="0">
                        <a:pos x="10" y="0"/>
                      </a:cxn>
                      <a:cxn ang="0">
                        <a:pos x="16" y="1"/>
                      </a:cxn>
                      <a:cxn ang="0">
                        <a:pos x="3" y="11"/>
                      </a:cxn>
                    </a:cxnLst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89" name="Freeform 65"/>
                  <p:cNvSpPr/>
                  <p:nvPr/>
                </p:nvSpPr>
                <p:spPr>
                  <a:xfrm>
                    <a:off x="1340" y="337"/>
                    <a:ext cx="32" cy="6"/>
                  </a:xfrm>
                  <a:custGeom>
                    <a:avLst/>
                    <a:gdLst/>
                    <a:ahLst/>
                    <a:cxnLst>
                      <a:cxn ang="0">
                        <a:pos x="16" y="6"/>
                      </a:cxn>
                      <a:cxn ang="0">
                        <a:pos x="11" y="1"/>
                      </a:cxn>
                      <a:cxn ang="0">
                        <a:pos x="16" y="6"/>
                      </a:cxn>
                    </a:cxnLst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90" name="Freeform 66"/>
                  <p:cNvSpPr/>
                  <p:nvPr/>
                </p:nvSpPr>
                <p:spPr>
                  <a:xfrm>
                    <a:off x="1395" y="336"/>
                    <a:ext cx="18" cy="15"/>
                  </a:xfrm>
                  <a:custGeom>
                    <a:avLst/>
                    <a:gdLst/>
                    <a:ahLst/>
                    <a:cxnLst>
                      <a:cxn ang="0">
                        <a:pos x="0" y="7"/>
                      </a:cxn>
                      <a:cxn ang="0">
                        <a:pos x="5" y="3"/>
                      </a:cxn>
                      <a:cxn ang="0">
                        <a:pos x="0" y="7"/>
                      </a:cxn>
                    </a:cxnLst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91" name="Freeform 67"/>
                  <p:cNvSpPr/>
                  <p:nvPr/>
                </p:nvSpPr>
                <p:spPr>
                  <a:xfrm>
                    <a:off x="1248" y="295"/>
                    <a:ext cx="14" cy="10"/>
                  </a:xfrm>
                  <a:custGeom>
                    <a:avLst/>
                    <a:gdLst/>
                    <a:ahLst/>
                    <a:cxnLst>
                      <a:cxn ang="0">
                        <a:pos x="3" y="7"/>
                      </a:cxn>
                      <a:cxn ang="0">
                        <a:pos x="14" y="3"/>
                      </a:cxn>
                      <a:cxn ang="0">
                        <a:pos x="3" y="7"/>
                      </a:cxn>
                    </a:cxnLst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</p:grpSp>
            <p:grpSp>
              <p:nvGrpSpPr>
                <p:cNvPr id="1092" name="Group 68"/>
                <p:cNvGrpSpPr/>
                <p:nvPr/>
              </p:nvGrpSpPr>
              <p:grpSpPr>
                <a:xfrm>
                  <a:off x="3709" y="240"/>
                  <a:ext cx="1139" cy="429"/>
                  <a:chOff x="3709" y="240"/>
                  <a:chExt cx="1139" cy="429"/>
                </a:xfrm>
              </p:grpSpPr>
              <p:sp>
                <p:nvSpPr>
                  <p:cNvPr id="1093" name="Freeform 69"/>
                  <p:cNvSpPr/>
                  <p:nvPr/>
                </p:nvSpPr>
                <p:spPr>
                  <a:xfrm>
                    <a:off x="4808" y="616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7" y="11"/>
                      </a:cxn>
                      <a:cxn ang="0">
                        <a:pos x="3" y="7"/>
                      </a:cxn>
                      <a:cxn ang="0">
                        <a:pos x="0" y="3"/>
                      </a:cxn>
                      <a:cxn ang="0">
                        <a:pos x="7" y="1"/>
                      </a:cxn>
                      <a:cxn ang="0">
                        <a:pos x="13" y="8"/>
                      </a:cxn>
                      <a:cxn ang="0">
                        <a:pos x="12" y="10"/>
                      </a:cxn>
                      <a:cxn ang="0">
                        <a:pos x="7" y="11"/>
                      </a:cxn>
                    </a:cxnLst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94" name="Freeform 70"/>
                  <p:cNvSpPr/>
                  <p:nvPr/>
                </p:nvSpPr>
                <p:spPr>
                  <a:xfrm>
                    <a:off x="4655" y="629"/>
                    <a:ext cx="11" cy="5"/>
                  </a:xfrm>
                  <a:custGeom>
                    <a:avLst/>
                    <a:gdLst/>
                    <a:ahLst/>
                    <a:cxnLst>
                      <a:cxn ang="0">
                        <a:pos x="7" y="5"/>
                      </a:cxn>
                      <a:cxn ang="0">
                        <a:pos x="1" y="3"/>
                      </a:cxn>
                      <a:cxn ang="0">
                        <a:pos x="7" y="0"/>
                      </a:cxn>
                      <a:cxn ang="0">
                        <a:pos x="7" y="5"/>
                      </a:cxn>
                    </a:cxnLst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95" name="Freeform 71"/>
                  <p:cNvSpPr/>
                  <p:nvPr/>
                </p:nvSpPr>
                <p:spPr>
                  <a:xfrm>
                    <a:off x="4609" y="635"/>
                    <a:ext cx="28" cy="16"/>
                  </a:xfrm>
                  <a:custGeom>
                    <a:avLst/>
                    <a:gdLst/>
                    <a:ahLst/>
                    <a:cxnLst>
                      <a:cxn ang="0">
                        <a:pos x="6" y="8"/>
                      </a:cxn>
                      <a:cxn ang="0">
                        <a:pos x="13" y="1"/>
                      </a:cxn>
                      <a:cxn ang="0">
                        <a:pos x="18" y="0"/>
                      </a:cxn>
                      <a:cxn ang="0">
                        <a:pos x="25" y="4"/>
                      </a:cxn>
                      <a:cxn ang="0">
                        <a:pos x="14" y="9"/>
                      </a:cxn>
                      <a:cxn ang="0">
                        <a:pos x="5" y="16"/>
                      </a:cxn>
                      <a:cxn ang="0">
                        <a:pos x="3" y="7"/>
                      </a:cxn>
                      <a:cxn ang="0">
                        <a:pos x="5" y="5"/>
                      </a:cxn>
                      <a:cxn ang="0">
                        <a:pos x="6" y="8"/>
                      </a:cxn>
                    </a:cxnLst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96" name="Freeform 72"/>
                  <p:cNvSpPr/>
                  <p:nvPr/>
                </p:nvSpPr>
                <p:spPr>
                  <a:xfrm>
                    <a:off x="4580" y="634"/>
                    <a:ext cx="29" cy="16"/>
                  </a:xfrm>
                  <a:custGeom>
                    <a:avLst/>
                    <a:gdLst/>
                    <a:ahLst/>
                    <a:cxnLst>
                      <a:cxn ang="0">
                        <a:pos x="0" y="11"/>
                      </a:cxn>
                      <a:cxn ang="0">
                        <a:pos x="8" y="9"/>
                      </a:cxn>
                      <a:cxn ang="0">
                        <a:pos x="22" y="0"/>
                      </a:cxn>
                      <a:cxn ang="0">
                        <a:pos x="27" y="1"/>
                      </a:cxn>
                      <a:cxn ang="0">
                        <a:pos x="21" y="6"/>
                      </a:cxn>
                      <a:cxn ang="0">
                        <a:pos x="12" y="11"/>
                      </a:cxn>
                      <a:cxn ang="0">
                        <a:pos x="9" y="16"/>
                      </a:cxn>
                      <a:cxn ang="0">
                        <a:pos x="7" y="15"/>
                      </a:cxn>
                      <a:cxn ang="0">
                        <a:pos x="5" y="13"/>
                      </a:cxn>
                      <a:cxn ang="0">
                        <a:pos x="0" y="12"/>
                      </a:cxn>
                      <a:cxn ang="0">
                        <a:pos x="0" y="11"/>
                      </a:cxn>
                    </a:cxnLst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97" name="Freeform 73"/>
                  <p:cNvSpPr/>
                  <p:nvPr/>
                </p:nvSpPr>
                <p:spPr>
                  <a:xfrm>
                    <a:off x="4423" y="547"/>
                    <a:ext cx="151" cy="93"/>
                  </a:xfrm>
                  <a:custGeom>
                    <a:avLst/>
                    <a:gdLst/>
                    <a:ahLst/>
                    <a:cxnLst>
                      <a:cxn ang="0">
                        <a:pos x="4" y="1"/>
                      </a:cxn>
                      <a:cxn ang="0">
                        <a:pos x="15" y="6"/>
                      </a:cxn>
                      <a:cxn ang="0">
                        <a:pos x="20" y="10"/>
                      </a:cxn>
                      <a:cxn ang="0">
                        <a:pos x="32" y="17"/>
                      </a:cxn>
                      <a:cxn ang="0">
                        <a:pos x="39" y="22"/>
                      </a:cxn>
                      <a:cxn ang="0">
                        <a:pos x="52" y="33"/>
                      </a:cxn>
                      <a:cxn ang="0">
                        <a:pos x="58" y="43"/>
                      </a:cxn>
                      <a:cxn ang="0">
                        <a:pos x="63" y="44"/>
                      </a:cxn>
                      <a:cxn ang="0">
                        <a:pos x="66" y="50"/>
                      </a:cxn>
                      <a:cxn ang="0">
                        <a:pos x="75" y="51"/>
                      </a:cxn>
                      <a:cxn ang="0">
                        <a:pos x="72" y="66"/>
                      </a:cxn>
                      <a:cxn ang="0">
                        <a:pos x="77" y="75"/>
                      </a:cxn>
                      <a:cxn ang="0">
                        <a:pos x="84" y="78"/>
                      </a:cxn>
                      <a:cxn ang="0">
                        <a:pos x="92" y="79"/>
                      </a:cxn>
                      <a:cxn ang="0">
                        <a:pos x="100" y="81"/>
                      </a:cxn>
                      <a:cxn ang="0">
                        <a:pos x="108" y="79"/>
                      </a:cxn>
                      <a:cxn ang="0">
                        <a:pos x="116" y="83"/>
                      </a:cxn>
                      <a:cxn ang="0">
                        <a:pos x="126" y="86"/>
                      </a:cxn>
                      <a:cxn ang="0">
                        <a:pos x="134" y="89"/>
                      </a:cxn>
                      <a:cxn ang="0">
                        <a:pos x="150" y="89"/>
                      </a:cxn>
                      <a:cxn ang="0">
                        <a:pos x="145" y="92"/>
                      </a:cxn>
                      <a:cxn ang="0">
                        <a:pos x="137" y="91"/>
                      </a:cxn>
                      <a:cxn ang="0">
                        <a:pos x="128" y="91"/>
                      </a:cxn>
                      <a:cxn ang="0">
                        <a:pos x="123" y="89"/>
                      </a:cxn>
                      <a:cxn ang="0">
                        <a:pos x="107" y="89"/>
                      </a:cxn>
                      <a:cxn ang="0">
                        <a:pos x="100" y="87"/>
                      </a:cxn>
                      <a:cxn ang="0">
                        <a:pos x="73" y="81"/>
                      </a:cxn>
                      <a:cxn ang="0">
                        <a:pos x="68" y="73"/>
                      </a:cxn>
                      <a:cxn ang="0">
                        <a:pos x="54" y="67"/>
                      </a:cxn>
                      <a:cxn ang="0">
                        <a:pos x="46" y="62"/>
                      </a:cxn>
                      <a:cxn ang="0">
                        <a:pos x="40" y="53"/>
                      </a:cxn>
                      <a:cxn ang="0">
                        <a:pos x="29" y="36"/>
                      </a:cxn>
                      <a:cxn ang="0">
                        <a:pos x="27" y="34"/>
                      </a:cxn>
                      <a:cxn ang="0">
                        <a:pos x="25" y="34"/>
                      </a:cxn>
                      <a:cxn ang="0">
                        <a:pos x="23" y="30"/>
                      </a:cxn>
                      <a:cxn ang="0">
                        <a:pos x="16" y="19"/>
                      </a:cxn>
                      <a:cxn ang="0">
                        <a:pos x="9" y="13"/>
                      </a:cxn>
                      <a:cxn ang="0">
                        <a:pos x="2" y="7"/>
                      </a:cxn>
                      <a:cxn ang="0">
                        <a:pos x="4" y="1"/>
                      </a:cxn>
                      <a:cxn ang="0">
                        <a:pos x="4" y="1"/>
                      </a:cxn>
                    </a:cxnLst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98" name="Freeform 74"/>
                  <p:cNvSpPr/>
                  <p:nvPr/>
                </p:nvSpPr>
                <p:spPr>
                  <a:xfrm>
                    <a:off x="4515" y="541"/>
                    <a:ext cx="67" cy="68"/>
                  </a:xfrm>
                  <a:custGeom>
                    <a:avLst/>
                    <a:gdLst/>
                    <a:ahLst/>
                    <a:cxnLst>
                      <a:cxn ang="0">
                        <a:pos x="23" y="22"/>
                      </a:cxn>
                      <a:cxn ang="0">
                        <a:pos x="28" y="19"/>
                      </a:cxn>
                      <a:cxn ang="0">
                        <a:pos x="29" y="17"/>
                      </a:cxn>
                      <a:cxn ang="0">
                        <a:pos x="34" y="15"/>
                      </a:cxn>
                      <a:cxn ang="0">
                        <a:pos x="46" y="7"/>
                      </a:cxn>
                      <a:cxn ang="0">
                        <a:pos x="48" y="1"/>
                      </a:cxn>
                      <a:cxn ang="0">
                        <a:pos x="53" y="0"/>
                      </a:cxn>
                      <a:cxn ang="0">
                        <a:pos x="64" y="9"/>
                      </a:cxn>
                      <a:cxn ang="0">
                        <a:pos x="63" y="15"/>
                      </a:cxn>
                      <a:cxn ang="0">
                        <a:pos x="54" y="21"/>
                      </a:cxn>
                      <a:cxn ang="0">
                        <a:pos x="57" y="31"/>
                      </a:cxn>
                      <a:cxn ang="0">
                        <a:pos x="61" y="36"/>
                      </a:cxn>
                      <a:cxn ang="0">
                        <a:pos x="63" y="42"/>
                      </a:cxn>
                      <a:cxn ang="0">
                        <a:pos x="55" y="42"/>
                      </a:cxn>
                      <a:cxn ang="0">
                        <a:pos x="50" y="48"/>
                      </a:cxn>
                      <a:cxn ang="0">
                        <a:pos x="45" y="51"/>
                      </a:cxn>
                      <a:cxn ang="0">
                        <a:pos x="43" y="65"/>
                      </a:cxn>
                      <a:cxn ang="0">
                        <a:pos x="38" y="67"/>
                      </a:cxn>
                      <a:cxn ang="0">
                        <a:pos x="35" y="68"/>
                      </a:cxn>
                      <a:cxn ang="0">
                        <a:pos x="33" y="67"/>
                      </a:cxn>
                      <a:cxn ang="0">
                        <a:pos x="31" y="63"/>
                      </a:cxn>
                      <a:cxn ang="0">
                        <a:pos x="26" y="61"/>
                      </a:cxn>
                      <a:cxn ang="0">
                        <a:pos x="18" y="64"/>
                      </a:cxn>
                      <a:cxn ang="0">
                        <a:pos x="12" y="61"/>
                      </a:cxn>
                      <a:cxn ang="0">
                        <a:pos x="4" y="49"/>
                      </a:cxn>
                      <a:cxn ang="0">
                        <a:pos x="2" y="43"/>
                      </a:cxn>
                      <a:cxn ang="0">
                        <a:pos x="0" y="39"/>
                      </a:cxn>
                      <a:cxn ang="0">
                        <a:pos x="9" y="32"/>
                      </a:cxn>
                      <a:cxn ang="0">
                        <a:pos x="14" y="34"/>
                      </a:cxn>
                      <a:cxn ang="0">
                        <a:pos x="15" y="26"/>
                      </a:cxn>
                      <a:cxn ang="0">
                        <a:pos x="22" y="23"/>
                      </a:cxn>
                      <a:cxn ang="0">
                        <a:pos x="23" y="22"/>
                      </a:cxn>
                    </a:cxnLst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99" name="Freeform 75"/>
                  <p:cNvSpPr/>
                  <p:nvPr/>
                </p:nvSpPr>
                <p:spPr>
                  <a:xfrm>
                    <a:off x="4580" y="572"/>
                    <a:ext cx="47" cy="13"/>
                  </a:xfrm>
                  <a:custGeom>
                    <a:avLst/>
                    <a:gdLst/>
                    <a:ahLst/>
                    <a:cxnLst>
                      <a:cxn ang="0">
                        <a:pos x="2" y="11"/>
                      </a:cxn>
                      <a:cxn ang="0">
                        <a:pos x="8" y="3"/>
                      </a:cxn>
                      <a:cxn ang="0">
                        <a:pos x="20" y="7"/>
                      </a:cxn>
                      <a:cxn ang="0">
                        <a:pos x="31" y="5"/>
                      </a:cxn>
                      <a:cxn ang="0">
                        <a:pos x="39" y="0"/>
                      </a:cxn>
                      <a:cxn ang="0">
                        <a:pos x="33" y="9"/>
                      </a:cxn>
                      <a:cxn ang="0">
                        <a:pos x="26" y="13"/>
                      </a:cxn>
                      <a:cxn ang="0">
                        <a:pos x="18" y="11"/>
                      </a:cxn>
                      <a:cxn ang="0">
                        <a:pos x="6" y="10"/>
                      </a:cxn>
                      <a:cxn ang="0">
                        <a:pos x="2" y="11"/>
                      </a:cxn>
                    </a:cxnLst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100" name="Freeform 76"/>
                  <p:cNvSpPr/>
                  <p:nvPr/>
                </p:nvSpPr>
                <p:spPr>
                  <a:xfrm>
                    <a:off x="4578" y="588"/>
                    <a:ext cx="32" cy="34"/>
                  </a:xfrm>
                  <a:custGeom>
                    <a:avLst/>
                    <a:gdLst/>
                    <a:ahLst/>
                    <a:cxnLst>
                      <a:cxn ang="0">
                        <a:pos x="3" y="6"/>
                      </a:cxn>
                      <a:cxn ang="0">
                        <a:pos x="8" y="0"/>
                      </a:cxn>
                      <a:cxn ang="0">
                        <a:pos x="14" y="6"/>
                      </a:cxn>
                      <a:cxn ang="0">
                        <a:pos x="26" y="1"/>
                      </a:cxn>
                      <a:cxn ang="0">
                        <a:pos x="19" y="11"/>
                      </a:cxn>
                      <a:cxn ang="0">
                        <a:pos x="23" y="16"/>
                      </a:cxn>
                      <a:cxn ang="0">
                        <a:pos x="24" y="20"/>
                      </a:cxn>
                      <a:cxn ang="0">
                        <a:pos x="19" y="24"/>
                      </a:cxn>
                      <a:cxn ang="0">
                        <a:pos x="14" y="20"/>
                      </a:cxn>
                      <a:cxn ang="0">
                        <a:pos x="9" y="16"/>
                      </a:cxn>
                      <a:cxn ang="0">
                        <a:pos x="12" y="22"/>
                      </a:cxn>
                      <a:cxn ang="0">
                        <a:pos x="13" y="24"/>
                      </a:cxn>
                      <a:cxn ang="0">
                        <a:pos x="8" y="34"/>
                      </a:cxn>
                      <a:cxn ang="0">
                        <a:pos x="5" y="33"/>
                      </a:cxn>
                      <a:cxn ang="0">
                        <a:pos x="3" y="29"/>
                      </a:cxn>
                      <a:cxn ang="0">
                        <a:pos x="0" y="18"/>
                      </a:cxn>
                      <a:cxn ang="0">
                        <a:pos x="1" y="10"/>
                      </a:cxn>
                      <a:cxn ang="0">
                        <a:pos x="3" y="6"/>
                      </a:cxn>
                    </a:cxnLst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101" name="Freeform 77"/>
                  <p:cNvSpPr/>
                  <p:nvPr/>
                </p:nvSpPr>
                <p:spPr>
                  <a:xfrm>
                    <a:off x="4632" y="569"/>
                    <a:ext cx="16" cy="20"/>
                  </a:xfrm>
                  <a:custGeom>
                    <a:avLst/>
                    <a:gdLst/>
                    <a:ahLst/>
                    <a:cxnLst>
                      <a:cxn ang="0">
                        <a:pos x="1" y="9"/>
                      </a:cxn>
                      <a:cxn ang="0">
                        <a:pos x="6" y="0"/>
                      </a:cxn>
                      <a:cxn ang="0">
                        <a:pos x="6" y="9"/>
                      </a:cxn>
                      <a:cxn ang="0">
                        <a:pos x="16" y="12"/>
                      </a:cxn>
                      <a:cxn ang="0">
                        <a:pos x="8" y="14"/>
                      </a:cxn>
                      <a:cxn ang="0">
                        <a:pos x="2" y="19"/>
                      </a:cxn>
                      <a:cxn ang="0">
                        <a:pos x="0" y="11"/>
                      </a:cxn>
                      <a:cxn ang="0">
                        <a:pos x="1" y="9"/>
                      </a:cxn>
                    </a:cxnLst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102" name="Freeform 78"/>
                  <p:cNvSpPr/>
                  <p:nvPr/>
                </p:nvSpPr>
                <p:spPr>
                  <a:xfrm>
                    <a:off x="4636" y="600"/>
                    <a:ext cx="20" cy="10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12" y="0"/>
                      </a:cxn>
                      <a:cxn ang="0">
                        <a:pos x="20" y="6"/>
                      </a:cxn>
                      <a:cxn ang="0">
                        <a:pos x="14" y="5"/>
                      </a:cxn>
                      <a:cxn ang="0">
                        <a:pos x="1" y="6"/>
                      </a:cxn>
                      <a:cxn ang="0">
                        <a:pos x="3" y="0"/>
                      </a:cxn>
                    </a:cxnLst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103" name="Freeform 79"/>
                  <p:cNvSpPr/>
                  <p:nvPr/>
                </p:nvSpPr>
                <p:spPr>
                  <a:xfrm>
                    <a:off x="4657" y="585"/>
                    <a:ext cx="26" cy="17"/>
                  </a:xfrm>
                  <a:custGeom>
                    <a:avLst/>
                    <a:gdLst/>
                    <a:ahLst/>
                    <a:cxnLst>
                      <a:cxn ang="0">
                        <a:pos x="9" y="13"/>
                      </a:cxn>
                      <a:cxn ang="0">
                        <a:pos x="6" y="9"/>
                      </a:cxn>
                      <a:cxn ang="0">
                        <a:pos x="1" y="8"/>
                      </a:cxn>
                      <a:cxn ang="0">
                        <a:pos x="6" y="3"/>
                      </a:cxn>
                      <a:cxn ang="0">
                        <a:pos x="11" y="0"/>
                      </a:cxn>
                      <a:cxn ang="0">
                        <a:pos x="21" y="4"/>
                      </a:cxn>
                      <a:cxn ang="0">
                        <a:pos x="23" y="7"/>
                      </a:cxn>
                      <a:cxn ang="0">
                        <a:pos x="26" y="11"/>
                      </a:cxn>
                      <a:cxn ang="0">
                        <a:pos x="17" y="13"/>
                      </a:cxn>
                      <a:cxn ang="0">
                        <a:pos x="10" y="16"/>
                      </a:cxn>
                      <a:cxn ang="0">
                        <a:pos x="9" y="13"/>
                      </a:cxn>
                    </a:cxnLst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104" name="Freeform 80"/>
                  <p:cNvSpPr/>
                  <p:nvPr/>
                </p:nvSpPr>
                <p:spPr>
                  <a:xfrm>
                    <a:off x="4664" y="593"/>
                    <a:ext cx="122" cy="61"/>
                  </a:xfrm>
                  <a:custGeom>
                    <a:avLst/>
                    <a:gdLst/>
                    <a:ahLst/>
                    <a:cxnLst>
                      <a:cxn ang="0">
                        <a:pos x="20" y="9"/>
                      </a:cxn>
                      <a:cxn ang="0">
                        <a:pos x="15" y="5"/>
                      </a:cxn>
                      <a:cxn ang="0">
                        <a:pos x="11" y="10"/>
                      </a:cxn>
                      <a:cxn ang="0">
                        <a:pos x="0" y="8"/>
                      </a:cxn>
                      <a:cxn ang="0">
                        <a:pos x="4" y="14"/>
                      </a:cxn>
                      <a:cxn ang="0">
                        <a:pos x="7" y="21"/>
                      </a:cxn>
                      <a:cxn ang="0">
                        <a:pos x="10" y="16"/>
                      </a:cxn>
                      <a:cxn ang="0">
                        <a:pos x="13" y="15"/>
                      </a:cxn>
                      <a:cxn ang="0">
                        <a:pos x="20" y="19"/>
                      </a:cxn>
                      <a:cxn ang="0">
                        <a:pos x="30" y="21"/>
                      </a:cxn>
                      <a:cxn ang="0">
                        <a:pos x="38" y="24"/>
                      </a:cxn>
                      <a:cxn ang="0">
                        <a:pos x="45" y="34"/>
                      </a:cxn>
                      <a:cxn ang="0">
                        <a:pos x="44" y="41"/>
                      </a:cxn>
                      <a:cxn ang="0">
                        <a:pos x="42" y="45"/>
                      </a:cxn>
                      <a:cxn ang="0">
                        <a:pos x="52" y="43"/>
                      </a:cxn>
                      <a:cxn ang="0">
                        <a:pos x="60" y="47"/>
                      </a:cxn>
                      <a:cxn ang="0">
                        <a:pos x="72" y="50"/>
                      </a:cxn>
                      <a:cxn ang="0">
                        <a:pos x="74" y="49"/>
                      </a:cxn>
                      <a:cxn ang="0">
                        <a:pos x="72" y="45"/>
                      </a:cxn>
                      <a:cxn ang="0">
                        <a:pos x="76" y="46"/>
                      </a:cxn>
                      <a:cxn ang="0">
                        <a:pos x="79" y="40"/>
                      </a:cxn>
                      <a:cxn ang="0">
                        <a:pos x="86" y="41"/>
                      </a:cxn>
                      <a:cxn ang="0">
                        <a:pos x="91" y="44"/>
                      </a:cxn>
                      <a:cxn ang="0">
                        <a:pos x="104" y="56"/>
                      </a:cxn>
                      <a:cxn ang="0">
                        <a:pos x="112" y="60"/>
                      </a:cxn>
                      <a:cxn ang="0">
                        <a:pos x="121" y="57"/>
                      </a:cxn>
                      <a:cxn ang="0">
                        <a:pos x="114" y="54"/>
                      </a:cxn>
                      <a:cxn ang="0">
                        <a:pos x="109" y="46"/>
                      </a:cxn>
                      <a:cxn ang="0">
                        <a:pos x="107" y="44"/>
                      </a:cxn>
                      <a:cxn ang="0">
                        <a:pos x="106" y="41"/>
                      </a:cxn>
                      <a:cxn ang="0">
                        <a:pos x="101" y="39"/>
                      </a:cxn>
                      <a:cxn ang="0">
                        <a:pos x="102" y="32"/>
                      </a:cxn>
                      <a:cxn ang="0">
                        <a:pos x="94" y="29"/>
                      </a:cxn>
                      <a:cxn ang="0">
                        <a:pos x="90" y="23"/>
                      </a:cxn>
                      <a:cxn ang="0">
                        <a:pos x="81" y="18"/>
                      </a:cxn>
                      <a:cxn ang="0">
                        <a:pos x="72" y="13"/>
                      </a:cxn>
                      <a:cxn ang="0">
                        <a:pos x="67" y="11"/>
                      </a:cxn>
                      <a:cxn ang="0">
                        <a:pos x="51" y="5"/>
                      </a:cxn>
                      <a:cxn ang="0">
                        <a:pos x="44" y="1"/>
                      </a:cxn>
                      <a:cxn ang="0">
                        <a:pos x="41" y="0"/>
                      </a:cxn>
                      <a:cxn ang="0">
                        <a:pos x="30" y="3"/>
                      </a:cxn>
                      <a:cxn ang="0">
                        <a:pos x="24" y="11"/>
                      </a:cxn>
                      <a:cxn ang="0">
                        <a:pos x="20" y="9"/>
                      </a:cxn>
                    </a:cxnLst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105" name="Freeform 81"/>
                  <p:cNvSpPr/>
                  <p:nvPr/>
                </p:nvSpPr>
                <p:spPr>
                  <a:xfrm>
                    <a:off x="4770" y="599"/>
                    <a:ext cx="33" cy="26"/>
                  </a:xfrm>
                  <a:custGeom>
                    <a:avLst/>
                    <a:gdLst/>
                    <a:ahLst/>
                    <a:cxnLst>
                      <a:cxn ang="0">
                        <a:pos x="0" y="19"/>
                      </a:cxn>
                      <a:cxn ang="0">
                        <a:pos x="11" y="20"/>
                      </a:cxn>
                      <a:cxn ang="0">
                        <a:pos x="19" y="16"/>
                      </a:cxn>
                      <a:cxn ang="0">
                        <a:pos x="24" y="10"/>
                      </a:cxn>
                      <a:cxn ang="0">
                        <a:pos x="18" y="5"/>
                      </a:cxn>
                      <a:cxn ang="0">
                        <a:pos x="18" y="1"/>
                      </a:cxn>
                      <a:cxn ang="0">
                        <a:pos x="30" y="9"/>
                      </a:cxn>
                      <a:cxn ang="0">
                        <a:pos x="28" y="18"/>
                      </a:cxn>
                      <a:cxn ang="0">
                        <a:pos x="14" y="26"/>
                      </a:cxn>
                      <a:cxn ang="0">
                        <a:pos x="4" y="22"/>
                      </a:cxn>
                      <a:cxn ang="0">
                        <a:pos x="1" y="21"/>
                      </a:cxn>
                      <a:cxn ang="0">
                        <a:pos x="0" y="19"/>
                      </a:cxn>
                    </a:cxnLst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106" name="Freeform 82"/>
                  <p:cNvSpPr/>
                  <p:nvPr/>
                </p:nvSpPr>
                <p:spPr>
                  <a:xfrm>
                    <a:off x="4840" y="544"/>
                    <a:ext cx="8" cy="6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" y="5"/>
                      </a:cxn>
                      <a:cxn ang="0">
                        <a:pos x="1" y="1"/>
                      </a:cxn>
                    </a:cxnLst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107" name="Freeform 83"/>
                  <p:cNvSpPr/>
                  <p:nvPr/>
                </p:nvSpPr>
                <p:spPr>
                  <a:xfrm>
                    <a:off x="4747" y="494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3" y="4"/>
                      </a:cxn>
                      <a:cxn ang="0">
                        <a:pos x="7" y="1"/>
                      </a:cxn>
                      <a:cxn ang="0">
                        <a:pos x="4" y="4"/>
                      </a:cxn>
                      <a:cxn ang="0">
                        <a:pos x="3" y="4"/>
                      </a:cxn>
                    </a:cxnLst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108" name="Freeform 84"/>
                  <p:cNvSpPr/>
                  <p:nvPr/>
                </p:nvSpPr>
                <p:spPr>
                  <a:xfrm>
                    <a:off x="4676" y="536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3" y="4"/>
                      </a:cxn>
                      <a:cxn ang="0">
                        <a:pos x="6" y="1"/>
                      </a:cxn>
                      <a:cxn ang="0">
                        <a:pos x="6" y="5"/>
                      </a:cxn>
                      <a:cxn ang="0">
                        <a:pos x="3" y="4"/>
                      </a:cxn>
                    </a:cxnLst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109" name="Freeform 85"/>
                  <p:cNvSpPr/>
                  <p:nvPr/>
                </p:nvSpPr>
                <p:spPr>
                  <a:xfrm>
                    <a:off x="4598" y="523"/>
                    <a:ext cx="34" cy="27"/>
                  </a:xfrm>
                  <a:custGeom>
                    <a:avLst/>
                    <a:gdLst/>
                    <a:ahLst/>
                    <a:cxnLst>
                      <a:cxn ang="0">
                        <a:pos x="0" y="17"/>
                      </a:cxn>
                      <a:cxn ang="0">
                        <a:pos x="6" y="8"/>
                      </a:cxn>
                      <a:cxn ang="0">
                        <a:pos x="11" y="7"/>
                      </a:cxn>
                      <a:cxn ang="0">
                        <a:pos x="20" y="6"/>
                      </a:cxn>
                      <a:cxn ang="0">
                        <a:pos x="25" y="0"/>
                      </a:cxn>
                      <a:cxn ang="0">
                        <a:pos x="34" y="14"/>
                      </a:cxn>
                      <a:cxn ang="0">
                        <a:pos x="30" y="19"/>
                      </a:cxn>
                      <a:cxn ang="0">
                        <a:pos x="23" y="21"/>
                      </a:cxn>
                      <a:cxn ang="0">
                        <a:pos x="20" y="27"/>
                      </a:cxn>
                      <a:cxn ang="0">
                        <a:pos x="14" y="23"/>
                      </a:cxn>
                      <a:cxn ang="0">
                        <a:pos x="16" y="18"/>
                      </a:cxn>
                      <a:cxn ang="0">
                        <a:pos x="13" y="9"/>
                      </a:cxn>
                      <a:cxn ang="0">
                        <a:pos x="9" y="16"/>
                      </a:cxn>
                      <a:cxn ang="0">
                        <a:pos x="3" y="19"/>
                      </a:cxn>
                      <a:cxn ang="0">
                        <a:pos x="0" y="17"/>
                      </a:cxn>
                    </a:cxnLst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110" name="Freeform 86"/>
                  <p:cNvSpPr/>
                  <p:nvPr/>
                </p:nvSpPr>
                <p:spPr>
                  <a:xfrm>
                    <a:off x="4587" y="466"/>
                    <a:ext cx="40" cy="58"/>
                  </a:xfrm>
                  <a:custGeom>
                    <a:avLst/>
                    <a:gdLst/>
                    <a:ahLst/>
                    <a:cxnLst>
                      <a:cxn ang="0">
                        <a:pos x="6" y="32"/>
                      </a:cxn>
                      <a:cxn ang="0">
                        <a:pos x="11" y="43"/>
                      </a:cxn>
                      <a:cxn ang="0">
                        <a:pos x="14" y="36"/>
                      </a:cxn>
                      <a:cxn ang="0">
                        <a:pos x="22" y="33"/>
                      </a:cxn>
                      <a:cxn ang="0">
                        <a:pos x="20" y="41"/>
                      </a:cxn>
                      <a:cxn ang="0">
                        <a:pos x="28" y="42"/>
                      </a:cxn>
                      <a:cxn ang="0">
                        <a:pos x="32" y="47"/>
                      </a:cxn>
                      <a:cxn ang="0">
                        <a:pos x="25" y="49"/>
                      </a:cxn>
                      <a:cxn ang="0">
                        <a:pos x="31" y="58"/>
                      </a:cxn>
                      <a:cxn ang="0">
                        <a:pos x="36" y="51"/>
                      </a:cxn>
                      <a:cxn ang="0">
                        <a:pos x="35" y="37"/>
                      </a:cxn>
                      <a:cxn ang="0">
                        <a:pos x="26" y="35"/>
                      </a:cxn>
                      <a:cxn ang="0">
                        <a:pos x="21" y="27"/>
                      </a:cxn>
                      <a:cxn ang="0">
                        <a:pos x="14" y="27"/>
                      </a:cxn>
                      <a:cxn ang="0">
                        <a:pos x="13" y="23"/>
                      </a:cxn>
                      <a:cxn ang="0">
                        <a:pos x="18" y="14"/>
                      </a:cxn>
                      <a:cxn ang="0">
                        <a:pos x="13" y="0"/>
                      </a:cxn>
                      <a:cxn ang="0">
                        <a:pos x="8" y="7"/>
                      </a:cxn>
                      <a:cxn ang="0">
                        <a:pos x="2" y="15"/>
                      </a:cxn>
                      <a:cxn ang="0">
                        <a:pos x="6" y="25"/>
                      </a:cxn>
                      <a:cxn ang="0">
                        <a:pos x="6" y="32"/>
                      </a:cxn>
                    </a:cxnLst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111" name="Freeform 87"/>
                  <p:cNvSpPr/>
                  <p:nvPr/>
                </p:nvSpPr>
                <p:spPr>
                  <a:xfrm>
                    <a:off x="4597" y="508"/>
                    <a:ext cx="14" cy="17"/>
                  </a:xfrm>
                  <a:custGeom>
                    <a:avLst/>
                    <a:gdLst/>
                    <a:ahLst/>
                    <a:cxnLst>
                      <a:cxn ang="0">
                        <a:pos x="3" y="8"/>
                      </a:cxn>
                      <a:cxn ang="0">
                        <a:pos x="5" y="0"/>
                      </a:cxn>
                      <a:cxn ang="0">
                        <a:pos x="9" y="5"/>
                      </a:cxn>
                      <a:cxn ang="0">
                        <a:pos x="10" y="8"/>
                      </a:cxn>
                      <a:cxn ang="0">
                        <a:pos x="12" y="9"/>
                      </a:cxn>
                      <a:cxn ang="0">
                        <a:pos x="14" y="13"/>
                      </a:cxn>
                      <a:cxn ang="0">
                        <a:pos x="8" y="17"/>
                      </a:cxn>
                      <a:cxn ang="0">
                        <a:pos x="3" y="8"/>
                      </a:cxn>
                    </a:cxnLst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112" name="Freeform 88"/>
                  <p:cNvSpPr/>
                  <p:nvPr/>
                </p:nvSpPr>
                <p:spPr>
                  <a:xfrm>
                    <a:off x="4569" y="512"/>
                    <a:ext cx="19" cy="17"/>
                  </a:xfrm>
                  <a:custGeom>
                    <a:avLst/>
                    <a:gdLst/>
                    <a:ahLst/>
                    <a:cxnLst>
                      <a:cxn ang="0">
                        <a:pos x="0" y="15"/>
                      </a:cxn>
                      <a:cxn ang="0">
                        <a:pos x="10" y="7"/>
                      </a:cxn>
                      <a:cxn ang="0">
                        <a:pos x="16" y="0"/>
                      </a:cxn>
                      <a:cxn ang="0">
                        <a:pos x="11" y="10"/>
                      </a:cxn>
                      <a:cxn ang="0">
                        <a:pos x="1" y="17"/>
                      </a:cxn>
                      <a:cxn ang="0">
                        <a:pos x="0" y="15"/>
                      </a:cxn>
                    </a:cxnLst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113" name="Freeform 89"/>
                  <p:cNvSpPr/>
                  <p:nvPr/>
                </p:nvSpPr>
                <p:spPr>
                  <a:xfrm>
                    <a:off x="4784" y="275"/>
                    <a:ext cx="18" cy="10"/>
                  </a:xfrm>
                  <a:custGeom>
                    <a:avLst/>
                    <a:gdLst/>
                    <a:ahLst/>
                    <a:cxnLst>
                      <a:cxn ang="0">
                        <a:pos x="0" y="9"/>
                      </a:cxn>
                      <a:cxn ang="0">
                        <a:pos x="5" y="10"/>
                      </a:cxn>
                      <a:cxn ang="0">
                        <a:pos x="0" y="9"/>
                      </a:cxn>
                    </a:cxnLst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114" name="Freeform 90"/>
                  <p:cNvSpPr/>
                  <p:nvPr/>
                </p:nvSpPr>
                <p:spPr>
                  <a:xfrm>
                    <a:off x="4293" y="246"/>
                    <a:ext cx="438" cy="152"/>
                  </a:xfrm>
                  <a:custGeom>
                    <a:avLst/>
                    <a:gdLst/>
                    <a:ahLst/>
                    <a:cxnLst>
                      <a:cxn ang="0">
                        <a:pos x="73" y="1"/>
                      </a:cxn>
                      <a:cxn ang="0">
                        <a:pos x="438" y="0"/>
                      </a:cxn>
                      <a:cxn ang="0">
                        <a:pos x="416" y="54"/>
                      </a:cxn>
                      <a:cxn ang="0">
                        <a:pos x="397" y="68"/>
                      </a:cxn>
                      <a:cxn ang="0">
                        <a:pos x="392" y="70"/>
                      </a:cxn>
                      <a:cxn ang="0">
                        <a:pos x="375" y="73"/>
                      </a:cxn>
                      <a:cxn ang="0">
                        <a:pos x="361" y="88"/>
                      </a:cxn>
                      <a:cxn ang="0">
                        <a:pos x="362" y="99"/>
                      </a:cxn>
                      <a:cxn ang="0">
                        <a:pos x="364" y="107"/>
                      </a:cxn>
                      <a:cxn ang="0">
                        <a:pos x="366" y="113"/>
                      </a:cxn>
                      <a:cxn ang="0">
                        <a:pos x="362" y="122"/>
                      </a:cxn>
                      <a:cxn ang="0">
                        <a:pos x="351" y="120"/>
                      </a:cxn>
                      <a:cxn ang="0">
                        <a:pos x="342" y="129"/>
                      </a:cxn>
                      <a:cxn ang="0">
                        <a:pos x="347" y="105"/>
                      </a:cxn>
                      <a:cxn ang="0">
                        <a:pos x="338" y="100"/>
                      </a:cxn>
                      <a:cxn ang="0">
                        <a:pos x="344" y="93"/>
                      </a:cxn>
                      <a:cxn ang="0">
                        <a:pos x="342" y="89"/>
                      </a:cxn>
                      <a:cxn ang="0">
                        <a:pos x="320" y="94"/>
                      </a:cxn>
                      <a:cxn ang="0">
                        <a:pos x="317" y="85"/>
                      </a:cxn>
                      <a:cxn ang="0">
                        <a:pos x="297" y="94"/>
                      </a:cxn>
                      <a:cxn ang="0">
                        <a:pos x="320" y="103"/>
                      </a:cxn>
                      <a:cxn ang="0">
                        <a:pos x="305" y="117"/>
                      </a:cxn>
                      <a:cxn ang="0">
                        <a:pos x="311" y="126"/>
                      </a:cxn>
                      <a:cxn ang="0">
                        <a:pos x="315" y="138"/>
                      </a:cxn>
                      <a:cxn ang="0">
                        <a:pos x="309" y="139"/>
                      </a:cxn>
                      <a:cxn ang="0">
                        <a:pos x="314" y="144"/>
                      </a:cxn>
                      <a:cxn ang="0">
                        <a:pos x="307" y="152"/>
                      </a:cxn>
                      <a:cxn ang="0">
                        <a:pos x="0" y="149"/>
                      </a:cxn>
                      <a:cxn ang="0">
                        <a:pos x="73" y="1"/>
                      </a:cxn>
                    </a:cxnLst>
                    <a:pathLst>
                      <a:path w="438" h="152">
                        <a:moveTo>
                          <a:pt x="73" y="1"/>
                        </a:moveTo>
                        <a:lnTo>
                          <a:pt x="438" y="0"/>
                        </a:lnTo>
                        <a:cubicBezTo>
                          <a:pt x="432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115" name="Freeform 91"/>
                  <p:cNvSpPr/>
                  <p:nvPr/>
                </p:nvSpPr>
                <p:spPr>
                  <a:xfrm>
                    <a:off x="4731" y="240"/>
                    <a:ext cx="20" cy="55"/>
                  </a:xfrm>
                  <a:custGeom>
                    <a:avLst/>
                    <a:gdLst/>
                    <a:ahLst/>
                    <a:cxnLst>
                      <a:cxn ang="0">
                        <a:pos x="2" y="52"/>
                      </a:cxn>
                      <a:cxn ang="0">
                        <a:pos x="6" y="36"/>
                      </a:cxn>
                      <a:cxn ang="0">
                        <a:pos x="7" y="23"/>
                      </a:cxn>
                      <a:cxn ang="0">
                        <a:pos x="5" y="13"/>
                      </a:cxn>
                      <a:cxn ang="0">
                        <a:pos x="7" y="4"/>
                      </a:cxn>
                      <a:cxn ang="0">
                        <a:pos x="9" y="0"/>
                      </a:cxn>
                      <a:cxn ang="0">
                        <a:pos x="13" y="10"/>
                      </a:cxn>
                      <a:cxn ang="0">
                        <a:pos x="20" y="33"/>
                      </a:cxn>
                      <a:cxn ang="0">
                        <a:pos x="13" y="36"/>
                      </a:cxn>
                      <a:cxn ang="0">
                        <a:pos x="10" y="42"/>
                      </a:cxn>
                      <a:cxn ang="0">
                        <a:pos x="9" y="44"/>
                      </a:cxn>
                      <a:cxn ang="0">
                        <a:pos x="11" y="45"/>
                      </a:cxn>
                      <a:cxn ang="0">
                        <a:pos x="13" y="49"/>
                      </a:cxn>
                      <a:cxn ang="0">
                        <a:pos x="6" y="49"/>
                      </a:cxn>
                      <a:cxn ang="0">
                        <a:pos x="3" y="53"/>
                      </a:cxn>
                      <a:cxn ang="0">
                        <a:pos x="1" y="51"/>
                      </a:cxn>
                      <a:cxn ang="0">
                        <a:pos x="2" y="52"/>
                      </a:cxn>
                    </a:cxnLst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116" name="Freeform 92"/>
                  <p:cNvSpPr/>
                  <p:nvPr/>
                </p:nvSpPr>
                <p:spPr>
                  <a:xfrm>
                    <a:off x="4719" y="287"/>
                    <a:ext cx="59" cy="34"/>
                  </a:xfrm>
                  <a:custGeom>
                    <a:avLst/>
                    <a:gdLst/>
                    <a:ahLst/>
                    <a:cxnLst>
                      <a:cxn ang="0">
                        <a:pos x="11" y="20"/>
                      </a:cxn>
                      <a:cxn ang="0">
                        <a:pos x="13" y="14"/>
                      </a:cxn>
                      <a:cxn ang="0">
                        <a:pos x="21" y="11"/>
                      </a:cxn>
                      <a:cxn ang="0">
                        <a:pos x="23" y="15"/>
                      </a:cxn>
                      <a:cxn ang="0">
                        <a:pos x="28" y="16"/>
                      </a:cxn>
                      <a:cxn ang="0">
                        <a:pos x="34" y="18"/>
                      </a:cxn>
                      <a:cxn ang="0">
                        <a:pos x="50" y="11"/>
                      </a:cxn>
                      <a:cxn ang="0">
                        <a:pos x="56" y="6"/>
                      </a:cxn>
                      <a:cxn ang="0">
                        <a:pos x="59" y="4"/>
                      </a:cxn>
                      <a:cxn ang="0">
                        <a:pos x="45" y="16"/>
                      </a:cxn>
                      <a:cxn ang="0">
                        <a:pos x="36" y="22"/>
                      </a:cxn>
                      <a:cxn ang="0">
                        <a:pos x="28" y="27"/>
                      </a:cxn>
                      <a:cxn ang="0">
                        <a:pos x="21" y="34"/>
                      </a:cxn>
                      <a:cxn ang="0">
                        <a:pos x="11" y="29"/>
                      </a:cxn>
                      <a:cxn ang="0">
                        <a:pos x="9" y="29"/>
                      </a:cxn>
                      <a:cxn ang="0">
                        <a:pos x="9" y="32"/>
                      </a:cxn>
                      <a:cxn ang="0">
                        <a:pos x="0" y="32"/>
                      </a:cxn>
                      <a:cxn ang="0">
                        <a:pos x="4" y="26"/>
                      </a:cxn>
                      <a:cxn ang="0">
                        <a:pos x="11" y="20"/>
                      </a:cxn>
                    </a:cxnLst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117" name="Freeform 93"/>
                  <p:cNvSpPr/>
                  <p:nvPr/>
                </p:nvSpPr>
                <p:spPr>
                  <a:xfrm>
                    <a:off x="4656" y="319"/>
                    <a:ext cx="80" cy="72"/>
                  </a:xfrm>
                  <a:custGeom>
                    <a:avLst/>
                    <a:gdLst/>
                    <a:ahLst/>
                    <a:cxnLst>
                      <a:cxn ang="0">
                        <a:pos x="67" y="8"/>
                      </a:cxn>
                      <a:cxn ang="0">
                        <a:pos x="68" y="2"/>
                      </a:cxn>
                      <a:cxn ang="0">
                        <a:pos x="72" y="0"/>
                      </a:cxn>
                      <a:cxn ang="0">
                        <a:pos x="77" y="8"/>
                      </a:cxn>
                      <a:cxn ang="0">
                        <a:pos x="80" y="14"/>
                      </a:cxn>
                      <a:cxn ang="0">
                        <a:pos x="76" y="20"/>
                      </a:cxn>
                      <a:cxn ang="0">
                        <a:pos x="72" y="26"/>
                      </a:cxn>
                      <a:cxn ang="0">
                        <a:pos x="69" y="42"/>
                      </a:cxn>
                      <a:cxn ang="0">
                        <a:pos x="61" y="46"/>
                      </a:cxn>
                      <a:cxn ang="0">
                        <a:pos x="51" y="46"/>
                      </a:cxn>
                      <a:cxn ang="0">
                        <a:pos x="48" y="42"/>
                      </a:cxn>
                      <a:cxn ang="0">
                        <a:pos x="43" y="49"/>
                      </a:cxn>
                      <a:cxn ang="0">
                        <a:pos x="38" y="50"/>
                      </a:cxn>
                      <a:cxn ang="0">
                        <a:pos x="34" y="44"/>
                      </a:cxn>
                      <a:cxn ang="0">
                        <a:pos x="25" y="48"/>
                      </a:cxn>
                      <a:cxn ang="0">
                        <a:pos x="32" y="48"/>
                      </a:cxn>
                      <a:cxn ang="0">
                        <a:pos x="33" y="54"/>
                      </a:cxn>
                      <a:cxn ang="0">
                        <a:pos x="25" y="56"/>
                      </a:cxn>
                      <a:cxn ang="0">
                        <a:pos x="14" y="56"/>
                      </a:cxn>
                      <a:cxn ang="0">
                        <a:pos x="15" y="52"/>
                      </a:cxn>
                      <a:cxn ang="0">
                        <a:pos x="20" y="48"/>
                      </a:cxn>
                      <a:cxn ang="0">
                        <a:pos x="14" y="50"/>
                      </a:cxn>
                      <a:cxn ang="0">
                        <a:pos x="11" y="56"/>
                      </a:cxn>
                      <a:cxn ang="0">
                        <a:pos x="13" y="64"/>
                      </a:cxn>
                      <a:cxn ang="0">
                        <a:pos x="6" y="67"/>
                      </a:cxn>
                      <a:cxn ang="0">
                        <a:pos x="0" y="72"/>
                      </a:cxn>
                      <a:cxn ang="0">
                        <a:pos x="3" y="63"/>
                      </a:cxn>
                      <a:cxn ang="0">
                        <a:pos x="0" y="55"/>
                      </a:cxn>
                      <a:cxn ang="0">
                        <a:pos x="6" y="51"/>
                      </a:cxn>
                      <a:cxn ang="0">
                        <a:pos x="14" y="45"/>
                      </a:cxn>
                      <a:cxn ang="0">
                        <a:pos x="19" y="40"/>
                      </a:cxn>
                      <a:cxn ang="0">
                        <a:pos x="31" y="39"/>
                      </a:cxn>
                      <a:cxn ang="0">
                        <a:pos x="36" y="38"/>
                      </a:cxn>
                      <a:cxn ang="0">
                        <a:pos x="49" y="26"/>
                      </a:cxn>
                      <a:cxn ang="0">
                        <a:pos x="51" y="31"/>
                      </a:cxn>
                      <a:cxn ang="0">
                        <a:pos x="56" y="26"/>
                      </a:cxn>
                      <a:cxn ang="0">
                        <a:pos x="64" y="18"/>
                      </a:cxn>
                      <a:cxn ang="0">
                        <a:pos x="66" y="14"/>
                      </a:cxn>
                      <a:cxn ang="0">
                        <a:pos x="63" y="13"/>
                      </a:cxn>
                      <a:cxn ang="0">
                        <a:pos x="65" y="11"/>
                      </a:cxn>
                      <a:cxn ang="0">
                        <a:pos x="67" y="8"/>
                      </a:cxn>
                    </a:cxnLst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118" name="Freeform 94"/>
                  <p:cNvSpPr/>
                  <p:nvPr/>
                </p:nvSpPr>
                <p:spPr>
                  <a:xfrm>
                    <a:off x="4709" y="340"/>
                    <a:ext cx="6" cy="4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2" y="4"/>
                      </a:cxn>
                      <a:cxn ang="0">
                        <a:pos x="0" y="3"/>
                      </a:cxn>
                    </a:cxnLst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119" name="Freeform 95"/>
                  <p:cNvSpPr/>
                  <p:nvPr/>
                </p:nvSpPr>
                <p:spPr>
                  <a:xfrm>
                    <a:off x="4261" y="389"/>
                    <a:ext cx="347" cy="189"/>
                  </a:xfrm>
                  <a:custGeom>
                    <a:avLst/>
                    <a:gdLst/>
                    <a:ahLst/>
                    <a:cxnLst>
                      <a:cxn ang="0">
                        <a:pos x="347" y="9"/>
                      </a:cxn>
                      <a:cxn ang="0">
                        <a:pos x="332" y="26"/>
                      </a:cxn>
                      <a:cxn ang="0">
                        <a:pos x="320" y="41"/>
                      </a:cxn>
                      <a:cxn ang="0">
                        <a:pos x="309" y="48"/>
                      </a:cxn>
                      <a:cxn ang="0">
                        <a:pos x="271" y="60"/>
                      </a:cxn>
                      <a:cxn ang="0">
                        <a:pos x="270" y="70"/>
                      </a:cxn>
                      <a:cxn ang="0">
                        <a:pos x="258" y="77"/>
                      </a:cxn>
                      <a:cxn ang="0">
                        <a:pos x="265" y="60"/>
                      </a:cxn>
                      <a:cxn ang="0">
                        <a:pos x="246" y="63"/>
                      </a:cxn>
                      <a:cxn ang="0">
                        <a:pos x="238" y="73"/>
                      </a:cxn>
                      <a:cxn ang="0">
                        <a:pos x="255" y="94"/>
                      </a:cxn>
                      <a:cxn ang="0">
                        <a:pos x="254" y="123"/>
                      </a:cxn>
                      <a:cxn ang="0">
                        <a:pos x="232" y="136"/>
                      </a:cxn>
                      <a:cxn ang="0">
                        <a:pos x="223" y="129"/>
                      </a:cxn>
                      <a:cxn ang="0">
                        <a:pos x="206" y="117"/>
                      </a:cxn>
                      <a:cxn ang="0">
                        <a:pos x="197" y="117"/>
                      </a:cxn>
                      <a:cxn ang="0">
                        <a:pos x="192" y="132"/>
                      </a:cxn>
                      <a:cxn ang="0">
                        <a:pos x="214" y="155"/>
                      </a:cxn>
                      <a:cxn ang="0">
                        <a:pos x="218" y="176"/>
                      </a:cxn>
                      <a:cxn ang="0">
                        <a:pos x="225" y="188"/>
                      </a:cxn>
                      <a:cxn ang="0">
                        <a:pos x="210" y="182"/>
                      </a:cxn>
                      <a:cxn ang="0">
                        <a:pos x="201" y="174"/>
                      </a:cxn>
                      <a:cxn ang="0">
                        <a:pos x="180" y="142"/>
                      </a:cxn>
                      <a:cxn ang="0">
                        <a:pos x="182" y="104"/>
                      </a:cxn>
                      <a:cxn ang="0">
                        <a:pos x="180" y="90"/>
                      </a:cxn>
                      <a:cxn ang="0">
                        <a:pos x="176" y="92"/>
                      </a:cxn>
                      <a:cxn ang="0">
                        <a:pos x="165" y="89"/>
                      </a:cxn>
                      <a:cxn ang="0">
                        <a:pos x="154" y="57"/>
                      </a:cxn>
                      <a:cxn ang="0">
                        <a:pos x="141" y="56"/>
                      </a:cxn>
                      <a:cxn ang="0">
                        <a:pos x="123" y="58"/>
                      </a:cxn>
                      <a:cxn ang="0">
                        <a:pos x="103" y="78"/>
                      </a:cxn>
                      <a:cxn ang="0">
                        <a:pos x="84" y="90"/>
                      </a:cxn>
                      <a:cxn ang="0">
                        <a:pos x="79" y="92"/>
                      </a:cxn>
                      <a:cxn ang="0">
                        <a:pos x="68" y="110"/>
                      </a:cxn>
                      <a:cxn ang="0">
                        <a:pos x="65" y="119"/>
                      </a:cxn>
                      <a:cxn ang="0">
                        <a:pos x="55" y="135"/>
                      </a:cxn>
                      <a:cxn ang="0">
                        <a:pos x="40" y="131"/>
                      </a:cxn>
                      <a:cxn ang="0">
                        <a:pos x="28" y="86"/>
                      </a:cxn>
                      <a:cxn ang="0">
                        <a:pos x="31" y="52"/>
                      </a:cxn>
                      <a:cxn ang="0">
                        <a:pos x="19" y="60"/>
                      </a:cxn>
                      <a:cxn ang="0">
                        <a:pos x="9" y="50"/>
                      </a:cxn>
                      <a:cxn ang="0">
                        <a:pos x="10" y="46"/>
                      </a:cxn>
                      <a:cxn ang="0">
                        <a:pos x="0" y="31"/>
                      </a:cxn>
                      <a:cxn ang="0">
                        <a:pos x="341" y="2"/>
                      </a:cxn>
                    </a:cxnLst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120" name="Freeform 96"/>
                  <p:cNvSpPr/>
                  <p:nvPr/>
                </p:nvSpPr>
                <p:spPr>
                  <a:xfrm>
                    <a:off x="4322" y="519"/>
                    <a:ext cx="19" cy="29"/>
                  </a:xfrm>
                  <a:custGeom>
                    <a:avLst/>
                    <a:gdLst/>
                    <a:ahLst/>
                    <a:cxnLst>
                      <a:cxn ang="0">
                        <a:pos x="3" y="4"/>
                      </a:cxn>
                      <a:cxn ang="0">
                        <a:pos x="8" y="1"/>
                      </a:cxn>
                      <a:cxn ang="0">
                        <a:pos x="16" y="11"/>
                      </a:cxn>
                      <a:cxn ang="0">
                        <a:pos x="8" y="29"/>
                      </a:cxn>
                      <a:cxn ang="0">
                        <a:pos x="0" y="24"/>
                      </a:cxn>
                      <a:cxn ang="0">
                        <a:pos x="3" y="4"/>
                      </a:cxn>
                    </a:cxnLst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121" name="Freeform 97"/>
                  <p:cNvSpPr/>
                  <p:nvPr/>
                </p:nvSpPr>
                <p:spPr>
                  <a:xfrm>
                    <a:off x="4588" y="421"/>
                    <a:ext cx="18" cy="24"/>
                  </a:xfrm>
                  <a:custGeom>
                    <a:avLst/>
                    <a:gdLst/>
                    <a:ahLst/>
                    <a:cxnLst>
                      <a:cxn ang="0">
                        <a:pos x="5" y="9"/>
                      </a:cxn>
                      <a:cxn ang="0">
                        <a:pos x="12" y="1"/>
                      </a:cxn>
                      <a:cxn ang="0">
                        <a:pos x="18" y="1"/>
                      </a:cxn>
                      <a:cxn ang="0">
                        <a:pos x="16" y="8"/>
                      </a:cxn>
                      <a:cxn ang="0">
                        <a:pos x="5" y="24"/>
                      </a:cxn>
                      <a:cxn ang="0">
                        <a:pos x="3" y="19"/>
                      </a:cxn>
                      <a:cxn ang="0">
                        <a:pos x="1" y="12"/>
                      </a:cxn>
                      <a:cxn ang="0">
                        <a:pos x="5" y="9"/>
                      </a:cxn>
                    </a:cxnLst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122" name="Freeform 98"/>
                  <p:cNvSpPr/>
                  <p:nvPr/>
                </p:nvSpPr>
                <p:spPr>
                  <a:xfrm>
                    <a:off x="4639" y="409"/>
                    <a:ext cx="9" cy="10"/>
                  </a:xfrm>
                  <a:custGeom>
                    <a:avLst/>
                    <a:gdLst/>
                    <a:ahLst/>
                    <a:cxnLst>
                      <a:cxn ang="0">
                        <a:pos x="3" y="5"/>
                      </a:cxn>
                      <a:cxn ang="0">
                        <a:pos x="2" y="10"/>
                      </a:cxn>
                      <a:cxn ang="0">
                        <a:pos x="3" y="5"/>
                      </a:cxn>
                    </a:cxnLst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123" name="Freeform 99"/>
                  <p:cNvSpPr/>
                  <p:nvPr/>
                </p:nvSpPr>
                <p:spPr>
                  <a:xfrm>
                    <a:off x="3709" y="315"/>
                    <a:ext cx="433" cy="354"/>
                  </a:xfrm>
                  <a:custGeom>
                    <a:avLst/>
                    <a:gdLst/>
                    <a:ahLst/>
                    <a:cxnLst>
                      <a:cxn ang="0">
                        <a:pos x="305" y="295"/>
                      </a:cxn>
                      <a:cxn ang="0">
                        <a:pos x="309" y="287"/>
                      </a:cxn>
                      <a:cxn ang="0">
                        <a:pos x="317" y="262"/>
                      </a:cxn>
                      <a:cxn ang="0">
                        <a:pos x="196" y="182"/>
                      </a:cxn>
                      <a:cxn ang="0">
                        <a:pos x="179" y="220"/>
                      </a:cxn>
                      <a:cxn ang="0">
                        <a:pos x="192" y="353"/>
                      </a:cxn>
                      <a:cxn ang="0">
                        <a:pos x="179" y="314"/>
                      </a:cxn>
                      <a:cxn ang="0">
                        <a:pos x="154" y="279"/>
                      </a:cxn>
                      <a:cxn ang="0">
                        <a:pos x="156" y="262"/>
                      </a:cxn>
                      <a:cxn ang="0">
                        <a:pos x="157" y="250"/>
                      </a:cxn>
                      <a:cxn ang="0">
                        <a:pos x="140" y="238"/>
                      </a:cxn>
                      <a:cxn ang="0">
                        <a:pos x="123" y="220"/>
                      </a:cxn>
                      <a:cxn ang="0">
                        <a:pos x="94" y="225"/>
                      </a:cxn>
                      <a:cxn ang="0">
                        <a:pos x="80" y="232"/>
                      </a:cxn>
                      <a:cxn ang="0">
                        <a:pos x="50" y="232"/>
                      </a:cxn>
                      <a:cxn ang="0">
                        <a:pos x="14" y="198"/>
                      </a:cxn>
                      <a:cxn ang="0">
                        <a:pos x="7" y="187"/>
                      </a:cxn>
                      <a:cxn ang="0">
                        <a:pos x="0" y="168"/>
                      </a:cxn>
                      <a:cxn ang="0">
                        <a:pos x="15" y="135"/>
                      </a:cxn>
                      <a:cxn ang="0">
                        <a:pos x="20" y="115"/>
                      </a:cxn>
                      <a:cxn ang="0">
                        <a:pos x="32" y="91"/>
                      </a:cxn>
                      <a:cxn ang="0">
                        <a:pos x="51" y="74"/>
                      </a:cxn>
                      <a:cxn ang="0">
                        <a:pos x="106" y="43"/>
                      </a:cxn>
                      <a:cxn ang="0">
                        <a:pos x="140" y="19"/>
                      </a:cxn>
                      <a:cxn ang="0">
                        <a:pos x="164" y="4"/>
                      </a:cxn>
                      <a:cxn ang="0">
                        <a:pos x="230" y="1"/>
                      </a:cxn>
                      <a:cxn ang="0">
                        <a:pos x="253" y="0"/>
                      </a:cxn>
                      <a:cxn ang="0">
                        <a:pos x="244" y="22"/>
                      </a:cxn>
                      <a:cxn ang="0">
                        <a:pos x="281" y="53"/>
                      </a:cxn>
                      <a:cxn ang="0">
                        <a:pos x="316" y="47"/>
                      </a:cxn>
                      <a:cxn ang="0">
                        <a:pos x="336" y="52"/>
                      </a:cxn>
                      <a:cxn ang="0">
                        <a:pos x="355" y="62"/>
                      </a:cxn>
                      <a:cxn ang="0">
                        <a:pos x="363" y="119"/>
                      </a:cxn>
                      <a:cxn ang="0">
                        <a:pos x="363" y="153"/>
                      </a:cxn>
                      <a:cxn ang="0">
                        <a:pos x="380" y="180"/>
                      </a:cxn>
                      <a:cxn ang="0">
                        <a:pos x="410" y="191"/>
                      </a:cxn>
                      <a:cxn ang="0">
                        <a:pos x="432" y="187"/>
                      </a:cxn>
                      <a:cxn ang="0">
                        <a:pos x="422" y="216"/>
                      </a:cxn>
                      <a:cxn ang="0">
                        <a:pos x="380" y="259"/>
                      </a:cxn>
                      <a:cxn ang="0">
                        <a:pos x="348" y="308"/>
                      </a:cxn>
                      <a:cxn ang="0">
                        <a:pos x="353" y="323"/>
                      </a:cxn>
                      <a:cxn ang="0">
                        <a:pos x="276" y="353"/>
                      </a:cxn>
                    </a:cxnLst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124" name="Freeform 100"/>
                  <p:cNvSpPr/>
                  <p:nvPr/>
                </p:nvSpPr>
                <p:spPr>
                  <a:xfrm>
                    <a:off x="3877" y="448"/>
                    <a:ext cx="163" cy="221"/>
                  </a:xfrm>
                  <a:custGeom>
                    <a:avLst/>
                    <a:gdLst/>
                    <a:ahLst/>
                    <a:cxnLst>
                      <a:cxn ang="0">
                        <a:pos x="154" y="221"/>
                      </a:cxn>
                      <a:cxn ang="0">
                        <a:pos x="148" y="192"/>
                      </a:cxn>
                      <a:cxn ang="0">
                        <a:pos x="138" y="183"/>
                      </a:cxn>
                      <a:cxn ang="0">
                        <a:pos x="136" y="171"/>
                      </a:cxn>
                      <a:cxn ang="0">
                        <a:pos x="133" y="162"/>
                      </a:cxn>
                      <a:cxn ang="0">
                        <a:pos x="133" y="146"/>
                      </a:cxn>
                      <a:cxn ang="0">
                        <a:pos x="131" y="136"/>
                      </a:cxn>
                      <a:cxn ang="0">
                        <a:pos x="145" y="129"/>
                      </a:cxn>
                      <a:cxn ang="0">
                        <a:pos x="163" y="125"/>
                      </a:cxn>
                      <a:cxn ang="0">
                        <a:pos x="163" y="87"/>
                      </a:cxn>
                      <a:cxn ang="0">
                        <a:pos x="34" y="61"/>
                      </a:cxn>
                      <a:cxn ang="0">
                        <a:pos x="20" y="62"/>
                      </a:cxn>
                      <a:cxn ang="0">
                        <a:pos x="10" y="65"/>
                      </a:cxn>
                      <a:cxn ang="0">
                        <a:pos x="0" y="95"/>
                      </a:cxn>
                      <a:cxn ang="0">
                        <a:pos x="59" y="220"/>
                      </a:cxn>
                      <a:cxn ang="0">
                        <a:pos x="154" y="221"/>
                      </a:cxn>
                    </a:cxnLst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125" name="Freeform 101"/>
                  <p:cNvSpPr/>
                  <p:nvPr/>
                </p:nvSpPr>
                <p:spPr>
                  <a:xfrm>
                    <a:off x="4164" y="611"/>
                    <a:ext cx="7" cy="12"/>
                  </a:xfrm>
                  <a:custGeom>
                    <a:avLst/>
                    <a:gdLst/>
                    <a:ahLst/>
                    <a:cxnLst>
                      <a:cxn ang="0">
                        <a:pos x="3" y="8"/>
                      </a:cxn>
                      <a:cxn ang="0">
                        <a:pos x="7" y="7"/>
                      </a:cxn>
                      <a:cxn ang="0">
                        <a:pos x="3" y="8"/>
                      </a:cxn>
                    </a:cxnLst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126" name="Freeform 102"/>
                  <p:cNvSpPr/>
                  <p:nvPr/>
                </p:nvSpPr>
                <p:spPr>
                  <a:xfrm>
                    <a:off x="4155" y="497"/>
                    <a:ext cx="9" cy="7"/>
                  </a:xfrm>
                  <a:custGeom>
                    <a:avLst/>
                    <a:gdLst/>
                    <a:ahLst/>
                    <a:cxnLst>
                      <a:cxn ang="0">
                        <a:pos x="5" y="4"/>
                      </a:cxn>
                      <a:cxn ang="0">
                        <a:pos x="7" y="0"/>
                      </a:cxn>
                      <a:cxn ang="0">
                        <a:pos x="8" y="4"/>
                      </a:cxn>
                      <a:cxn ang="0">
                        <a:pos x="3" y="7"/>
                      </a:cxn>
                      <a:cxn ang="0">
                        <a:pos x="5" y="4"/>
                      </a:cxn>
                    </a:cxnLst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127" name="Freeform 103"/>
                  <p:cNvSpPr/>
                  <p:nvPr/>
                </p:nvSpPr>
                <p:spPr>
                  <a:xfrm>
                    <a:off x="3760" y="357"/>
                    <a:ext cx="25" cy="10"/>
                  </a:xfrm>
                  <a:custGeom>
                    <a:avLst/>
                    <a:gdLst/>
                    <a:ahLst/>
                    <a:cxnLst>
                      <a:cxn ang="0">
                        <a:pos x="11" y="6"/>
                      </a:cxn>
                      <a:cxn ang="0">
                        <a:pos x="14" y="2"/>
                      </a:cxn>
                      <a:cxn ang="0">
                        <a:pos x="16" y="10"/>
                      </a:cxn>
                      <a:cxn ang="0">
                        <a:pos x="11" y="6"/>
                      </a:cxn>
                    </a:cxnLst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128" name="Freeform 104"/>
                  <p:cNvSpPr/>
                  <p:nvPr/>
                </p:nvSpPr>
                <p:spPr>
                  <a:xfrm>
                    <a:off x="4062" y="265"/>
                    <a:ext cx="295" cy="233"/>
                  </a:xfrm>
                  <a:custGeom>
                    <a:avLst/>
                    <a:gdLst/>
                    <a:ahLst/>
                    <a:cxnLst>
                      <a:cxn ang="0">
                        <a:pos x="201" y="155"/>
                      </a:cxn>
                      <a:cxn ang="0">
                        <a:pos x="167" y="151"/>
                      </a:cxn>
                      <a:cxn ang="0">
                        <a:pos x="138" y="138"/>
                      </a:cxn>
                      <a:cxn ang="0">
                        <a:pos x="113" y="134"/>
                      </a:cxn>
                      <a:cxn ang="0">
                        <a:pos x="101" y="139"/>
                      </a:cxn>
                      <a:cxn ang="0">
                        <a:pos x="111" y="143"/>
                      </a:cxn>
                      <a:cxn ang="0">
                        <a:pos x="125" y="157"/>
                      </a:cxn>
                      <a:cxn ang="0">
                        <a:pos x="137" y="159"/>
                      </a:cxn>
                      <a:cxn ang="0">
                        <a:pos x="142" y="179"/>
                      </a:cxn>
                      <a:cxn ang="0">
                        <a:pos x="133" y="185"/>
                      </a:cxn>
                      <a:cxn ang="0">
                        <a:pos x="111" y="206"/>
                      </a:cxn>
                      <a:cxn ang="0">
                        <a:pos x="96" y="210"/>
                      </a:cxn>
                      <a:cxn ang="0">
                        <a:pos x="41" y="233"/>
                      </a:cxn>
                      <a:cxn ang="0">
                        <a:pos x="33" y="206"/>
                      </a:cxn>
                      <a:cxn ang="0">
                        <a:pos x="19" y="175"/>
                      </a:cxn>
                      <a:cxn ang="0">
                        <a:pos x="14" y="150"/>
                      </a:cxn>
                      <a:cxn ang="0">
                        <a:pos x="23" y="115"/>
                      </a:cxn>
                      <a:cxn ang="0">
                        <a:pos x="7" y="131"/>
                      </a:cxn>
                      <a:cxn ang="0">
                        <a:pos x="34" y="94"/>
                      </a:cxn>
                      <a:cxn ang="0">
                        <a:pos x="48" y="68"/>
                      </a:cxn>
                      <a:cxn ang="0">
                        <a:pos x="16" y="68"/>
                      </a:cxn>
                      <a:cxn ang="0">
                        <a:pos x="0" y="66"/>
                      </a:cxn>
                      <a:cxn ang="0">
                        <a:pos x="11" y="47"/>
                      </a:cxn>
                      <a:cxn ang="0">
                        <a:pos x="41" y="37"/>
                      </a:cxn>
                      <a:cxn ang="0">
                        <a:pos x="94" y="42"/>
                      </a:cxn>
                      <a:cxn ang="0">
                        <a:pos x="97" y="21"/>
                      </a:cxn>
                      <a:cxn ang="0">
                        <a:pos x="111" y="0"/>
                      </a:cxn>
                      <a:cxn ang="0">
                        <a:pos x="152" y="15"/>
                      </a:cxn>
                      <a:cxn ang="0">
                        <a:pos x="140" y="29"/>
                      </a:cxn>
                      <a:cxn ang="0">
                        <a:pos x="128" y="59"/>
                      </a:cxn>
                      <a:cxn ang="0">
                        <a:pos x="154" y="64"/>
                      </a:cxn>
                      <a:cxn ang="0">
                        <a:pos x="159" y="46"/>
                      </a:cxn>
                      <a:cxn ang="0">
                        <a:pos x="178" y="31"/>
                      </a:cxn>
                      <a:cxn ang="0">
                        <a:pos x="212" y="29"/>
                      </a:cxn>
                      <a:cxn ang="0">
                        <a:pos x="225" y="17"/>
                      </a:cxn>
                      <a:cxn ang="0">
                        <a:pos x="230" y="154"/>
                      </a:cxn>
                    </a:cxnLst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129" name="Freeform 105"/>
                  <p:cNvSpPr/>
                  <p:nvPr/>
                </p:nvSpPr>
                <p:spPr>
                  <a:xfrm>
                    <a:off x="3861" y="247"/>
                    <a:ext cx="591" cy="95"/>
                  </a:xfrm>
                  <a:custGeom>
                    <a:avLst/>
                    <a:gdLst/>
                    <a:ahLst/>
                    <a:cxnLst>
                      <a:cxn ang="0">
                        <a:pos x="524" y="0"/>
                      </a:cxn>
                      <a:cxn ang="0">
                        <a:pos x="91" y="18"/>
                      </a:cxn>
                      <a:cxn ang="0">
                        <a:pos x="58" y="27"/>
                      </a:cxn>
                      <a:cxn ang="0">
                        <a:pos x="39" y="27"/>
                      </a:cxn>
                      <a:cxn ang="0">
                        <a:pos x="14" y="49"/>
                      </a:cxn>
                      <a:cxn ang="0">
                        <a:pos x="0" y="67"/>
                      </a:cxn>
                      <a:cxn ang="0">
                        <a:pos x="37" y="73"/>
                      </a:cxn>
                      <a:cxn ang="0">
                        <a:pos x="62" y="61"/>
                      </a:cxn>
                      <a:cxn ang="0">
                        <a:pos x="69" y="54"/>
                      </a:cxn>
                      <a:cxn ang="0">
                        <a:pos x="106" y="33"/>
                      </a:cxn>
                      <a:cxn ang="0">
                        <a:pos x="136" y="29"/>
                      </a:cxn>
                      <a:cxn ang="0">
                        <a:pos x="150" y="60"/>
                      </a:cxn>
                      <a:cxn ang="0">
                        <a:pos x="119" y="69"/>
                      </a:cxn>
                      <a:cxn ang="0">
                        <a:pos x="147" y="72"/>
                      </a:cxn>
                      <a:cxn ang="0">
                        <a:pos x="159" y="57"/>
                      </a:cxn>
                      <a:cxn ang="0">
                        <a:pos x="169" y="59"/>
                      </a:cxn>
                      <a:cxn ang="0">
                        <a:pos x="161" y="34"/>
                      </a:cxn>
                      <a:cxn ang="0">
                        <a:pos x="169" y="28"/>
                      </a:cxn>
                      <a:cxn ang="0">
                        <a:pos x="176" y="56"/>
                      </a:cxn>
                      <a:cxn ang="0">
                        <a:pos x="169" y="72"/>
                      </a:cxn>
                      <a:cxn ang="0">
                        <a:pos x="188" y="83"/>
                      </a:cxn>
                      <a:cxn ang="0">
                        <a:pos x="190" y="59"/>
                      </a:cxn>
                      <a:cxn ang="0">
                        <a:pos x="210" y="66"/>
                      </a:cxn>
                      <a:cxn ang="0">
                        <a:pos x="242" y="47"/>
                      </a:cxn>
                      <a:cxn ang="0">
                        <a:pos x="260" y="32"/>
                      </a:cxn>
                      <a:cxn ang="0">
                        <a:pos x="279" y="36"/>
                      </a:cxn>
                      <a:cxn ang="0">
                        <a:pos x="289" y="32"/>
                      </a:cxn>
                      <a:cxn ang="0">
                        <a:pos x="274" y="28"/>
                      </a:cxn>
                      <a:cxn ang="0">
                        <a:pos x="301" y="22"/>
                      </a:cxn>
                      <a:cxn ang="0">
                        <a:pos x="345" y="34"/>
                      </a:cxn>
                      <a:cxn ang="0">
                        <a:pos x="369" y="27"/>
                      </a:cxn>
                      <a:cxn ang="0">
                        <a:pos x="371" y="40"/>
                      </a:cxn>
                      <a:cxn ang="0">
                        <a:pos x="361" y="64"/>
                      </a:cxn>
                      <a:cxn ang="0">
                        <a:pos x="388" y="56"/>
                      </a:cxn>
                      <a:cxn ang="0">
                        <a:pos x="396" y="51"/>
                      </a:cxn>
                      <a:cxn ang="0">
                        <a:pos x="411" y="39"/>
                      </a:cxn>
                      <a:cxn ang="0">
                        <a:pos x="504" y="54"/>
                      </a:cxn>
                    </a:cxnLst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130" name="Freeform 106"/>
                  <p:cNvSpPr/>
                  <p:nvPr/>
                </p:nvSpPr>
                <p:spPr>
                  <a:xfrm>
                    <a:off x="3981" y="282"/>
                    <a:ext cx="13" cy="10"/>
                  </a:xfrm>
                  <a:custGeom>
                    <a:avLst/>
                    <a:gdLst/>
                    <a:ahLst/>
                    <a:cxnLst>
                      <a:cxn ang="0">
                        <a:pos x="1" y="9"/>
                      </a:cxn>
                      <a:cxn ang="0">
                        <a:pos x="13" y="0"/>
                      </a:cxn>
                      <a:cxn ang="0">
                        <a:pos x="8" y="8"/>
                      </a:cxn>
                      <a:cxn ang="0">
                        <a:pos x="1" y="9"/>
                      </a:cxn>
                    </a:cxnLst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131" name="Freeform 107"/>
                  <p:cNvSpPr/>
                  <p:nvPr/>
                </p:nvSpPr>
                <p:spPr>
                  <a:xfrm>
                    <a:off x="3966" y="296"/>
                    <a:ext cx="19" cy="11"/>
                  </a:xfrm>
                  <a:custGeom>
                    <a:avLst/>
                    <a:gdLst/>
                    <a:ahLst/>
                    <a:cxnLst>
                      <a:cxn ang="0">
                        <a:pos x="3" y="11"/>
                      </a:cxn>
                      <a:cxn ang="0">
                        <a:pos x="10" y="0"/>
                      </a:cxn>
                      <a:cxn ang="0">
                        <a:pos x="16" y="1"/>
                      </a:cxn>
                      <a:cxn ang="0">
                        <a:pos x="3" y="11"/>
                      </a:cxn>
                    </a:cxnLst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132" name="Freeform 108"/>
                  <p:cNvSpPr/>
                  <p:nvPr/>
                </p:nvSpPr>
                <p:spPr>
                  <a:xfrm>
                    <a:off x="4028" y="337"/>
                    <a:ext cx="32" cy="6"/>
                  </a:xfrm>
                  <a:custGeom>
                    <a:avLst/>
                    <a:gdLst/>
                    <a:ahLst/>
                    <a:cxnLst>
                      <a:cxn ang="0">
                        <a:pos x="16" y="6"/>
                      </a:cxn>
                      <a:cxn ang="0">
                        <a:pos x="11" y="1"/>
                      </a:cxn>
                      <a:cxn ang="0">
                        <a:pos x="16" y="6"/>
                      </a:cxn>
                    </a:cxnLst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133" name="Freeform 109"/>
                  <p:cNvSpPr/>
                  <p:nvPr/>
                </p:nvSpPr>
                <p:spPr>
                  <a:xfrm>
                    <a:off x="4083" y="336"/>
                    <a:ext cx="18" cy="15"/>
                  </a:xfrm>
                  <a:custGeom>
                    <a:avLst/>
                    <a:gdLst/>
                    <a:ahLst/>
                    <a:cxnLst>
                      <a:cxn ang="0">
                        <a:pos x="0" y="7"/>
                      </a:cxn>
                      <a:cxn ang="0">
                        <a:pos x="5" y="3"/>
                      </a:cxn>
                      <a:cxn ang="0">
                        <a:pos x="0" y="7"/>
                      </a:cxn>
                    </a:cxnLst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134" name="Freeform 110"/>
                  <p:cNvSpPr/>
                  <p:nvPr/>
                </p:nvSpPr>
                <p:spPr>
                  <a:xfrm>
                    <a:off x="3936" y="295"/>
                    <a:ext cx="14" cy="10"/>
                  </a:xfrm>
                  <a:custGeom>
                    <a:avLst/>
                    <a:gdLst/>
                    <a:ahLst/>
                    <a:cxnLst>
                      <a:cxn ang="0">
                        <a:pos x="3" y="7"/>
                      </a:cxn>
                      <a:cxn ang="0">
                        <a:pos x="14" y="3"/>
                      </a:cxn>
                      <a:cxn ang="0">
                        <a:pos x="3" y="7"/>
                      </a:cxn>
                    </a:cxnLst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135" name="Group 111"/>
              <p:cNvGrpSpPr/>
              <p:nvPr/>
            </p:nvGrpSpPr>
            <p:grpSpPr>
              <a:xfrm>
                <a:off x="798" y="111"/>
                <a:ext cx="4702" cy="418"/>
                <a:chOff x="798" y="255"/>
                <a:chExt cx="4702" cy="418"/>
              </a:xfrm>
            </p:grpSpPr>
            <p:sp>
              <p:nvSpPr>
                <p:cNvPr id="8304" name="Line 112"/>
                <p:cNvSpPr>
                  <a:spLocks noChangeShapeType="1"/>
                </p:cNvSpPr>
                <p:nvPr/>
              </p:nvSpPr>
              <p:spPr bwMode="white">
                <a:xfrm>
                  <a:off x="798" y="476"/>
                  <a:ext cx="470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8305" name="Line 113"/>
                <p:cNvSpPr>
                  <a:spLocks noChangeShapeType="1"/>
                </p:cNvSpPr>
                <p:nvPr/>
              </p:nvSpPr>
              <p:spPr bwMode="white">
                <a:xfrm>
                  <a:off x="102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8306" name="Line 114"/>
                <p:cNvSpPr>
                  <a:spLocks noChangeShapeType="1"/>
                </p:cNvSpPr>
                <p:nvPr/>
              </p:nvSpPr>
              <p:spPr bwMode="white">
                <a:xfrm>
                  <a:off x="125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8307" name="Line 115"/>
                <p:cNvSpPr>
                  <a:spLocks noChangeShapeType="1"/>
                </p:cNvSpPr>
                <p:nvPr/>
              </p:nvSpPr>
              <p:spPr bwMode="white">
                <a:xfrm>
                  <a:off x="148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8308" name="Line 116"/>
                <p:cNvSpPr>
                  <a:spLocks noChangeShapeType="1"/>
                </p:cNvSpPr>
                <p:nvPr/>
              </p:nvSpPr>
              <p:spPr bwMode="white">
                <a:xfrm>
                  <a:off x="171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8309" name="Line 117"/>
                <p:cNvSpPr>
                  <a:spLocks noChangeShapeType="1"/>
                </p:cNvSpPr>
                <p:nvPr/>
              </p:nvSpPr>
              <p:spPr bwMode="white">
                <a:xfrm>
                  <a:off x="193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8310" name="Line 118"/>
                <p:cNvSpPr>
                  <a:spLocks noChangeShapeType="1"/>
                </p:cNvSpPr>
                <p:nvPr/>
              </p:nvSpPr>
              <p:spPr bwMode="white">
                <a:xfrm>
                  <a:off x="216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8311" name="Line 119"/>
                <p:cNvSpPr>
                  <a:spLocks noChangeShapeType="1"/>
                </p:cNvSpPr>
                <p:nvPr/>
              </p:nvSpPr>
              <p:spPr bwMode="white">
                <a:xfrm>
                  <a:off x="239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8312" name="Line 120"/>
                <p:cNvSpPr>
                  <a:spLocks noChangeShapeType="1"/>
                </p:cNvSpPr>
                <p:nvPr/>
              </p:nvSpPr>
              <p:spPr bwMode="white">
                <a:xfrm>
                  <a:off x="262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8313" name="Line 121"/>
                <p:cNvSpPr>
                  <a:spLocks noChangeShapeType="1"/>
                </p:cNvSpPr>
                <p:nvPr/>
              </p:nvSpPr>
              <p:spPr bwMode="white">
                <a:xfrm>
                  <a:off x="285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8314" name="Line 122"/>
                <p:cNvSpPr>
                  <a:spLocks noChangeShapeType="1"/>
                </p:cNvSpPr>
                <p:nvPr/>
              </p:nvSpPr>
              <p:spPr bwMode="white">
                <a:xfrm>
                  <a:off x="307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8315" name="Line 123"/>
                <p:cNvSpPr>
                  <a:spLocks noChangeShapeType="1"/>
                </p:cNvSpPr>
                <p:nvPr/>
              </p:nvSpPr>
              <p:spPr bwMode="white">
                <a:xfrm>
                  <a:off x="330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8316" name="Line 124"/>
                <p:cNvSpPr>
                  <a:spLocks noChangeShapeType="1"/>
                </p:cNvSpPr>
                <p:nvPr/>
              </p:nvSpPr>
              <p:spPr bwMode="white">
                <a:xfrm>
                  <a:off x="353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8317" name="Line 125"/>
                <p:cNvSpPr>
                  <a:spLocks noChangeShapeType="1"/>
                </p:cNvSpPr>
                <p:nvPr/>
              </p:nvSpPr>
              <p:spPr bwMode="white">
                <a:xfrm>
                  <a:off x="376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8318" name="Line 126"/>
                <p:cNvSpPr>
                  <a:spLocks noChangeShapeType="1"/>
                </p:cNvSpPr>
                <p:nvPr/>
              </p:nvSpPr>
              <p:spPr bwMode="white">
                <a:xfrm>
                  <a:off x="399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8319" name="Line 127"/>
                <p:cNvSpPr>
                  <a:spLocks noChangeShapeType="1"/>
                </p:cNvSpPr>
                <p:nvPr/>
              </p:nvSpPr>
              <p:spPr bwMode="white">
                <a:xfrm>
                  <a:off x="421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8320" name="Line 128"/>
                <p:cNvSpPr>
                  <a:spLocks noChangeShapeType="1"/>
                </p:cNvSpPr>
                <p:nvPr/>
              </p:nvSpPr>
              <p:spPr bwMode="white">
                <a:xfrm>
                  <a:off x="444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8321" name="Line 129"/>
                <p:cNvSpPr>
                  <a:spLocks noChangeShapeType="1"/>
                </p:cNvSpPr>
                <p:nvPr/>
              </p:nvSpPr>
              <p:spPr bwMode="white">
                <a:xfrm>
                  <a:off x="467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8322" name="Line 130"/>
                <p:cNvSpPr>
                  <a:spLocks noChangeShapeType="1"/>
                </p:cNvSpPr>
                <p:nvPr/>
              </p:nvSpPr>
              <p:spPr bwMode="white">
                <a:xfrm>
                  <a:off x="490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8323" name="Line 131"/>
                <p:cNvSpPr>
                  <a:spLocks noChangeShapeType="1"/>
                </p:cNvSpPr>
                <p:nvPr/>
              </p:nvSpPr>
              <p:spPr bwMode="white">
                <a:xfrm>
                  <a:off x="513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8324" name="Line 132"/>
                <p:cNvSpPr>
                  <a:spLocks noChangeShapeType="1"/>
                </p:cNvSpPr>
                <p:nvPr/>
              </p:nvSpPr>
              <p:spPr bwMode="white">
                <a:xfrm>
                  <a:off x="535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</p:grpSp>
          <p:grpSp>
            <p:nvGrpSpPr>
              <p:cNvPr id="1157" name="Group 133"/>
              <p:cNvGrpSpPr/>
              <p:nvPr/>
            </p:nvGrpSpPr>
            <p:grpSpPr>
              <a:xfrm>
                <a:off x="1208" y="109"/>
                <a:ext cx="3694" cy="423"/>
                <a:chOff x="1034" y="245"/>
                <a:chExt cx="3694" cy="423"/>
              </a:xfrm>
            </p:grpSpPr>
            <p:sp>
              <p:nvSpPr>
                <p:cNvPr id="8326" name="Line 134"/>
                <p:cNvSpPr>
                  <a:spLocks noChangeShapeType="1"/>
                </p:cNvSpPr>
                <p:nvPr/>
              </p:nvSpPr>
              <p:spPr bwMode="ltGray">
                <a:xfrm>
                  <a:off x="2676" y="246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8327" name="Line 135"/>
                <p:cNvSpPr>
                  <a:spLocks noChangeShapeType="1"/>
                </p:cNvSpPr>
                <p:nvPr/>
              </p:nvSpPr>
              <p:spPr bwMode="ltGray">
                <a:xfrm>
                  <a:off x="2798" y="468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8328" name="Line 136"/>
                <p:cNvSpPr>
                  <a:spLocks noChangeShapeType="1"/>
                </p:cNvSpPr>
                <p:nvPr/>
              </p:nvSpPr>
              <p:spPr bwMode="ltGray">
                <a:xfrm>
                  <a:off x="2904" y="486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8329" name="Line 137"/>
                <p:cNvSpPr>
                  <a:spLocks noChangeShapeType="1"/>
                </p:cNvSpPr>
                <p:nvPr/>
              </p:nvSpPr>
              <p:spPr bwMode="ltGray">
                <a:xfrm>
                  <a:off x="3132" y="586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8330" name="Line 138"/>
                <p:cNvSpPr>
                  <a:spLocks noChangeShapeType="1"/>
                </p:cNvSpPr>
                <p:nvPr/>
              </p:nvSpPr>
              <p:spPr bwMode="ltGray">
                <a:xfrm>
                  <a:off x="3816" y="358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8331" name="Line 139"/>
                <p:cNvSpPr>
                  <a:spLocks noChangeShapeType="1"/>
                </p:cNvSpPr>
                <p:nvPr/>
              </p:nvSpPr>
              <p:spPr bwMode="ltGray">
                <a:xfrm>
                  <a:off x="3722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8332" name="Line 140"/>
                <p:cNvSpPr>
                  <a:spLocks noChangeShapeType="1"/>
                </p:cNvSpPr>
                <p:nvPr/>
              </p:nvSpPr>
              <p:spPr bwMode="ltGray">
                <a:xfrm>
                  <a:off x="4044" y="372"/>
                  <a:ext cx="0" cy="29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8333" name="Line 141"/>
                <p:cNvSpPr>
                  <a:spLocks noChangeShapeType="1"/>
                </p:cNvSpPr>
                <p:nvPr/>
              </p:nvSpPr>
              <p:spPr bwMode="ltGray">
                <a:xfrm flipV="1">
                  <a:off x="4046" y="248"/>
                  <a:ext cx="0" cy="5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8334" name="Line 142"/>
                <p:cNvSpPr>
                  <a:spLocks noChangeShapeType="1"/>
                </p:cNvSpPr>
                <p:nvPr/>
              </p:nvSpPr>
              <p:spPr bwMode="ltGray">
                <a:xfrm flipV="1">
                  <a:off x="4272" y="246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8335" name="Line 143"/>
                <p:cNvSpPr>
                  <a:spLocks noChangeShapeType="1"/>
                </p:cNvSpPr>
                <p:nvPr/>
              </p:nvSpPr>
              <p:spPr bwMode="ltGray">
                <a:xfrm flipH="1">
                  <a:off x="4422" y="468"/>
                  <a:ext cx="7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8336" name="Line 144"/>
                <p:cNvSpPr>
                  <a:spLocks noChangeShapeType="1"/>
                </p:cNvSpPr>
                <p:nvPr/>
              </p:nvSpPr>
              <p:spPr bwMode="ltGray">
                <a:xfrm flipH="1">
                  <a:off x="4290" y="468"/>
                  <a:ext cx="6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8337" name="Line 145"/>
                <p:cNvSpPr>
                  <a:spLocks noChangeShapeType="1"/>
                </p:cNvSpPr>
                <p:nvPr/>
              </p:nvSpPr>
              <p:spPr bwMode="ltGray">
                <a:xfrm flipV="1">
                  <a:off x="4500" y="246"/>
                  <a:ext cx="0" cy="27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8338" name="Line 146"/>
                <p:cNvSpPr>
                  <a:spLocks noChangeShapeType="1"/>
                </p:cNvSpPr>
                <p:nvPr/>
              </p:nvSpPr>
              <p:spPr bwMode="ltGray">
                <a:xfrm>
                  <a:off x="4728" y="606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8339" name="Line 147"/>
                <p:cNvSpPr>
                  <a:spLocks noChangeShapeType="1"/>
                </p:cNvSpPr>
                <p:nvPr/>
              </p:nvSpPr>
              <p:spPr bwMode="ltGray">
                <a:xfrm>
                  <a:off x="1992" y="250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8340" name="Line 148"/>
                <p:cNvSpPr>
                  <a:spLocks noChangeShapeType="1"/>
                </p:cNvSpPr>
                <p:nvPr/>
              </p:nvSpPr>
              <p:spPr bwMode="ltGray">
                <a:xfrm>
                  <a:off x="1764" y="247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8341" name="Line 149"/>
                <p:cNvSpPr>
                  <a:spLocks noChangeShapeType="1"/>
                </p:cNvSpPr>
                <p:nvPr/>
              </p:nvSpPr>
              <p:spPr bwMode="ltGray">
                <a:xfrm flipH="1">
                  <a:off x="1738" y="468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8342" name="Line 150"/>
                <p:cNvSpPr>
                  <a:spLocks noChangeShapeType="1"/>
                </p:cNvSpPr>
                <p:nvPr/>
              </p:nvSpPr>
              <p:spPr bwMode="ltGray">
                <a:xfrm>
                  <a:off x="1604" y="468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8343" name="Line 151"/>
                <p:cNvSpPr>
                  <a:spLocks noChangeShapeType="1"/>
                </p:cNvSpPr>
                <p:nvPr/>
              </p:nvSpPr>
              <p:spPr bwMode="ltGray">
                <a:xfrm flipH="1">
                  <a:off x="1404" y="468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8344" name="Line 152"/>
                <p:cNvSpPr>
                  <a:spLocks noChangeShapeType="1"/>
                </p:cNvSpPr>
                <p:nvPr/>
              </p:nvSpPr>
              <p:spPr bwMode="ltGray">
                <a:xfrm>
                  <a:off x="1034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8345" name="Line 153"/>
                <p:cNvSpPr>
                  <a:spLocks noChangeShapeType="1"/>
                </p:cNvSpPr>
                <p:nvPr/>
              </p:nvSpPr>
              <p:spPr bwMode="ltGray">
                <a:xfrm>
                  <a:off x="1306" y="370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8346" name="Line 154"/>
                <p:cNvSpPr>
                  <a:spLocks noChangeShapeType="1"/>
                </p:cNvSpPr>
                <p:nvPr/>
              </p:nvSpPr>
              <p:spPr bwMode="ltGray">
                <a:xfrm>
                  <a:off x="1080" y="388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8347" name="Line 155"/>
                <p:cNvSpPr>
                  <a:spLocks noChangeShapeType="1"/>
                </p:cNvSpPr>
                <p:nvPr/>
              </p:nvSpPr>
              <p:spPr bwMode="ltGray">
                <a:xfrm flipH="1" flipV="1">
                  <a:off x="1308" y="245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8348" name="Line 156"/>
                <p:cNvSpPr>
                  <a:spLocks noChangeShapeType="1"/>
                </p:cNvSpPr>
                <p:nvPr/>
              </p:nvSpPr>
              <p:spPr bwMode="ltGray">
                <a:xfrm>
                  <a:off x="1536" y="31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8349" name="Line 157"/>
                <p:cNvSpPr>
                  <a:spLocks noChangeShapeType="1"/>
                </p:cNvSpPr>
                <p:nvPr/>
              </p:nvSpPr>
              <p:spPr bwMode="ltGray">
                <a:xfrm flipV="1">
                  <a:off x="1536" y="247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  <p:sp>
              <p:nvSpPr>
                <p:cNvPr id="8350" name="Line 158"/>
                <p:cNvSpPr>
                  <a:spLocks noChangeShapeType="1"/>
                </p:cNvSpPr>
                <p:nvPr/>
              </p:nvSpPr>
              <p:spPr bwMode="ltGray">
                <a:xfrm>
                  <a:off x="4095" y="467"/>
                  <a:ext cx="8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" charset="0"/>
                    <a:ea typeface="SimSun" panose="02010600030101010101" pitchFamily="2" charset="-122"/>
                    <a:cs typeface="SimSun" panose="02010600030101010101" pitchFamily="2" charset="-122"/>
                  </a:endParaRPr>
                </a:p>
              </p:txBody>
            </p:sp>
          </p:grpSp>
        </p:grpSp>
        <p:pic>
          <p:nvPicPr>
            <p:cNvPr id="1183" name="Picture 159" descr="C:\My Documents\bits\earth.GIF"/>
            <p:cNvPicPr>
              <a:picLocks noChangeAspect="1"/>
            </p:cNvPicPr>
            <p:nvPr userDrawn="1"/>
          </p:nvPicPr>
          <p:blipFill>
            <a:blip r:embed="rId1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5" y="55"/>
              <a:ext cx="562" cy="524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>
    <p:random/>
  </p:transition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Times New Roman" panose="02020603050405020304" pitchFamily="1" charset="0"/>
          <a:ea typeface="SimSun" panose="02010600030101010101" pitchFamily="2" charset="-122"/>
          <a:cs typeface="SimSun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Times New Roman" panose="02020603050405020304" pitchFamily="1" charset="0"/>
          <a:ea typeface="SimSun" panose="02010600030101010101" pitchFamily="2" charset="-122"/>
          <a:cs typeface="SimSun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Times New Roman" panose="02020603050405020304" pitchFamily="1" charset="0"/>
          <a:ea typeface="SimSun" panose="02010600030101010101" pitchFamily="2" charset="-122"/>
          <a:cs typeface="SimSun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Times New Roman" panose="02020603050405020304" pitchFamily="1" charset="0"/>
          <a:ea typeface="SimSun" panose="02010600030101010101" pitchFamily="2" charset="-122"/>
          <a:cs typeface="SimSun" panose="02010600030101010101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Times New Roman" panose="02020603050405020304" pitchFamily="1" charset="0"/>
          <a:ea typeface="SimSun" panose="02010600030101010101" pitchFamily="2" charset="-122"/>
          <a:cs typeface="SimSun" panose="02010600030101010101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Times New Roman" panose="02020603050405020304" pitchFamily="1" charset="0"/>
          <a:ea typeface="SimSun" panose="02010600030101010101" pitchFamily="2" charset="-122"/>
          <a:cs typeface="SimSun" panose="02010600030101010101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Times New Roman" panose="02020603050405020304" pitchFamily="1" charset="0"/>
          <a:ea typeface="SimSun" panose="02010600030101010101" pitchFamily="2" charset="-122"/>
          <a:cs typeface="SimSun" panose="02010600030101010101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Times New Roman" panose="02020603050405020304" pitchFamily="1" charset="0"/>
          <a:ea typeface="SimSun" panose="02010600030101010101" pitchFamily="2" charset="-122"/>
          <a:cs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75000"/>
        <a:buBlip>
          <a:blip r:embed="rId15"/>
        </a:buBlip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30.jpeg"/><Relationship Id="rId7" Type="http://schemas.openxmlformats.org/officeDocument/2006/relationships/image" Target="../media/image29.jpeg"/><Relationship Id="rId6" Type="http://schemas.openxmlformats.org/officeDocument/2006/relationships/image" Target="../media/image28.jpeg"/><Relationship Id="rId5" Type="http://schemas.openxmlformats.org/officeDocument/2006/relationships/tags" Target="../tags/tag3.xml"/><Relationship Id="rId4" Type="http://schemas.openxmlformats.org/officeDocument/2006/relationships/image" Target="../media/image27.jpeg"/><Relationship Id="rId3" Type="http://schemas.openxmlformats.org/officeDocument/2006/relationships/tags" Target="../tags/tag2.xml"/><Relationship Id="rId2" Type="http://schemas.openxmlformats.org/officeDocument/2006/relationships/image" Target="../media/image26.jpeg"/><Relationship Id="rId1" Type="http://schemas.openxmlformats.org/officeDocument/2006/relationships/tags" Target="../tags/tag1.xml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4.jpeg"/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8.jpeg"/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39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2.jpeg"/><Relationship Id="rId1" Type="http://schemas.openxmlformats.org/officeDocument/2006/relationships/image" Target="../media/image4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3.wmf"/><Relationship Id="rId1" Type="http://schemas.openxmlformats.org/officeDocument/2006/relationships/image" Target="../media/image41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4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wmf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Rectangle 94"/>
          <p:cNvSpPr>
            <a:spLocks noGrp="1"/>
          </p:cNvSpPr>
          <p:nvPr>
            <p:ph type="dt" sz="half" idx="2"/>
          </p:nvPr>
        </p:nvSpPr>
        <p:spPr/>
        <p:txBody>
          <a:bodyPr wrap="square" lIns="91440" tIns="45720" rIns="91440" bIns="45720" anchor="b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5pPr>
          </a:lstStyle>
          <a:p>
            <a:pPr lvl="0"/>
            <a:fld id="{BB962C8B-B14F-4D97-AF65-F5344CB8AC3E}" type="datetime1">
              <a:rPr lang="zh-CN" altLang="en-US" sz="1400" dirty="0">
                <a:latin typeface="Times New Roman" panose="02020603050405020304" pitchFamily="1" charset="0"/>
                <a:ea typeface="SimSun" panose="02010600030101010101" pitchFamily="2" charset="-122"/>
              </a:rPr>
            </a:fld>
            <a:endParaRPr lang="zh-CN" altLang="en-US" sz="1400" dirty="0">
              <a:latin typeface="Times New Roman" panose="02020603050405020304" pitchFamily="1" charset="0"/>
              <a:ea typeface="SimSun" panose="02010600030101010101" pitchFamily="2" charset="-122"/>
            </a:endParaRPr>
          </a:p>
        </p:txBody>
      </p:sp>
      <p:sp>
        <p:nvSpPr>
          <p:cNvPr id="5122" name="Rectangle 96"/>
          <p:cNvSpPr>
            <a:spLocks noGrp="1"/>
          </p:cNvSpPr>
          <p:nvPr>
            <p:ph type="sldNum" sz="quarter" idx="4"/>
          </p:nvPr>
        </p:nvSpPr>
        <p:spPr/>
        <p:txBody>
          <a:bodyPr wrap="square" lIns="91440" tIns="45720" rIns="91440" bIns="45720" anchor="b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en-US" altLang="zh-CN" sz="1400" dirty="0">
                <a:latin typeface="Times New Roman" panose="02020603050405020304" pitchFamily="1" charset="0"/>
              </a:rPr>
            </a:fld>
            <a:endParaRPr lang="en-US" altLang="zh-CN" sz="1400" dirty="0">
              <a:latin typeface="Times New Roman" panose="02020603050405020304" pitchFamily="1" charset="0"/>
            </a:endParaRPr>
          </a:p>
        </p:txBody>
      </p:sp>
      <p:sp>
        <p:nvSpPr>
          <p:cNvPr id="5123" name="Rectangle 2"/>
          <p:cNvSpPr>
            <a:spLocks noGrp="1"/>
          </p:cNvSpPr>
          <p:nvPr>
            <p:ph type="ctrTitle"/>
          </p:nvPr>
        </p:nvSpPr>
        <p:spPr>
          <a:xfrm>
            <a:off x="250825" y="0"/>
            <a:ext cx="5327650" cy="719138"/>
          </a:xfrm>
          <a:solidFill>
            <a:schemeClr val="folHlink"/>
          </a:solidFill>
          <a:effectLst>
            <a:outerShdw dist="35921" dir="2699999" algn="ctr" rotWithShape="0">
              <a:schemeClr val="bg2">
                <a:alpha val="50000"/>
              </a:schemeClr>
            </a:outerShdw>
          </a:effectLst>
        </p:spPr>
        <p:txBody>
          <a:bodyPr vert="horz" wrap="square" lIns="91440" tIns="45720" rIns="91440" bIns="45720" anchor="ctr" anchorCtr="0"/>
          <a:p>
            <a:pPr algn="ctr">
              <a:buClrTx/>
              <a:buSzTx/>
              <a:buFontTx/>
            </a:pPr>
            <a:r>
              <a:rPr kumimoji="1" lang="zh-CN" altLang="en-US" sz="4000" b="1" i="0" dirty="0">
                <a:latin typeface="+mj-lt"/>
                <a:ea typeface="+mj-ea"/>
                <a:cs typeface="+mj-cs"/>
              </a:rPr>
              <a:t>第</a:t>
            </a:r>
            <a:r>
              <a:rPr kumimoji="1" lang="en-US" altLang="zh-CN" sz="4000" b="1" i="0" dirty="0">
                <a:latin typeface="+mj-lt"/>
                <a:ea typeface="+mj-ea"/>
                <a:cs typeface="+mj-cs"/>
              </a:rPr>
              <a:t>7</a:t>
            </a:r>
            <a:r>
              <a:rPr kumimoji="1" lang="zh-CN" altLang="en-US" sz="4000" b="1" i="0" dirty="0">
                <a:latin typeface="+mj-lt"/>
                <a:ea typeface="+mj-ea"/>
                <a:cs typeface="+mj-cs"/>
              </a:rPr>
              <a:t>章</a:t>
            </a:r>
            <a:r>
              <a:rPr kumimoji="1" lang="en-US" altLang="zh-CN" sz="4000" b="1" i="0" dirty="0">
                <a:latin typeface="+mj-lt"/>
                <a:ea typeface="+mj-ea"/>
                <a:cs typeface="+mj-cs"/>
              </a:rPr>
              <a:t> </a:t>
            </a:r>
            <a:r>
              <a:rPr kumimoji="1" lang="zh-CN" altLang="en-US" sz="4000" b="1" i="0" dirty="0">
                <a:latin typeface="+mj-lt"/>
                <a:ea typeface="+mj-ea"/>
                <a:cs typeface="+mj-cs"/>
              </a:rPr>
              <a:t>扁形动物门</a:t>
            </a:r>
            <a:endParaRPr kumimoji="1" lang="zh-CN" altLang="en-US" sz="4000" b="1" i="0" dirty="0">
              <a:latin typeface="+mj-lt"/>
              <a:ea typeface="+mj-ea"/>
              <a:cs typeface="+mj-cs"/>
            </a:endParaRPr>
          </a:p>
        </p:txBody>
      </p:sp>
      <p:sp>
        <p:nvSpPr>
          <p:cNvPr id="2051" name="Rectangle 3"/>
          <p:cNvSpPr>
            <a:spLocks noGrp="1"/>
          </p:cNvSpPr>
          <p:nvPr>
            <p:ph type="subTitle" idx="1"/>
          </p:nvPr>
        </p:nvSpPr>
        <p:spPr>
          <a:xfrm>
            <a:off x="250825" y="836613"/>
            <a:ext cx="8569325" cy="5945187"/>
          </a:xfrm>
          <a:solidFill>
            <a:schemeClr val="bg2"/>
          </a:solidFill>
        </p:spPr>
        <p:txBody>
          <a:bodyPr vert="horz" wrap="square" lIns="91440" tIns="45720" rIns="91440" bIns="45720" anchor="t" anchorCtr="0"/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l"/>
            </a:pPr>
            <a:r>
              <a:rPr kumimoji="1" lang="zh-CN" altLang="en-US" b="1" dirty="0">
                <a:latin typeface="Times New Roman" panose="02020603050405020304" pitchFamily="1" charset="0"/>
                <a:ea typeface="+mn-ea"/>
                <a:cs typeface="+mn-cs"/>
              </a:rPr>
              <a:t>本章分五节：扁形动物门概述、涡虫纲、吸虫纲、绦虫纲、扁形动物的系统发展。</a:t>
            </a:r>
            <a:endParaRPr kumimoji="1" lang="en-US" altLang="zh-CN" b="1" dirty="0">
              <a:latin typeface="Times New Roman" panose="02020603050405020304" pitchFamily="1" charset="0"/>
              <a:ea typeface="+mn-ea"/>
              <a:cs typeface="+mn-cs"/>
            </a:endParaRP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l"/>
            </a:pPr>
            <a:r>
              <a:rPr kumimoji="1" lang="en-US" altLang="zh-CN" b="1" dirty="0">
                <a:latin typeface="Times New Roman" panose="02020603050405020304" pitchFamily="1" charset="0"/>
                <a:ea typeface="+mn-ea"/>
                <a:cs typeface="+mn-cs"/>
              </a:rPr>
              <a:t>7.1  </a:t>
            </a:r>
            <a:r>
              <a:rPr kumimoji="1" lang="zh-CN" altLang="en-US" b="1" dirty="0">
                <a:latin typeface="Times New Roman" panose="02020603050405020304" pitchFamily="1" charset="0"/>
                <a:ea typeface="+mn-ea"/>
                <a:cs typeface="+mn-cs"/>
              </a:rPr>
              <a:t>扁形动物门概述</a:t>
            </a:r>
            <a:endParaRPr kumimoji="1" lang="en-US" altLang="zh-CN" b="1" dirty="0">
              <a:latin typeface="Times New Roman" panose="02020603050405020304" pitchFamily="1" charset="0"/>
              <a:ea typeface="+mn-ea"/>
              <a:cs typeface="+mn-cs"/>
            </a:endParaRP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l"/>
            </a:pPr>
            <a:r>
              <a:rPr kumimoji="1" lang="zh-CN" altLang="en-US" b="1" dirty="0">
                <a:latin typeface="Times New Roman" panose="02020603050405020304" pitchFamily="1" charset="0"/>
                <a:ea typeface="+mn-ea"/>
                <a:cs typeface="+mn-cs"/>
              </a:rPr>
              <a:t>一、</a:t>
            </a:r>
            <a:r>
              <a:rPr kumimoji="1" lang="zh-CN" altLang="en-US" b="1" dirty="0">
                <a:solidFill>
                  <a:srgbClr val="F00BFB"/>
                </a:solidFill>
                <a:latin typeface="Times New Roman" panose="02020603050405020304" pitchFamily="1" charset="0"/>
                <a:ea typeface="+mn-ea"/>
                <a:cs typeface="+mn-cs"/>
              </a:rPr>
              <a:t>主要特征：</a:t>
            </a:r>
            <a:r>
              <a:rPr kumimoji="1" lang="en-US" altLang="zh-CN" b="1" dirty="0">
                <a:solidFill>
                  <a:srgbClr val="FEFA52"/>
                </a:solidFill>
                <a:latin typeface="Times New Roman" panose="02020603050405020304" pitchFamily="1" charset="0"/>
                <a:ea typeface="+mn-ea"/>
                <a:cs typeface="+mn-cs"/>
              </a:rPr>
              <a:t>1</a:t>
            </a:r>
            <a:r>
              <a:rPr kumimoji="1" lang="zh-CN" altLang="en-US" b="1" dirty="0">
                <a:solidFill>
                  <a:srgbClr val="FEFA52"/>
                </a:solidFill>
                <a:latin typeface="Times New Roman" panose="02020603050405020304" pitchFamily="1" charset="0"/>
                <a:ea typeface="+mn-ea"/>
                <a:cs typeface="+mn-cs"/>
              </a:rPr>
              <a:t>、两侧对称在进化上的意义：</a:t>
            </a:r>
            <a:r>
              <a:rPr kumimoji="1" lang="zh-CN" altLang="en-US" b="1" dirty="0">
                <a:latin typeface="Times New Roman" panose="02020603050405020304" pitchFamily="1" charset="0"/>
                <a:ea typeface="+mn-ea"/>
                <a:cs typeface="+mn-cs"/>
              </a:rPr>
              <a:t>通过身体的中轴，</a:t>
            </a:r>
            <a:r>
              <a:rPr kumimoji="1" lang="zh-CN" altLang="en-US" b="1" dirty="0">
                <a:solidFill>
                  <a:srgbClr val="FF0000"/>
                </a:solidFill>
                <a:latin typeface="Times New Roman" panose="02020603050405020304" pitchFamily="1" charset="0"/>
                <a:ea typeface="+mn-ea"/>
                <a:cs typeface="+mn-cs"/>
              </a:rPr>
              <a:t>只有一个</a:t>
            </a:r>
            <a:r>
              <a:rPr kumimoji="1" lang="zh-CN" altLang="en-US" b="1" dirty="0">
                <a:latin typeface="Times New Roman" panose="02020603050405020304" pitchFamily="1" charset="0"/>
                <a:ea typeface="+mn-ea"/>
                <a:cs typeface="+mn-cs"/>
              </a:rPr>
              <a:t>对称面将身体分为左、右相等的两个部份，使动物分为前端和后端，背面和腹面，这叫</a:t>
            </a:r>
            <a:r>
              <a:rPr kumimoji="1" lang="zh-CN" altLang="en-US" b="1" dirty="0">
                <a:solidFill>
                  <a:srgbClr val="FEFA52"/>
                </a:solidFill>
                <a:latin typeface="Times New Roman" panose="02020603050405020304" pitchFamily="1" charset="0"/>
                <a:ea typeface="+mn-ea"/>
                <a:cs typeface="+mn-cs"/>
              </a:rPr>
              <a:t>两侧对称</a:t>
            </a:r>
            <a:r>
              <a:rPr kumimoji="1" lang="zh-CN" altLang="en-US" b="1" dirty="0">
                <a:latin typeface="Times New Roman" panose="02020603050405020304" pitchFamily="1" charset="0"/>
                <a:ea typeface="+mn-ea"/>
                <a:cs typeface="+mn-cs"/>
              </a:rPr>
              <a:t>。其意义在于：由不定向运动演变成定向运动；由被动摄食演变为主动摄食；由漂浮生活演变为水底爬行生活再演变陆上爬行生活；神经系统和感觉器官集中在头部，运动器官集中在腹部。</a:t>
            </a:r>
            <a:endParaRPr kumimoji="1" lang="zh-CN" altLang="en-US" b="1" u="sng" dirty="0">
              <a:latin typeface="Times New Roman" panose="02020603050405020304" pitchFamily="1" charset="0"/>
              <a:ea typeface="+mn-ea"/>
              <a:cs typeface="+mn-cs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charRg st="0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051">
                                            <p:txEl>
                                              <p:charRg st="0" end="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charRg st="37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051">
                                            <p:txEl>
                                              <p:charRg st="37" end="5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charRg st="50" end="20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051">
                                            <p:txEl>
                                              <p:charRg st="50" end="20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/>
      <p:bldP spid="2051" grpId="0" advAuto="100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日期占位符 3"/>
          <p:cNvSpPr>
            <a:spLocks noGrp="1"/>
          </p:cNvSpPr>
          <p:nvPr>
            <p:ph type="dt" sz="half" idx="10"/>
          </p:nvPr>
        </p:nvSpPr>
        <p:spPr/>
        <p:txBody>
          <a:bodyPr wrap="square" lIns="91440" tIns="45720" rIns="91440" bIns="45720" anchor="b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5pPr>
          </a:lstStyle>
          <a:p>
            <a:pPr lvl="0"/>
            <a:fld id="{BB962C8B-B14F-4D97-AF65-F5344CB8AC3E}" type="datetime1">
              <a:rPr lang="zh-CN" altLang="en-US" sz="1400" dirty="0"/>
            </a:fld>
            <a:endParaRPr lang="zh-CN" altLang="en-US" sz="1400" dirty="0"/>
          </a:p>
        </p:txBody>
      </p:sp>
      <p:pic>
        <p:nvPicPr>
          <p:cNvPr id="14338" name="内容占位符 296962"/>
          <p:cNvPicPr>
            <a:picLocks noGrp="1" noChangeAspect="1"/>
          </p:cNvPicPr>
          <p:nvPr>
            <p:ph idx="1"/>
          </p:nvPr>
        </p:nvPicPr>
        <p:blipFill>
          <a:blip r:embed="rId1"/>
          <a:srcRect l="15300" t="24414" r="20476" b="29318"/>
          <a:stretch>
            <a:fillRect/>
          </a:stretch>
        </p:blipFill>
        <p:spPr>
          <a:xfrm>
            <a:off x="376238" y="285750"/>
            <a:ext cx="8523287" cy="6391275"/>
          </a:xfrm>
        </p:spPr>
      </p:pic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日期占位符 1"/>
          <p:cNvSpPr>
            <a:spLocks noGrp="1"/>
          </p:cNvSpPr>
          <p:nvPr>
            <p:ph type="dt" sz="half" idx="10"/>
          </p:nvPr>
        </p:nvSpPr>
        <p:spPr/>
        <p:txBody>
          <a:bodyPr vert="horz" wrap="square" lIns="91440" tIns="45720" rIns="91440" bIns="45720" anchor="b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5pPr>
          </a:lstStyle>
          <a:p>
            <a:pPr lvl="0"/>
            <a:fld id="{BB962C8B-B14F-4D97-AF65-F5344CB8AC3E}" type="datetime1">
              <a:rPr lang="zh-CN" altLang="en-US" sz="1400" dirty="0"/>
            </a:fld>
            <a:endParaRPr lang="zh-CN" altLang="en-US" sz="1400" dirty="0"/>
          </a:p>
        </p:txBody>
      </p:sp>
      <p:sp>
        <p:nvSpPr>
          <p:cNvPr id="15362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 vert="horz" wrap="square" lIns="91440" tIns="45720" rIns="91440" bIns="45720" anchor="b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pic>
        <p:nvPicPr>
          <p:cNvPr id="15363" name="Picture 3" descr="涡虫横切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88913"/>
            <a:ext cx="5029200" cy="3416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4" name="Picture 4" descr="涡虫摄食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76700"/>
            <a:ext cx="4724400" cy="2325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5" name="Picture 5" descr="涡虫咽的类型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363" y="2636838"/>
            <a:ext cx="4211637" cy="2736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日期占位符 3"/>
          <p:cNvSpPr>
            <a:spLocks noGrp="1"/>
          </p:cNvSpPr>
          <p:nvPr>
            <p:ph type="dt" sz="half" idx="10"/>
          </p:nvPr>
        </p:nvSpPr>
        <p:spPr/>
        <p:txBody>
          <a:bodyPr vert="horz" wrap="square" lIns="91440" tIns="45720" rIns="91440" bIns="45720" anchor="b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5pPr>
          </a:lstStyle>
          <a:p>
            <a:pPr lvl="0"/>
            <a:fld id="{BB962C8B-B14F-4D97-AF65-F5344CB8AC3E}" type="datetime1">
              <a:rPr lang="zh-CN" altLang="en-US" sz="1400" dirty="0"/>
            </a:fld>
            <a:endParaRPr lang="zh-CN" altLang="en-US" sz="1400" dirty="0"/>
          </a:p>
        </p:txBody>
      </p:sp>
      <p:sp>
        <p:nvSpPr>
          <p:cNvPr id="1638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 vert="horz" wrap="square" lIns="91440" tIns="45720" rIns="91440" bIns="45720" anchor="b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sp>
        <p:nvSpPr>
          <p:cNvPr id="16387" name="Rectangle 3"/>
          <p:cNvSpPr>
            <a:spLocks noGrp="1"/>
          </p:cNvSpPr>
          <p:nvPr>
            <p:ph idx="1"/>
          </p:nvPr>
        </p:nvSpPr>
        <p:spPr>
          <a:xfrm>
            <a:off x="468313" y="549275"/>
            <a:ext cx="8280400" cy="5713413"/>
          </a:xfrm>
        </p:spPr>
        <p:txBody>
          <a:bodyPr vert="horz" wrap="square" lIns="91440" tIns="45720" rIns="91440" bIns="45720" anchor="t" anchorCtr="0"/>
          <a:p>
            <a:pPr algn="just">
              <a:buFont typeface="Wingdings" panose="05000000000000000000" pitchFamily="2" charset="2"/>
              <a:buChar char="l"/>
            </a:pPr>
            <a:r>
              <a:rPr lang="en-US" altLang="zh-CN" sz="3600" b="1" dirty="0">
                <a:solidFill>
                  <a:schemeClr val="tx2"/>
                </a:solidFill>
              </a:rPr>
              <a:t>4</a:t>
            </a:r>
            <a:r>
              <a:rPr lang="zh-CN" altLang="en-US" sz="3600" b="1" dirty="0">
                <a:solidFill>
                  <a:schemeClr val="tx2"/>
                </a:solidFill>
              </a:rPr>
              <a:t>、呼吸和循环：</a:t>
            </a:r>
            <a:r>
              <a:rPr lang="zh-CN" altLang="en-US" sz="3600" b="1" dirty="0">
                <a:latin typeface="Times New Roman" panose="02020603050405020304" pitchFamily="1" charset="0"/>
              </a:rPr>
              <a:t>无专门的呼吸系统和循环器官</a:t>
            </a:r>
            <a:r>
              <a:rPr lang="zh-CN" altLang="en-US" sz="3600" b="1" dirty="0"/>
              <a:t>，</a:t>
            </a:r>
            <a:r>
              <a:rPr lang="zh-CN" altLang="en-US" sz="3600" b="1" dirty="0">
                <a:latin typeface="Times New Roman" panose="02020603050405020304" pitchFamily="1" charset="0"/>
              </a:rPr>
              <a:t>体表进行气体交换。</a:t>
            </a:r>
            <a:endParaRPr lang="en-US" altLang="zh-CN" sz="3600" b="1" dirty="0"/>
          </a:p>
          <a:p>
            <a:pPr algn="just">
              <a:buFont typeface="Wingdings" panose="05000000000000000000" pitchFamily="2" charset="2"/>
              <a:buChar char="l"/>
            </a:pPr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1" charset="0"/>
              </a:rPr>
              <a:t>5</a:t>
            </a:r>
            <a:r>
              <a:rPr lang="zh-CN" altLang="en-US" sz="3600" b="1" dirty="0">
                <a:solidFill>
                  <a:schemeClr val="tx2"/>
                </a:solidFill>
                <a:latin typeface="Times New Roman" panose="02020603050405020304" pitchFamily="1" charset="0"/>
              </a:rPr>
              <a:t>、原肾管排泄：由焰细胞和导管组成。</a:t>
            </a:r>
            <a:endParaRPr lang="en-US" altLang="zh-CN" sz="3600" b="1" dirty="0">
              <a:solidFill>
                <a:schemeClr val="tx2"/>
              </a:solidFill>
            </a:endParaRPr>
          </a:p>
          <a:p>
            <a:pPr algn="just">
              <a:buFont typeface="Wingdings" panose="05000000000000000000" pitchFamily="2" charset="2"/>
              <a:buChar char="l"/>
            </a:pPr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1" charset="0"/>
              </a:rPr>
              <a:t>6</a:t>
            </a:r>
            <a:r>
              <a:rPr lang="zh-CN" altLang="en-US" sz="3600" b="1" dirty="0">
                <a:solidFill>
                  <a:schemeClr val="tx2"/>
                </a:solidFill>
              </a:rPr>
              <a:t>、</a:t>
            </a:r>
            <a:r>
              <a:rPr lang="zh-CN" altLang="en-US" sz="3600" b="1" dirty="0">
                <a:solidFill>
                  <a:schemeClr val="tx2"/>
                </a:solidFill>
                <a:latin typeface="Times New Roman" panose="02020603050405020304" pitchFamily="1" charset="0"/>
              </a:rPr>
              <a:t>神经和感官：</a:t>
            </a:r>
            <a:r>
              <a:rPr lang="zh-CN" altLang="en-US" sz="3600" b="1" dirty="0">
                <a:latin typeface="Times New Roman" panose="02020603050405020304" pitchFamily="1" charset="0"/>
              </a:rPr>
              <a:t>眼点由色素细胞和感光细胞组成</a:t>
            </a:r>
            <a:r>
              <a:rPr lang="zh-CN" altLang="en-US" sz="3600" b="1" dirty="0"/>
              <a:t>，</a:t>
            </a:r>
            <a:r>
              <a:rPr lang="zh-CN" altLang="en-US" sz="3600" b="1" dirty="0">
                <a:latin typeface="Times New Roman" panose="02020603050405020304" pitchFamily="1" charset="0"/>
              </a:rPr>
              <a:t>无晶体</a:t>
            </a:r>
            <a:r>
              <a:rPr lang="zh-CN" altLang="en-US" sz="3600" b="1" dirty="0"/>
              <a:t>，</a:t>
            </a:r>
            <a:r>
              <a:rPr lang="zh-CN" altLang="en-US" sz="3600" b="1" dirty="0">
                <a:latin typeface="Times New Roman" panose="02020603050405020304" pitchFamily="1" charset="0"/>
              </a:rPr>
              <a:t>只能感光不能成像</a:t>
            </a:r>
            <a:r>
              <a:rPr lang="zh-CN" altLang="en-US" sz="3600" b="1" dirty="0"/>
              <a:t>。</a:t>
            </a:r>
            <a:r>
              <a:rPr lang="zh-CN" altLang="en-US" sz="3600" b="1" dirty="0">
                <a:latin typeface="Times New Roman" panose="02020603050405020304" pitchFamily="1" charset="0"/>
              </a:rPr>
              <a:t>耳突具感觉细胞</a:t>
            </a:r>
            <a:r>
              <a:rPr lang="zh-CN" altLang="en-US" sz="3600" b="1" dirty="0"/>
              <a:t>，司</a:t>
            </a:r>
            <a:r>
              <a:rPr lang="zh-CN" altLang="en-US" sz="3600" b="1" dirty="0">
                <a:latin typeface="Times New Roman" panose="02020603050405020304" pitchFamily="1" charset="0"/>
              </a:rPr>
              <a:t>味觉和嗅觉。</a:t>
            </a:r>
            <a:endParaRPr lang="zh-CN" altLang="en-US" sz="3600" b="1" dirty="0">
              <a:latin typeface="Times New Roman" panose="02020603050405020304" pitchFamily="1" charset="0"/>
            </a:endParaRPr>
          </a:p>
        </p:txBody>
      </p:sp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日期占位符 3"/>
          <p:cNvSpPr>
            <a:spLocks noGrp="1"/>
          </p:cNvSpPr>
          <p:nvPr>
            <p:ph type="dt" sz="half" idx="10"/>
          </p:nvPr>
        </p:nvSpPr>
        <p:spPr/>
        <p:txBody>
          <a:bodyPr vert="horz" wrap="square" lIns="91440" tIns="45720" rIns="91440" bIns="45720" anchor="b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5pPr>
          </a:lstStyle>
          <a:p>
            <a:pPr lvl="0"/>
            <a:fld id="{BB962C8B-B14F-4D97-AF65-F5344CB8AC3E}" type="datetime1">
              <a:rPr lang="zh-CN" altLang="en-US" sz="1400" dirty="0"/>
            </a:fld>
            <a:endParaRPr lang="zh-CN" altLang="en-US" sz="1400" dirty="0"/>
          </a:p>
        </p:txBody>
      </p:sp>
      <p:sp>
        <p:nvSpPr>
          <p:cNvPr id="17410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 vert="horz" wrap="square" lIns="91440" tIns="45720" rIns="91440" bIns="45720" anchor="b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sp>
        <p:nvSpPr>
          <p:cNvPr id="17411" name="Rectangle 3"/>
          <p:cNvSpPr>
            <a:spLocks noGrp="1"/>
          </p:cNvSpPr>
          <p:nvPr>
            <p:ph idx="1"/>
          </p:nvPr>
        </p:nvSpPr>
        <p:spPr>
          <a:xfrm>
            <a:off x="395288" y="620713"/>
            <a:ext cx="8280400" cy="5400675"/>
          </a:xfrm>
        </p:spPr>
        <p:txBody>
          <a:bodyPr vert="horz" wrap="square" lIns="91440" tIns="45720" rIns="91440" bIns="45720" anchor="t" anchorCtr="0"/>
          <a:p>
            <a:pPr algn="just"/>
            <a:r>
              <a:rPr lang="en-US" altLang="zh-CN" b="1" dirty="0">
                <a:latin typeface="Times New Roman" panose="02020603050405020304" pitchFamily="1" charset="0"/>
              </a:rPr>
              <a:t>7</a:t>
            </a:r>
            <a:r>
              <a:rPr lang="zh-CN" altLang="en-US" b="1" dirty="0">
                <a:latin typeface="Times New Roman" panose="02020603050405020304" pitchFamily="1" charset="0"/>
              </a:rPr>
              <a:t>、生殖和发育：无性生殖为横分裂。</a:t>
            </a:r>
            <a:endParaRPr lang="en-US" altLang="zh-CN" b="1" dirty="0">
              <a:latin typeface="Times New Roman" panose="02020603050405020304" pitchFamily="1" charset="0"/>
            </a:endParaRPr>
          </a:p>
          <a:p>
            <a:pPr algn="just"/>
            <a:r>
              <a:rPr lang="zh-CN" altLang="en-US" b="1" dirty="0">
                <a:latin typeface="Times New Roman" panose="02020603050405020304" pitchFamily="1" charset="0"/>
              </a:rPr>
              <a:t>有性生殖：雌雄同体，但异体（体内）授精。雄性生殖系统包括精巢、输出管、输精管、储精囊和阴茎。雌性生殖系统包括卵巢、输卵管、阴道、受精囊、卵黄腺、卵黄管、卵壳腺、成壳腺和子宫。</a:t>
            </a:r>
            <a:endParaRPr lang="en-US" altLang="zh-CN" b="1" dirty="0">
              <a:latin typeface="Times New Roman" panose="02020603050405020304" pitchFamily="1" charset="0"/>
            </a:endParaRPr>
          </a:p>
          <a:p>
            <a:pPr algn="just"/>
            <a:r>
              <a:rPr lang="zh-CN" altLang="en-US" b="1" dirty="0">
                <a:solidFill>
                  <a:srgbClr val="FFFF00"/>
                </a:solidFill>
                <a:latin typeface="Times New Roman" panose="02020603050405020304" pitchFamily="1" charset="0"/>
              </a:rPr>
              <a:t>牟勒氏幼虫</a:t>
            </a:r>
            <a:r>
              <a:rPr lang="en-US" altLang="zh-CN" b="1" dirty="0">
                <a:latin typeface="Times New Roman" panose="02020603050405020304" pitchFamily="1" charset="0"/>
              </a:rPr>
              <a:t>→</a:t>
            </a:r>
            <a:r>
              <a:rPr lang="zh-CN" altLang="en-US" b="1" dirty="0">
                <a:latin typeface="Times New Roman" panose="02020603050405020304" pitchFamily="1" charset="0"/>
              </a:rPr>
              <a:t>海洋生活中的多肠类，幼虫体呈卵形，全身被纤毛，边缘有八个游泳用的纤毛叶，有脑、眼点等，营浮游生活。再生能力强。</a:t>
            </a:r>
            <a:endParaRPr lang="zh-CN" altLang="en-US" b="1" dirty="0">
              <a:latin typeface="Times New Roman" panose="02020603050405020304" pitchFamily="1" charset="0"/>
            </a:endParaRPr>
          </a:p>
        </p:txBody>
      </p:sp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日期占位符 1"/>
          <p:cNvSpPr>
            <a:spLocks noGrp="1"/>
          </p:cNvSpPr>
          <p:nvPr>
            <p:ph type="dt" sz="half" idx="10"/>
          </p:nvPr>
        </p:nvSpPr>
        <p:spPr/>
        <p:txBody>
          <a:bodyPr vert="horz" wrap="square" lIns="91440" tIns="45720" rIns="91440" bIns="45720" anchor="b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5pPr>
          </a:lstStyle>
          <a:p>
            <a:pPr lvl="0"/>
            <a:fld id="{BB962C8B-B14F-4D97-AF65-F5344CB8AC3E}" type="datetime1">
              <a:rPr lang="zh-CN" altLang="en-US" sz="1400" dirty="0"/>
            </a:fld>
            <a:endParaRPr lang="zh-CN" altLang="en-US" sz="1400" dirty="0"/>
          </a:p>
        </p:txBody>
      </p:sp>
      <p:sp>
        <p:nvSpPr>
          <p:cNvPr id="1843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 vert="horz" wrap="square" lIns="91440" tIns="45720" rIns="91440" bIns="45720" anchor="b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pic>
        <p:nvPicPr>
          <p:cNvPr id="18435" name="Picture 2" descr="牟勒氏幼虫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1188" y="404813"/>
            <a:ext cx="7777162" cy="63563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日期占位符 1"/>
          <p:cNvSpPr>
            <a:spLocks noGrp="1"/>
          </p:cNvSpPr>
          <p:nvPr>
            <p:ph type="dt" sz="half" idx="10"/>
          </p:nvPr>
        </p:nvSpPr>
        <p:spPr/>
        <p:txBody>
          <a:bodyPr vert="horz" wrap="square" lIns="91440" tIns="45720" rIns="91440" bIns="45720" anchor="b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5pPr>
          </a:lstStyle>
          <a:p>
            <a:pPr lvl="0"/>
            <a:fld id="{BB962C8B-B14F-4D97-AF65-F5344CB8AC3E}" type="datetime1">
              <a:rPr lang="zh-CN" altLang="en-US" sz="1400" dirty="0"/>
            </a:fld>
            <a:endParaRPr lang="zh-CN" altLang="en-US" sz="1400" dirty="0"/>
          </a:p>
        </p:txBody>
      </p:sp>
      <p:sp>
        <p:nvSpPr>
          <p:cNvPr id="19458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 vert="horz" wrap="square" lIns="91440" tIns="45720" rIns="91440" bIns="45720" anchor="b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pic>
        <p:nvPicPr>
          <p:cNvPr id="19459" name="Picture 1026" descr="涡虫交配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6013" y="188913"/>
            <a:ext cx="6335712" cy="3435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0" name="Picture 1028" descr="涡虫再生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013" y="3644900"/>
            <a:ext cx="6335712" cy="3213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1" name="日期占位符 3"/>
          <p:cNvSpPr>
            <a:spLocks noGrp="1"/>
          </p:cNvSpPr>
          <p:nvPr>
            <p:ph type="dt" sz="half" idx="10"/>
          </p:nvPr>
        </p:nvSpPr>
        <p:spPr/>
        <p:txBody>
          <a:bodyPr vert="horz" wrap="square" lIns="91440" tIns="45720" rIns="91440" bIns="45720" anchor="b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5pPr>
          </a:lstStyle>
          <a:p>
            <a:pPr lvl="0"/>
            <a:fld id="{BB962C8B-B14F-4D97-AF65-F5344CB8AC3E}" type="datetime1">
              <a:rPr lang="zh-CN" altLang="en-US" sz="1400" dirty="0"/>
            </a:fld>
            <a:endParaRPr lang="zh-CN" altLang="en-US" sz="1400" dirty="0"/>
          </a:p>
        </p:txBody>
      </p:sp>
      <p:sp>
        <p:nvSpPr>
          <p:cNvPr id="20482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 vert="horz" wrap="square" lIns="91440" tIns="45720" rIns="91440" bIns="45720" anchor="b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sp>
        <p:nvSpPr>
          <p:cNvPr id="80898" name="Rectangle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2957512" cy="914400"/>
          </a:xfrm>
        </p:spPr>
        <p:txBody>
          <a:bodyPr vert="horz" wrap="square" lIns="91440" tIns="45720" rIns="91440" bIns="45720" anchor="ctr" anchorCtr="0"/>
          <a:p>
            <a:r>
              <a:rPr lang="zh-CN" altLang="en-US" b="1" i="0" dirty="0"/>
              <a:t>涡虫分类</a:t>
            </a:r>
            <a:endParaRPr lang="zh-CN" altLang="en-US" b="1" i="0" dirty="0"/>
          </a:p>
        </p:txBody>
      </p:sp>
      <p:sp>
        <p:nvSpPr>
          <p:cNvPr id="80899" name="Rectangle 3"/>
          <p:cNvSpPr>
            <a:spLocks noGrp="1"/>
          </p:cNvSpPr>
          <p:nvPr>
            <p:ph idx="1"/>
          </p:nvPr>
        </p:nvSpPr>
        <p:spPr>
          <a:xfrm>
            <a:off x="304800" y="1412875"/>
            <a:ext cx="8458200" cy="4849813"/>
          </a:xfrm>
        </p:spPr>
        <p:txBody>
          <a:bodyPr vert="horz" wrap="square" lIns="91440" tIns="45720" rIns="91440" bIns="45720" anchor="t" anchorCtr="0"/>
          <a:p>
            <a:pPr algn="just"/>
            <a:r>
              <a:rPr lang="en-US" altLang="zh-CN" sz="3600" b="1" dirty="0">
                <a:latin typeface="Times New Roman" panose="02020603050405020304" pitchFamily="1" charset="0"/>
              </a:rPr>
              <a:t>1</a:t>
            </a:r>
            <a:r>
              <a:rPr lang="zh-CN" altLang="en-US" sz="3600" b="1" dirty="0">
                <a:latin typeface="Times New Roman" panose="02020603050405020304" pitchFamily="1" charset="0"/>
              </a:rPr>
              <a:t>、无肠目：体小，无消化管。如旋涡虫。</a:t>
            </a:r>
            <a:endParaRPr lang="en-US" altLang="zh-CN" sz="3600" b="1" dirty="0">
              <a:latin typeface="Times New Roman" panose="02020603050405020304" pitchFamily="1" charset="0"/>
            </a:endParaRPr>
          </a:p>
          <a:p>
            <a:pPr algn="just"/>
            <a:r>
              <a:rPr lang="en-US" altLang="zh-CN" sz="3600" b="1" dirty="0">
                <a:latin typeface="Times New Roman" panose="02020603050405020304" pitchFamily="1" charset="0"/>
              </a:rPr>
              <a:t>2</a:t>
            </a:r>
            <a:r>
              <a:rPr lang="zh-CN" altLang="en-US" sz="3600" b="1" dirty="0">
                <a:latin typeface="Times New Roman" panose="02020603050405020304" pitchFamily="1" charset="0"/>
              </a:rPr>
              <a:t>、单肠目：肠呈管状，不分枝。如直口涡虫、微口涡虫。</a:t>
            </a:r>
            <a:endParaRPr lang="en-US" altLang="zh-CN" sz="3600" b="1" dirty="0">
              <a:latin typeface="Times New Roman" panose="02020603050405020304" pitchFamily="1" charset="0"/>
            </a:endParaRPr>
          </a:p>
          <a:p>
            <a:pPr algn="just"/>
            <a:r>
              <a:rPr lang="en-US" altLang="zh-CN" sz="3600" b="1" dirty="0">
                <a:latin typeface="Times New Roman" panose="02020603050405020304" pitchFamily="1" charset="0"/>
              </a:rPr>
              <a:t>3</a:t>
            </a:r>
            <a:r>
              <a:rPr lang="zh-CN" altLang="en-US" sz="3600" b="1" dirty="0">
                <a:latin typeface="Times New Roman" panose="02020603050405020304" pitchFamily="1" charset="0"/>
              </a:rPr>
              <a:t>、三肠目：肠分三枝。如真涡虫。</a:t>
            </a:r>
            <a:endParaRPr lang="en-US" altLang="zh-CN" sz="3600" b="1" dirty="0">
              <a:latin typeface="Times New Roman" panose="02020603050405020304" pitchFamily="1" charset="0"/>
            </a:endParaRPr>
          </a:p>
          <a:p>
            <a:r>
              <a:rPr lang="en-US" altLang="zh-CN" sz="3600" b="1" dirty="0">
                <a:latin typeface="Times New Roman" panose="02020603050405020304" pitchFamily="1" charset="0"/>
              </a:rPr>
              <a:t>4</a:t>
            </a:r>
            <a:r>
              <a:rPr lang="zh-CN" altLang="en-US" sz="3600" b="1" dirty="0">
                <a:latin typeface="Times New Roman" panose="02020603050405020304" pitchFamily="1" charset="0"/>
              </a:rPr>
              <a:t>、多肠目：肠多分枝，肠干不明显，如平角涡虫。</a:t>
            </a:r>
            <a:endParaRPr lang="zh-CN" altLang="en-US" sz="3600" b="1" dirty="0">
              <a:latin typeface="Times New Roman" panose="02020603050405020304" pitchFamily="1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0899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charRg st="20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0899">
                                            <p:txEl>
                                              <p:charRg st="20" end="4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charRg st="47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0899">
                                            <p:txEl>
                                              <p:charRg st="47" end="6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charRg st="64" end="8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0899">
                                            <p:txEl>
                                              <p:charRg st="64" end="8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  <p:bldP spid="8089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日期占位符 1"/>
          <p:cNvSpPr>
            <a:spLocks noGrp="1"/>
          </p:cNvSpPr>
          <p:nvPr>
            <p:ph type="dt" sz="half" idx="10"/>
          </p:nvPr>
        </p:nvSpPr>
        <p:spPr/>
        <p:txBody>
          <a:bodyPr vert="horz" wrap="square" lIns="91440" tIns="45720" rIns="91440" bIns="45720" anchor="b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5pPr>
          </a:lstStyle>
          <a:p>
            <a:pPr lvl="0"/>
            <a:fld id="{BB962C8B-B14F-4D97-AF65-F5344CB8AC3E}" type="datetime1">
              <a:rPr lang="zh-CN" altLang="en-US" sz="1400" dirty="0"/>
            </a:fld>
            <a:endParaRPr lang="zh-CN" altLang="en-US" sz="1400" dirty="0"/>
          </a:p>
        </p:txBody>
      </p:sp>
      <p:sp>
        <p:nvSpPr>
          <p:cNvPr id="21506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 vert="horz" wrap="square" lIns="91440" tIns="45720" rIns="91440" bIns="45720" anchor="b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pic>
        <p:nvPicPr>
          <p:cNvPr id="21507" name="Picture 2" descr="F:\wjzdw\扁形动物图\几种涡虫.jpg"/>
          <p:cNvPicPr>
            <a:picLocks noChangeAspect="1"/>
          </p:cNvPicPr>
          <p:nvPr/>
        </p:nvPicPr>
        <p:blipFill>
          <a:blip r:embed="rId1"/>
          <a:srcRect l="4928" b="17060"/>
          <a:stretch>
            <a:fillRect/>
          </a:stretch>
        </p:blipFill>
        <p:spPr>
          <a:xfrm>
            <a:off x="5147945" y="0"/>
            <a:ext cx="3996055" cy="65443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8" name="Picture 3" descr="F:\wjzdw\扁形动物图\平角涡虫照片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752600"/>
            <a:ext cx="4668520" cy="31197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5436235" y="2204720"/>
            <a:ext cx="561340" cy="365760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scaled="0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zh-CN" altLang="en-US" sz="10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" charset="0"/>
                <a:ea typeface="SimSun" panose="02010600030101010101" pitchFamily="2" charset="-122"/>
                <a:cs typeface="SimSun" panose="02010600030101010101" pitchFamily="2" charset="-122"/>
              </a:rPr>
              <a:t>无肠目</a:t>
            </a:r>
            <a:endParaRPr kumimoji="1" lang="zh-CN" altLang="en-US" sz="10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Times New Roman" panose="02020603050405020304" pitchFamily="1" charset="0"/>
              <a:ea typeface="SimSun" panose="02010600030101010101" pitchFamily="2" charset="-122"/>
              <a:cs typeface="SimSun" panose="02010600030101010101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zh-CN" altLang="en-US" sz="10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" charset="0"/>
                <a:ea typeface="SimSun" panose="02010600030101010101" pitchFamily="2" charset="-122"/>
                <a:cs typeface="SimSun" panose="02010600030101010101" pitchFamily="2" charset="-122"/>
              </a:rPr>
              <a:t>漩涡虫</a:t>
            </a:r>
            <a:endParaRPr kumimoji="1" lang="zh-CN" altLang="en-US" sz="10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Times New Roman" panose="02020603050405020304" pitchFamily="1" charset="0"/>
              <a:ea typeface="SimSun" panose="02010600030101010101" pitchFamily="2" charset="-122"/>
              <a:cs typeface="SimSun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876415" y="2708910"/>
            <a:ext cx="659765" cy="344170"/>
          </a:xfrm>
          <a:prstGeom prst="rect">
            <a:avLst/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scaled="0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000" b="1" dirty="0">
                <a:solidFill>
                  <a:schemeClr val="bg2"/>
                </a:solidFill>
                <a:sym typeface="+mn-ea"/>
              </a:rPr>
              <a:t>单肠目</a:t>
            </a:r>
            <a:endParaRPr lang="zh-CN" altLang="en-US" sz="1000" b="1" dirty="0">
              <a:solidFill>
                <a:schemeClr val="bg2"/>
              </a:solidFill>
              <a:sym typeface="+mn-ea"/>
            </a:endParaRPr>
          </a:p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000" b="1" dirty="0">
                <a:solidFill>
                  <a:schemeClr val="bg2"/>
                </a:solidFill>
                <a:sym typeface="+mn-ea"/>
              </a:rPr>
              <a:t>微口涡虫</a:t>
            </a:r>
            <a:endParaRPr kumimoji="1" lang="zh-CN" altLang="en-US" sz="1000" b="1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Times New Roman" panose="02020603050405020304" pitchFamily="1" charset="0"/>
              <a:ea typeface="SimSun" panose="02010600030101010101" pitchFamily="2" charset="-122"/>
              <a:cs typeface="SimSun" panose="02010600030101010101" pitchFamily="2" charset="-122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316595" y="2636520"/>
            <a:ext cx="509270" cy="36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zh-CN" altLang="en-US" sz="10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" charset="0"/>
                <a:ea typeface="SimSun" panose="02010600030101010101" pitchFamily="2" charset="-122"/>
                <a:cs typeface="SimSun" panose="02010600030101010101" pitchFamily="2" charset="-122"/>
              </a:rPr>
              <a:t>三肠目</a:t>
            </a:r>
            <a:endParaRPr kumimoji="1" lang="zh-CN" altLang="en-US" sz="10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Times New Roman" panose="02020603050405020304" pitchFamily="1" charset="0"/>
              <a:ea typeface="SimSun" panose="02010600030101010101" pitchFamily="2" charset="-122"/>
              <a:cs typeface="SimSun" panose="02010600030101010101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zh-CN" altLang="en-US" sz="10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" charset="0"/>
                <a:ea typeface="SimSun" panose="02010600030101010101" pitchFamily="2" charset="-122"/>
                <a:cs typeface="SimSun" panose="02010600030101010101" pitchFamily="2" charset="-122"/>
              </a:rPr>
              <a:t>鲎涡虫</a:t>
            </a:r>
            <a:endParaRPr kumimoji="1" lang="zh-CN" altLang="en-US" sz="10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Times New Roman" panose="02020603050405020304" pitchFamily="1" charset="0"/>
              <a:ea typeface="SimSun" panose="02010600030101010101" pitchFamily="2" charset="-122"/>
              <a:cs typeface="SimSun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367145" y="4293235"/>
            <a:ext cx="662305" cy="35115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zh-CN" altLang="en-US" sz="10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" charset="0"/>
                <a:ea typeface="SimSun" panose="02010600030101010101" pitchFamily="2" charset="-122"/>
                <a:cs typeface="SimSun" panose="02010600030101010101" pitchFamily="2" charset="-122"/>
              </a:rPr>
              <a:t>三肠目</a:t>
            </a:r>
            <a:endParaRPr kumimoji="1" lang="zh-CN" altLang="en-US" sz="10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Times New Roman" panose="02020603050405020304" pitchFamily="1" charset="0"/>
              <a:ea typeface="SimSun" panose="02010600030101010101" pitchFamily="2" charset="-122"/>
              <a:cs typeface="SimSun" panose="02010600030101010101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zh-CN" altLang="en-US" sz="10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" charset="0"/>
                <a:ea typeface="SimSun" panose="02010600030101010101" pitchFamily="2" charset="-122"/>
                <a:cs typeface="SimSun" panose="02010600030101010101" pitchFamily="2" charset="-122"/>
              </a:rPr>
              <a:t>笄蛭涡虫</a:t>
            </a:r>
            <a:endParaRPr kumimoji="1" lang="zh-CN" altLang="en-US" sz="10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Times New Roman" panose="02020603050405020304" pitchFamily="1" charset="0"/>
              <a:ea typeface="SimSun" panose="02010600030101010101" pitchFamily="2" charset="-122"/>
              <a:cs typeface="SimSun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388350" y="4509135"/>
            <a:ext cx="686435" cy="3397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zh-CN" altLang="en-US" sz="10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" charset="0"/>
                <a:ea typeface="SimSun" panose="02010600030101010101" pitchFamily="2" charset="-122"/>
                <a:cs typeface="SimSun" panose="02010600030101010101" pitchFamily="2" charset="-122"/>
              </a:rPr>
              <a:t>多肠目</a:t>
            </a:r>
            <a:endParaRPr kumimoji="1" lang="zh-CN" altLang="en-US" sz="10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Times New Roman" panose="02020603050405020304" pitchFamily="1" charset="0"/>
              <a:ea typeface="SimSun" panose="02010600030101010101" pitchFamily="2" charset="-122"/>
              <a:cs typeface="SimSun" panose="02010600030101010101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zh-CN" altLang="en-US" sz="10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" charset="0"/>
                <a:ea typeface="SimSun" panose="02010600030101010101" pitchFamily="2" charset="-122"/>
                <a:cs typeface="SimSun" panose="02010600030101010101" pitchFamily="2" charset="-122"/>
              </a:rPr>
              <a:t>平角涡虫</a:t>
            </a:r>
            <a:endParaRPr kumimoji="1" lang="zh-CN" altLang="en-US" sz="10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Times New Roman" panose="02020603050405020304" pitchFamily="1" charset="0"/>
              <a:ea typeface="SimSun" panose="02010600030101010101" pitchFamily="2" charset="-122"/>
              <a:cs typeface="SimSun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997575" y="6309360"/>
            <a:ext cx="1223010" cy="2235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zh-CN" sz="10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" charset="0"/>
                <a:ea typeface="SimSun" panose="02010600030101010101" pitchFamily="2" charset="-122"/>
                <a:cs typeface="SimSun" panose="02010600030101010101" pitchFamily="2" charset="-122"/>
              </a:rPr>
              <a:t>7</a:t>
            </a:r>
            <a:r>
              <a:rPr kumimoji="1" lang="zh-CN" altLang="en-US" sz="10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" charset="0"/>
                <a:ea typeface="SimSun" panose="02010600030101010101" pitchFamily="2" charset="-122"/>
                <a:cs typeface="SimSun" panose="02010600030101010101" pitchFamily="2" charset="-122"/>
              </a:rPr>
              <a:t>种淡水涡虫</a:t>
            </a:r>
            <a:endParaRPr kumimoji="1" lang="zh-CN" altLang="en-US" sz="10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Times New Roman" panose="02020603050405020304" pitchFamily="1" charset="0"/>
              <a:ea typeface="SimSun" panose="02010600030101010101" pitchFamily="2" charset="-122"/>
              <a:cs typeface="SimSun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日期占位符 3"/>
          <p:cNvSpPr>
            <a:spLocks noGrp="1"/>
          </p:cNvSpPr>
          <p:nvPr>
            <p:ph type="dt" sz="half" idx="10"/>
          </p:nvPr>
        </p:nvSpPr>
        <p:spPr/>
        <p:txBody>
          <a:bodyPr vert="horz" wrap="square" lIns="91440" tIns="45720" rIns="91440" bIns="45720" anchor="b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5pPr>
          </a:lstStyle>
          <a:p>
            <a:pPr lvl="0"/>
            <a:fld id="{BB962C8B-B14F-4D97-AF65-F5344CB8AC3E}" type="datetime1">
              <a:rPr lang="zh-CN" altLang="en-US" sz="1400" dirty="0"/>
            </a:fld>
            <a:endParaRPr lang="zh-CN" altLang="en-US" sz="1400" dirty="0"/>
          </a:p>
        </p:txBody>
      </p:sp>
      <p:sp>
        <p:nvSpPr>
          <p:cNvPr id="22530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 vert="horz" wrap="square" lIns="91440" tIns="45720" rIns="91440" bIns="45720" anchor="b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sp>
        <p:nvSpPr>
          <p:cNvPr id="84994" name="Rectangle 2"/>
          <p:cNvSpPr>
            <a:spLocks noGrp="1"/>
          </p:cNvSpPr>
          <p:nvPr>
            <p:ph type="title"/>
          </p:nvPr>
        </p:nvSpPr>
        <p:spPr>
          <a:xfrm>
            <a:off x="323850" y="260350"/>
            <a:ext cx="3671888" cy="679450"/>
          </a:xfrm>
        </p:spPr>
        <p:txBody>
          <a:bodyPr vert="horz" wrap="square" lIns="91440" tIns="45720" rIns="91440" bIns="45720" anchor="ctr" anchorCtr="0"/>
          <a:p>
            <a:pPr algn="ctr"/>
            <a:r>
              <a:rPr lang="en-US" altLang="zh-CN" sz="4000" b="1" i="0" dirty="0"/>
              <a:t>7.2.2 </a:t>
            </a:r>
            <a:r>
              <a:rPr lang="zh-CN" altLang="en-US" sz="4000" b="1" i="0" dirty="0"/>
              <a:t>吸虫纲</a:t>
            </a:r>
            <a:endParaRPr lang="zh-CN" altLang="en-US" sz="4000" b="1" i="0" dirty="0"/>
          </a:p>
        </p:txBody>
      </p:sp>
      <p:sp>
        <p:nvSpPr>
          <p:cNvPr id="84995" name="Rectangle 3"/>
          <p:cNvSpPr>
            <a:spLocks noGrp="1"/>
          </p:cNvSpPr>
          <p:nvPr>
            <p:ph idx="1"/>
          </p:nvPr>
        </p:nvSpPr>
        <p:spPr>
          <a:xfrm>
            <a:off x="395288" y="1295400"/>
            <a:ext cx="8353425" cy="4941888"/>
          </a:xfrm>
        </p:spPr>
        <p:txBody>
          <a:bodyPr vert="horz" wrap="square" lIns="91440" tIns="45720" rIns="91440" bIns="45720" anchor="t" anchorCtr="0"/>
          <a:p>
            <a:pPr algn="just">
              <a:lnSpc>
                <a:spcPct val="90000"/>
              </a:lnSpc>
            </a:pPr>
            <a:r>
              <a:rPr lang="zh-CN" altLang="en-US" sz="3600" b="1" dirty="0"/>
              <a:t>吸虫纲的主要特征</a:t>
            </a:r>
            <a:endParaRPr lang="en-US" altLang="zh-CN" sz="3600" b="1" dirty="0"/>
          </a:p>
          <a:p>
            <a:pPr algn="just">
              <a:lnSpc>
                <a:spcPct val="90000"/>
              </a:lnSpc>
            </a:pPr>
            <a:r>
              <a:rPr lang="en-US" altLang="zh-CN" sz="3600" b="1" dirty="0"/>
              <a:t>1</a:t>
            </a:r>
            <a:r>
              <a:rPr lang="zh-CN" altLang="en-US" sz="3600" b="1" dirty="0"/>
              <a:t>、两侧对称，三胚层，无体腔，原肾管排泄，无专门的呼吸和循环器官；</a:t>
            </a:r>
            <a:endParaRPr lang="en-US" altLang="zh-CN" sz="3600" b="1" dirty="0"/>
          </a:p>
          <a:p>
            <a:pPr algn="just">
              <a:lnSpc>
                <a:spcPct val="90000"/>
              </a:lnSpc>
            </a:pPr>
            <a:r>
              <a:rPr lang="en-US" altLang="zh-CN" sz="3600" b="1" dirty="0"/>
              <a:t>2</a:t>
            </a:r>
            <a:r>
              <a:rPr lang="zh-CN" altLang="en-US" sz="3600" b="1" dirty="0"/>
              <a:t>、营体内外寄生；</a:t>
            </a:r>
            <a:endParaRPr lang="en-US" altLang="zh-CN" sz="3600" b="1" dirty="0"/>
          </a:p>
          <a:p>
            <a:pPr algn="just">
              <a:lnSpc>
                <a:spcPct val="90000"/>
              </a:lnSpc>
            </a:pPr>
            <a:r>
              <a:rPr lang="en-US" altLang="zh-CN" sz="3600" b="1" dirty="0"/>
              <a:t>3</a:t>
            </a:r>
            <a:r>
              <a:rPr lang="zh-CN" altLang="en-US" sz="3600" b="1" dirty="0"/>
              <a:t>、体壁由皮层和肌肉层所组成，皮层细胞形成</a:t>
            </a:r>
            <a:r>
              <a:rPr lang="zh-CN" altLang="en-US" sz="3600" b="1" dirty="0">
                <a:solidFill>
                  <a:srgbClr val="FFFF00"/>
                </a:solidFill>
              </a:rPr>
              <a:t>合胞层</a:t>
            </a:r>
            <a:r>
              <a:rPr lang="zh-CN" altLang="en-US" sz="3600" b="1" dirty="0"/>
              <a:t>，其胞核内陷到肌肉层之下，表皮具有皮棘，适应寄生生活；</a:t>
            </a:r>
            <a:endParaRPr lang="en-US" altLang="zh-CN" sz="3600" b="1" dirty="0"/>
          </a:p>
          <a:p>
            <a:pPr algn="just">
              <a:lnSpc>
                <a:spcPct val="90000"/>
              </a:lnSpc>
            </a:pPr>
            <a:r>
              <a:rPr lang="en-US" altLang="zh-CN" sz="3600" b="1" dirty="0"/>
              <a:t>4</a:t>
            </a:r>
            <a:r>
              <a:rPr lang="zh-CN" altLang="en-US" sz="3600" b="1" dirty="0"/>
              <a:t>、具有口和腹吸盘；</a:t>
            </a:r>
            <a:r>
              <a:rPr lang="en-US" altLang="zh-CN" sz="3600" b="1" dirty="0"/>
              <a:t> </a:t>
            </a:r>
            <a:endParaRPr lang="en-US" altLang="zh-CN" sz="3600" b="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4995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4995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4995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4995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charRg st="9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4995">
                                            <p:txEl>
                                              <p:charRg st="9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4995">
                                            <p:txEl>
                                              <p:charRg st="9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4995">
                                            <p:txEl>
                                              <p:charRg st="9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4995">
                                            <p:txEl>
                                              <p:charRg st="9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charRg st="43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4995">
                                            <p:txEl>
                                              <p:charRg st="43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4995">
                                            <p:txEl>
                                              <p:charRg st="43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4995">
                                            <p:txEl>
                                              <p:charRg st="43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4995">
                                            <p:txEl>
                                              <p:charRg st="43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charRg st="53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4995">
                                            <p:txEl>
                                              <p:charRg st="53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4995">
                                            <p:txEl>
                                              <p:charRg st="53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4995">
                                            <p:txEl>
                                              <p:charRg st="53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4995">
                                            <p:txEl>
                                              <p:charRg st="53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charRg st="105" end="1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4995">
                                            <p:txEl>
                                              <p:charRg st="105" end="1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4995">
                                            <p:txEl>
                                              <p:charRg st="105" end="1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4995">
                                            <p:txEl>
                                              <p:charRg st="105" end="1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4995">
                                            <p:txEl>
                                              <p:charRg st="105" end="1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/>
      <p:bldP spid="84995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3" name="日期占位符 3"/>
          <p:cNvSpPr>
            <a:spLocks noGrp="1"/>
          </p:cNvSpPr>
          <p:nvPr>
            <p:ph type="dt" sz="half" idx="10"/>
          </p:nvPr>
        </p:nvSpPr>
        <p:spPr/>
        <p:txBody>
          <a:bodyPr vert="horz" wrap="square" lIns="91440" tIns="45720" rIns="91440" bIns="45720" anchor="b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5pPr>
          </a:lstStyle>
          <a:p>
            <a:pPr lvl="0"/>
            <a:fld id="{BB962C8B-B14F-4D97-AF65-F5344CB8AC3E}" type="datetime1">
              <a:rPr lang="zh-CN" altLang="en-US" sz="1400" dirty="0"/>
            </a:fld>
            <a:endParaRPr lang="zh-CN" altLang="en-US" sz="1400" dirty="0"/>
          </a:p>
        </p:txBody>
      </p:sp>
      <p:sp>
        <p:nvSpPr>
          <p:cNvPr id="23554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 vert="horz" wrap="square" lIns="91440" tIns="45720" rIns="91440" bIns="45720" anchor="b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sp>
        <p:nvSpPr>
          <p:cNvPr id="23555" name="Rectangle 3"/>
          <p:cNvSpPr>
            <a:spLocks noGrp="1"/>
          </p:cNvSpPr>
          <p:nvPr>
            <p:ph idx="1"/>
          </p:nvPr>
        </p:nvSpPr>
        <p:spPr>
          <a:xfrm>
            <a:off x="685800" y="908050"/>
            <a:ext cx="7772400" cy="5354638"/>
          </a:xfrm>
        </p:spPr>
        <p:txBody>
          <a:bodyPr vert="horz" wrap="square" lIns="91440" tIns="45720" rIns="91440" bIns="45720" anchor="t" anchorCtr="0"/>
          <a:p>
            <a:pPr algn="just"/>
            <a:r>
              <a:rPr lang="en-US" altLang="zh-CN" sz="3600" b="1" dirty="0"/>
              <a:t>5</a:t>
            </a:r>
            <a:r>
              <a:rPr lang="zh-CN" altLang="en-US" sz="3600" b="1" dirty="0"/>
              <a:t>、消化系统：口、咽、食道、肠（两支）；</a:t>
            </a:r>
            <a:endParaRPr lang="en-US" altLang="zh-CN" sz="3600" b="1" dirty="0"/>
          </a:p>
          <a:p>
            <a:pPr algn="just"/>
            <a:r>
              <a:rPr lang="en-US" altLang="zh-CN" sz="3600" b="1" dirty="0"/>
              <a:t>6</a:t>
            </a:r>
            <a:r>
              <a:rPr lang="zh-CN" altLang="en-US" sz="3600" b="1" dirty="0"/>
              <a:t>、神经和感官：梯形神经，感官退化，无眼点；</a:t>
            </a:r>
            <a:endParaRPr lang="en-US" altLang="zh-CN" sz="3600" b="1" dirty="0"/>
          </a:p>
          <a:p>
            <a:pPr algn="just"/>
            <a:r>
              <a:rPr lang="en-US" altLang="zh-CN" sz="3600" b="1" dirty="0"/>
              <a:t>7</a:t>
            </a:r>
            <a:r>
              <a:rPr lang="zh-CN" altLang="en-US" sz="3600" b="1" dirty="0"/>
              <a:t>、生殖与发育：雌雄同体，自体或异体授精，生殖器官发达，生殖腺集中，子宫盘曲，产卵量大，生活史复杂，具中间宿主。</a:t>
            </a:r>
            <a:endParaRPr lang="zh-CN" altLang="en-US" sz="3600" b="1" dirty="0"/>
          </a:p>
        </p:txBody>
      </p:sp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日期占位符 3"/>
          <p:cNvSpPr>
            <a:spLocks noGrp="1"/>
          </p:cNvSpPr>
          <p:nvPr>
            <p:ph type="dt" sz="half" idx="10"/>
          </p:nvPr>
        </p:nvSpPr>
        <p:spPr/>
        <p:txBody>
          <a:bodyPr vert="horz" wrap="square" lIns="91440" tIns="45720" rIns="91440" bIns="45720" anchor="b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5pPr>
          </a:lstStyle>
          <a:p>
            <a:pPr lvl="0"/>
            <a:fld id="{BB962C8B-B14F-4D97-AF65-F5344CB8AC3E}" type="datetime1">
              <a:rPr lang="zh-CN" altLang="en-US" sz="1400" dirty="0"/>
            </a:fld>
            <a:endParaRPr lang="zh-CN" altLang="en-US" sz="1400" dirty="0"/>
          </a:p>
        </p:txBody>
      </p:sp>
      <p:sp>
        <p:nvSpPr>
          <p:cNvPr id="614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 vert="horz" wrap="square" lIns="91440" tIns="45720" rIns="91440" bIns="45720" anchor="b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358775" y="485775"/>
            <a:ext cx="8424863" cy="5689600"/>
          </a:xfrm>
        </p:spPr>
        <p:txBody>
          <a:bodyPr vert="horz" wrap="square" lIns="91440" tIns="45720" rIns="91440" bIns="45720" numCol="1" anchor="t" anchorCtr="0" compatLnSpc="1"/>
          <a:p>
            <a:pPr marL="342900" marR="0" indent="-342900" algn="just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1"/>
              </a:buBlip>
            </a:pPr>
            <a:r>
              <a:rPr kumimoji="1" lang="en-US" altLang="zh-CN" sz="3200" b="1" i="0" u="none" strike="noStrike" kern="0" cap="none" spc="0" normalizeH="0" baseline="0" noProof="1" dirty="0">
                <a:solidFill>
                  <a:schemeClr val="tx1"/>
                </a:solidFill>
                <a:latin typeface="Times New Roman" panose="02020603050405020304" pitchFamily="1" charset="0"/>
                <a:ea typeface="+mn-ea"/>
                <a:cs typeface="+mn-cs"/>
              </a:rPr>
              <a:t>2</a:t>
            </a:r>
            <a:r>
              <a:rPr kumimoji="1" lang="zh-CN" altLang="en-US" sz="3200" b="1" i="0" u="none" strike="noStrike" kern="0" cap="none" spc="0" normalizeH="0" baseline="0" noProof="1" dirty="0">
                <a:solidFill>
                  <a:schemeClr val="tx1"/>
                </a:solidFill>
                <a:latin typeface="Times New Roman" panose="02020603050405020304" pitchFamily="1" charset="0"/>
                <a:ea typeface="+mn-ea"/>
                <a:cs typeface="+mn-cs"/>
              </a:rPr>
              <a:t>、</a:t>
            </a:r>
            <a:r>
              <a:rPr kumimoji="1" lang="zh-CN" altLang="en-US" sz="2800" b="1" i="0" u="none" strike="noStrike" kern="0" cap="none" spc="0" normalizeH="0" baseline="0" noProof="1" dirty="0">
                <a:solidFill>
                  <a:schemeClr val="tx1"/>
                </a:solidFill>
                <a:latin typeface="Times New Roman" panose="02020603050405020304" pitchFamily="1" charset="0"/>
                <a:ea typeface="+mn-ea"/>
                <a:cs typeface="+mn-cs"/>
              </a:rPr>
              <a:t>中胚层的形成和意义：中胚层的产生引起了一系列的组织，器官和系统的分化。由中胚层形成的肌肉层增加了运动机能的速度；器官使运动加快，摄食增加，促使消化系统、排泄系统发展，加强了新陈代谢。结缔组织有储藏水份、耐饥渴功能。</a:t>
            </a:r>
            <a:endParaRPr kumimoji="1" lang="en-US" altLang="zh-CN" sz="2800" b="1" i="0" u="none" strike="noStrike" kern="0" cap="none" spc="0" normalizeH="0" baseline="0" noProof="1" dirty="0">
              <a:solidFill>
                <a:schemeClr val="tx1"/>
              </a:solidFill>
              <a:latin typeface="Times New Roman" panose="02020603050405020304" pitchFamily="1" charset="0"/>
              <a:ea typeface="+mn-ea"/>
              <a:cs typeface="+mn-cs"/>
            </a:endParaRPr>
          </a:p>
          <a:p>
            <a:pPr marL="342900" marR="0" indent="-3429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1"/>
              </a:buBlip>
            </a:pPr>
            <a:r>
              <a:rPr kumimoji="1" lang="en-US" altLang="zh-CN" sz="2800" b="1" i="0" u="none" strike="noStrike" kern="0" cap="none" spc="0" normalizeH="0" baseline="0" noProof="1" dirty="0">
                <a:solidFill>
                  <a:schemeClr val="tx1"/>
                </a:solidFill>
                <a:latin typeface="Times New Roman" panose="02020603050405020304" pitchFamily="1" charset="0"/>
                <a:ea typeface="+mn-ea"/>
                <a:cs typeface="+mn-cs"/>
              </a:rPr>
              <a:t>3</a:t>
            </a:r>
            <a:r>
              <a:rPr kumimoji="1" lang="zh-CN" altLang="en-US" sz="2800" b="1" i="0" u="none" strike="noStrike" kern="0" cap="none" spc="0" normalizeH="0" baseline="0" noProof="1" dirty="0">
                <a:solidFill>
                  <a:schemeClr val="tx1"/>
                </a:solidFill>
                <a:latin typeface="Times New Roman" panose="02020603050405020304" pitchFamily="1" charset="0"/>
                <a:ea typeface="+mn-ea"/>
                <a:cs typeface="+mn-cs"/>
              </a:rPr>
              <a:t>、皮肌囊：</a:t>
            </a:r>
            <a:r>
              <a:rPr kumimoji="1" lang="zh-CN" altLang="en-US" sz="2800" b="1" i="0" u="none" strike="noStrike" kern="0" cap="none" spc="0" normalizeH="0" baseline="0" noProof="1" dirty="0">
                <a:solidFill>
                  <a:schemeClr val="tx1"/>
                </a:solidFill>
                <a:latin typeface="Times New Roman" panose="02020603050405020304" pitchFamily="1" charset="0"/>
                <a:ea typeface="+mn-ea"/>
                <a:cs typeface="+mn-cs"/>
                <a:sym typeface="+mn-ea"/>
              </a:rPr>
              <a:t>由</a:t>
            </a:r>
            <a:r>
              <a:rPr kumimoji="1" lang="zh-CN" altLang="en-US" sz="2800" b="1" i="0" u="none" strike="noStrike" kern="0" cap="none" spc="0" normalizeH="0" baseline="0" noProof="1">
                <a:solidFill>
                  <a:srgbClr val="FF0000"/>
                </a:solidFill>
                <a:latin typeface="+mn-lt"/>
                <a:ea typeface="+mn-ea"/>
                <a:cs typeface="+mn-cs"/>
                <a:sym typeface="+mn-ea"/>
              </a:rPr>
              <a:t>外胚层</a:t>
            </a:r>
            <a:r>
              <a:rPr kumimoji="1" lang="zh-CN" altLang="en-US" sz="2800" b="1" i="0" u="none" strike="noStrike" kern="0" cap="none" spc="0" normalizeH="0" baseline="0" noProof="1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rPr>
              <a:t>形成的</a:t>
            </a:r>
            <a:r>
              <a:rPr kumimoji="1" lang="zh-CN" altLang="en-US" sz="2800" b="1" i="0" u="none" strike="noStrike" kern="0" cap="none" spc="0" normalizeH="0" baseline="0" noProof="1" dirty="0">
                <a:solidFill>
                  <a:srgbClr val="FF0000"/>
                </a:solidFill>
                <a:latin typeface="Times New Roman" panose="02020603050405020304" pitchFamily="1" charset="0"/>
                <a:ea typeface="+mn-ea"/>
                <a:cs typeface="+mn-cs"/>
                <a:sym typeface="+mn-ea"/>
              </a:rPr>
              <a:t>表皮</a:t>
            </a:r>
            <a:r>
              <a:rPr kumimoji="1" lang="zh-CN" altLang="en-US" sz="2800" b="1" i="0" u="none" strike="noStrike" kern="0" cap="none" spc="0" normalizeH="0" baseline="0" noProof="1" dirty="0">
                <a:solidFill>
                  <a:schemeClr val="tx1"/>
                </a:solidFill>
                <a:latin typeface="Times New Roman" panose="02020603050405020304" pitchFamily="1" charset="0"/>
                <a:ea typeface="+mn-ea"/>
                <a:cs typeface="+mn-cs"/>
                <a:sym typeface="+mn-ea"/>
              </a:rPr>
              <a:t>（单层）和</a:t>
            </a:r>
            <a:r>
              <a:rPr kumimoji="1" lang="zh-CN" altLang="en-US" sz="2800" b="1" i="0" u="none" strike="noStrike" kern="0" cap="none" spc="0" normalizeH="0" baseline="0" noProof="1">
                <a:solidFill>
                  <a:schemeClr val="tx2"/>
                </a:solidFill>
                <a:latin typeface="+mn-lt"/>
                <a:ea typeface="+mn-ea"/>
                <a:cs typeface="+mn-cs"/>
                <a:sym typeface="+mn-ea"/>
              </a:rPr>
              <a:t>中胚层</a:t>
            </a:r>
            <a:r>
              <a:rPr kumimoji="1" lang="zh-CN" altLang="en-US" sz="2800" b="1" i="0" u="none" strike="noStrike" kern="0" cap="none" spc="0" normalizeH="0" baseline="0" noProof="1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rPr>
              <a:t>形成的</a:t>
            </a:r>
            <a:r>
              <a:rPr kumimoji="1" lang="zh-CN" altLang="en-US" sz="2800" b="1" i="0" u="none" strike="noStrike" kern="0" cap="none" spc="0" normalizeH="0" baseline="0" noProof="1" dirty="0">
                <a:solidFill>
                  <a:schemeClr val="tx2"/>
                </a:solidFill>
                <a:latin typeface="Times New Roman" panose="02020603050405020304" pitchFamily="1" charset="0"/>
                <a:ea typeface="+mn-ea"/>
                <a:cs typeface="+mn-cs"/>
                <a:sym typeface="+mn-ea"/>
              </a:rPr>
              <a:t>肌肉</a:t>
            </a:r>
            <a:r>
              <a:rPr kumimoji="1" lang="zh-CN" altLang="en-US" sz="2800" b="1" i="0" u="none" strike="noStrike" kern="0" cap="none" spc="0" normalizeH="0" baseline="0" noProof="1" dirty="0">
                <a:solidFill>
                  <a:schemeClr val="tx1"/>
                </a:solidFill>
                <a:latin typeface="Times New Roman" panose="02020603050405020304" pitchFamily="1" charset="0"/>
                <a:ea typeface="+mn-ea"/>
                <a:cs typeface="+mn-cs"/>
                <a:sym typeface="+mn-ea"/>
              </a:rPr>
              <a:t>层（环肌、斜肌、纵肌）组成，背腹肌连接身体的背腹面。</a:t>
            </a:r>
            <a:endParaRPr kumimoji="1" lang="zh-CN" altLang="en-US" sz="2800" b="1" i="0" u="none" strike="noStrike" kern="0" cap="none" spc="0" normalizeH="0" baseline="0" noProof="1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marR="0" indent="-3429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1"/>
              </a:buBlip>
            </a:pPr>
            <a:r>
              <a:rPr kumimoji="1" lang="zh-CN" altLang="en-US" sz="2800" b="1" i="0" u="none" strike="noStrike" kern="0" cap="none" spc="0" normalizeH="0" baseline="0" noProof="1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rPr>
              <a:t>功能：保护、运动</a:t>
            </a:r>
            <a:endParaRPr kumimoji="1" lang="zh-CN" altLang="en-US" sz="2800" b="1" i="0" u="none" strike="noStrike" kern="0" cap="none" spc="0" normalizeH="0" baseline="0" noProof="1">
              <a:solidFill>
                <a:schemeClr val="tx1"/>
              </a:solidFill>
              <a:latin typeface="+mn-lt"/>
              <a:ea typeface="+mn-ea"/>
              <a:cs typeface="+mn-cs"/>
              <a:sym typeface="+mn-ea"/>
            </a:endParaRPr>
          </a:p>
          <a:p>
            <a:pPr marL="342900" marR="0" indent="-3429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1"/>
              </a:buBlip>
            </a:pPr>
            <a:r>
              <a:rPr kumimoji="1" lang="en-US" altLang="zh-CN" sz="2800" b="1" i="0" u="none" strike="noStrike" kern="0" cap="none" spc="0" normalizeH="0" baseline="0" noProof="1" dirty="0">
                <a:solidFill>
                  <a:schemeClr val="tx2"/>
                </a:solidFill>
                <a:latin typeface="Times New Roman" panose="02020603050405020304" pitchFamily="1" charset="0"/>
                <a:ea typeface="+mn-ea"/>
                <a:cs typeface="+mn-cs"/>
                <a:sym typeface="+mn-ea"/>
              </a:rPr>
              <a:t>4</a:t>
            </a:r>
            <a:r>
              <a:rPr kumimoji="1" lang="zh-CN" altLang="en-US" sz="2800" b="1" i="0" u="none" strike="noStrike" kern="0" cap="none" spc="0" normalizeH="0" baseline="0" noProof="1" dirty="0">
                <a:solidFill>
                  <a:schemeClr val="tx2"/>
                </a:solidFill>
                <a:latin typeface="Times New Roman" panose="02020603050405020304" pitchFamily="1" charset="0"/>
                <a:ea typeface="+mn-ea"/>
                <a:cs typeface="+mn-cs"/>
                <a:sym typeface="+mn-ea"/>
              </a:rPr>
              <a:t>、无呼吸器官和骨胳。</a:t>
            </a:r>
            <a:endParaRPr kumimoji="1" lang="zh-CN" altLang="en-US" sz="2800" b="1" i="0" u="none" strike="noStrike" kern="0" cap="none" spc="0" normalizeH="0" baseline="0" noProof="1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2800" b="1" i="0" u="none" strike="noStrike" kern="0" cap="none" spc="0" normalizeH="0" baseline="0" noProof="1" dirty="0">
              <a:solidFill>
                <a:schemeClr val="tx1"/>
              </a:solidFill>
              <a:latin typeface="Times New Roman" panose="02020603050405020304" pitchFamily="1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charRg st="0" end="10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8611">
                                            <p:txEl>
                                              <p:charRg st="0" end="10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charRg st="103" end="1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8611">
                                            <p:txEl>
                                              <p:charRg st="103" end="1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charRg st="165" end="17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8611">
                                            <p:txEl>
                                              <p:charRg st="165" end="17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charRg st="174" end="18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68611">
                                            <p:txEl>
                                              <p:charRg st="174" end="18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日期占位符 1"/>
          <p:cNvSpPr>
            <a:spLocks noGrp="1"/>
          </p:cNvSpPr>
          <p:nvPr>
            <p:ph type="dt" sz="half" idx="10"/>
          </p:nvPr>
        </p:nvSpPr>
        <p:spPr/>
        <p:txBody>
          <a:bodyPr vert="horz" wrap="square" lIns="91440" tIns="45720" rIns="91440" bIns="45720" anchor="b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5pPr>
          </a:lstStyle>
          <a:p>
            <a:pPr lvl="0"/>
            <a:fld id="{BB962C8B-B14F-4D97-AF65-F5344CB8AC3E}" type="datetime1">
              <a:rPr lang="zh-CN" altLang="en-US" sz="1400" dirty="0"/>
            </a:fld>
            <a:endParaRPr lang="zh-CN" altLang="en-US" sz="1400" dirty="0"/>
          </a:p>
        </p:txBody>
      </p:sp>
      <p:sp>
        <p:nvSpPr>
          <p:cNvPr id="24578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 vert="horz" wrap="square" lIns="91440" tIns="45720" rIns="91440" bIns="45720" anchor="b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pic>
        <p:nvPicPr>
          <p:cNvPr id="24579" name="Picture 1026" descr="F:\wjzdw\扁形动物图\合胞体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527050"/>
            <a:ext cx="8153400" cy="6086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标注 1"/>
          <p:cNvSpPr/>
          <p:nvPr/>
        </p:nvSpPr>
        <p:spPr>
          <a:xfrm>
            <a:off x="4140200" y="3429000"/>
            <a:ext cx="828040" cy="214630"/>
          </a:xfrm>
          <a:prstGeom prst="wedgeRectCallout">
            <a:avLst>
              <a:gd name="adj1" fmla="val -85199"/>
              <a:gd name="adj2" fmla="val -157988"/>
            </a:avLst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zh-CN" altLang="en-US" sz="10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" charset="0"/>
                <a:ea typeface="SimSun" panose="02010600030101010101" pitchFamily="2" charset="-122"/>
                <a:cs typeface="SimSun" panose="02010600030101010101" pitchFamily="2" charset="-122"/>
              </a:rPr>
              <a:t>细胞质凸起</a:t>
            </a:r>
            <a:endParaRPr kumimoji="1" lang="zh-CN" altLang="en-US" sz="10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Times New Roman" panose="02020603050405020304" pitchFamily="1" charset="0"/>
              <a:ea typeface="SimSun" panose="02010600030101010101" pitchFamily="2" charset="-122"/>
              <a:cs typeface="SimSun" panose="02010600030101010101" pitchFamily="2" charset="-122"/>
            </a:endParaRPr>
          </a:p>
        </p:txBody>
      </p:sp>
      <p:sp>
        <p:nvSpPr>
          <p:cNvPr id="3" name="矩形标注 2"/>
          <p:cNvSpPr/>
          <p:nvPr/>
        </p:nvSpPr>
        <p:spPr>
          <a:xfrm>
            <a:off x="7596505" y="3214370"/>
            <a:ext cx="828040" cy="214630"/>
          </a:xfrm>
          <a:prstGeom prst="wedgeRectCallout">
            <a:avLst>
              <a:gd name="adj1" fmla="val -108052"/>
              <a:gd name="adj2" fmla="val -254142"/>
            </a:avLst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zh-CN" altLang="en-US" sz="10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" charset="0"/>
                <a:ea typeface="SimSun" panose="02010600030101010101" pitchFamily="2" charset="-122"/>
                <a:cs typeface="SimSun" panose="02010600030101010101" pitchFamily="2" charset="-122"/>
              </a:rPr>
              <a:t>细胞质凸起</a:t>
            </a:r>
            <a:endParaRPr kumimoji="1" lang="zh-CN" altLang="en-US" sz="10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Times New Roman" panose="02020603050405020304" pitchFamily="1" charset="0"/>
              <a:ea typeface="SimSun" panose="02010600030101010101" pitchFamily="2" charset="-122"/>
              <a:cs typeface="SimSun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1" name="日期占位符 3"/>
          <p:cNvSpPr>
            <a:spLocks noGrp="1"/>
          </p:cNvSpPr>
          <p:nvPr>
            <p:ph type="dt" sz="half" idx="10"/>
          </p:nvPr>
        </p:nvSpPr>
        <p:spPr/>
        <p:txBody>
          <a:bodyPr vert="horz" wrap="square" lIns="91440" tIns="45720" rIns="91440" bIns="45720" anchor="b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5pPr>
          </a:lstStyle>
          <a:p>
            <a:pPr lvl="0"/>
            <a:fld id="{BB962C8B-B14F-4D97-AF65-F5344CB8AC3E}" type="datetime1">
              <a:rPr lang="zh-CN" altLang="en-US" sz="1400" dirty="0"/>
            </a:fld>
            <a:endParaRPr lang="zh-CN" altLang="en-US" sz="1400" dirty="0"/>
          </a:p>
        </p:txBody>
      </p:sp>
      <p:sp>
        <p:nvSpPr>
          <p:cNvPr id="25602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 vert="horz" wrap="square" lIns="91440" tIns="45720" rIns="91440" bIns="45720" anchor="b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sp>
        <p:nvSpPr>
          <p:cNvPr id="25603" name="Rectangle 2"/>
          <p:cNvSpPr>
            <a:spLocks noGrp="1"/>
          </p:cNvSpPr>
          <p:nvPr>
            <p:ph type="title"/>
          </p:nvPr>
        </p:nvSpPr>
        <p:spPr>
          <a:xfrm>
            <a:off x="0" y="188913"/>
            <a:ext cx="6156325" cy="842962"/>
          </a:xfrm>
        </p:spPr>
        <p:txBody>
          <a:bodyPr vert="horz" wrap="square" lIns="91440" tIns="45720" rIns="91440" bIns="45720" anchor="ctr" anchorCtr="0"/>
          <a:p>
            <a:pPr algn="ctr"/>
            <a:r>
              <a:rPr lang="zh-CN" altLang="en-US" b="1" i="0" dirty="0"/>
              <a:t>代表动物</a:t>
            </a:r>
            <a:r>
              <a:rPr lang="en-US" altLang="zh-CN" b="1" i="0" dirty="0"/>
              <a:t> </a:t>
            </a:r>
            <a:r>
              <a:rPr lang="zh-CN" altLang="en-US" b="1" i="0" dirty="0"/>
              <a:t>华枝睾吸虫</a:t>
            </a:r>
            <a:endParaRPr lang="zh-CN" altLang="en-US" b="1" i="0" dirty="0"/>
          </a:p>
        </p:txBody>
      </p:sp>
      <p:sp>
        <p:nvSpPr>
          <p:cNvPr id="25604" name="Rectangle 3"/>
          <p:cNvSpPr>
            <a:spLocks noGrp="1"/>
          </p:cNvSpPr>
          <p:nvPr>
            <p:ph idx="1"/>
          </p:nvPr>
        </p:nvSpPr>
        <p:spPr>
          <a:xfrm>
            <a:off x="685800" y="1484313"/>
            <a:ext cx="4462463" cy="5040312"/>
          </a:xfrm>
        </p:spPr>
        <p:txBody>
          <a:bodyPr vert="horz" wrap="square" lIns="91440" tIns="45720" rIns="91440" bIns="45720" anchor="t" anchorCtr="0"/>
          <a:p>
            <a:pPr algn="just"/>
            <a:r>
              <a:rPr lang="zh-CN" altLang="en-US" sz="3600" b="1" dirty="0">
                <a:latin typeface="Times New Roman" panose="02020603050405020304" pitchFamily="1" charset="0"/>
              </a:rPr>
              <a:t>寄生在人、猫、狗等动物的肝脏胆管内。形态扁平</a:t>
            </a:r>
            <a:r>
              <a:rPr lang="en-US" altLang="zh-CN" sz="3600" b="1" dirty="0">
                <a:latin typeface="Times New Roman" panose="02020603050405020304" pitchFamily="1" charset="0"/>
              </a:rPr>
              <a:t>,</a:t>
            </a:r>
            <a:r>
              <a:rPr lang="zh-CN" altLang="en-US" sz="3600" b="1" dirty="0">
                <a:latin typeface="Times New Roman" panose="02020603050405020304" pitchFamily="1" charset="0"/>
              </a:rPr>
              <a:t>前尖后钝</a:t>
            </a:r>
            <a:r>
              <a:rPr lang="en-US" altLang="zh-CN" sz="3600" b="1" dirty="0">
                <a:latin typeface="Times New Roman" panose="02020603050405020304" pitchFamily="1" charset="0"/>
              </a:rPr>
              <a:t>,</a:t>
            </a:r>
            <a:r>
              <a:rPr lang="zh-CN" altLang="en-US" sz="3600" b="1" dirty="0">
                <a:latin typeface="Times New Roman" panose="02020603050405020304" pitchFamily="1" charset="0"/>
              </a:rPr>
              <a:t>口吸盘大于腹吸盘。消化管有口、咽、短食道、肠两支。原肾管排泄。</a:t>
            </a:r>
            <a:endParaRPr lang="zh-CN" altLang="en-US" sz="3600" b="1" dirty="0">
              <a:latin typeface="Times New Roman" panose="02020603050405020304" pitchFamily="1" charset="0"/>
            </a:endParaRPr>
          </a:p>
        </p:txBody>
      </p:sp>
      <p:pic>
        <p:nvPicPr>
          <p:cNvPr id="25605" name="图片 299009" descr="platyh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9575" y="1354138"/>
            <a:ext cx="3486150" cy="54276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日期占位符 3"/>
          <p:cNvSpPr>
            <a:spLocks noGrp="1"/>
          </p:cNvSpPr>
          <p:nvPr>
            <p:ph type="dt" sz="half" idx="10"/>
          </p:nvPr>
        </p:nvSpPr>
        <p:spPr/>
        <p:txBody>
          <a:bodyPr vert="horz" wrap="square" lIns="91440" tIns="45720" rIns="91440" bIns="45720" anchor="b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5pPr>
          </a:lstStyle>
          <a:p>
            <a:pPr lvl="0"/>
            <a:fld id="{BB962C8B-B14F-4D97-AF65-F5344CB8AC3E}" type="datetime1">
              <a:rPr lang="zh-CN" altLang="en-US" sz="1400" dirty="0"/>
            </a:fld>
            <a:endParaRPr lang="zh-CN" altLang="en-US" sz="1400" dirty="0"/>
          </a:p>
        </p:txBody>
      </p:sp>
      <p:sp>
        <p:nvSpPr>
          <p:cNvPr id="2662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 vert="horz" wrap="square" lIns="91440" tIns="45720" rIns="91440" bIns="45720" anchor="b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sp>
        <p:nvSpPr>
          <p:cNvPr id="87043" name="Rectangle 3"/>
          <p:cNvSpPr>
            <a:spLocks noGrp="1"/>
          </p:cNvSpPr>
          <p:nvPr>
            <p:ph idx="1"/>
          </p:nvPr>
        </p:nvSpPr>
        <p:spPr>
          <a:xfrm>
            <a:off x="395288" y="836613"/>
            <a:ext cx="8424862" cy="5348287"/>
          </a:xfrm>
        </p:spPr>
        <p:txBody>
          <a:bodyPr vert="horz" wrap="square" lIns="91440" tIns="45720" rIns="91440" bIns="45720" anchor="t" anchorCtr="0"/>
          <a:p>
            <a:pPr algn="just"/>
            <a:r>
              <a:rPr lang="zh-CN" altLang="en-US" sz="3600" b="1" dirty="0"/>
              <a:t>雌雄同体，但异体受精。雄性生殖系统包括精巢（两个）、输出管、输精管、储精囊、雄茎、雄性生殖孔。</a:t>
            </a:r>
            <a:r>
              <a:rPr lang="zh-CN" altLang="en-US" sz="3600" b="1" dirty="0">
                <a:solidFill>
                  <a:srgbClr val="FFFF00"/>
                </a:solidFill>
              </a:rPr>
              <a:t>雌性生殖系统包括卵巢、输卵管、受精囊、卵模腔和梅氏腺、卵黄腺、卵黄管、子宫、雌性生殖孔和劳氏管。</a:t>
            </a:r>
            <a:endParaRPr lang="en-US" altLang="zh-CN" sz="3600" b="1" dirty="0"/>
          </a:p>
          <a:p>
            <a:pPr algn="just"/>
            <a:r>
              <a:rPr lang="zh-CN" altLang="en-US" sz="3600" b="1" dirty="0"/>
              <a:t>精子</a:t>
            </a:r>
            <a:r>
              <a:rPr lang="en-US" altLang="zh-CN" sz="3600" b="1" dirty="0"/>
              <a:t>→</a:t>
            </a:r>
            <a:r>
              <a:rPr lang="zh-CN" altLang="en-US" sz="3600" b="1" dirty="0"/>
              <a:t>雌性生殖孔</a:t>
            </a:r>
            <a:r>
              <a:rPr lang="en-US" altLang="zh-CN" sz="3600" b="1" dirty="0"/>
              <a:t>→</a:t>
            </a:r>
            <a:r>
              <a:rPr lang="zh-CN" altLang="en-US" sz="3600" b="1" dirty="0"/>
              <a:t>子宫</a:t>
            </a:r>
            <a:r>
              <a:rPr lang="en-US" altLang="zh-CN" sz="3600" b="1" dirty="0"/>
              <a:t>→</a:t>
            </a:r>
            <a:r>
              <a:rPr lang="zh-CN" altLang="en-US" sz="3600" b="1" dirty="0"/>
              <a:t>卵模腔</a:t>
            </a:r>
            <a:r>
              <a:rPr lang="en-US" altLang="zh-CN" sz="3600" b="1" dirty="0"/>
              <a:t>→</a:t>
            </a:r>
            <a:r>
              <a:rPr lang="zh-CN" altLang="en-US" sz="3600" b="1" dirty="0"/>
              <a:t>受精囊</a:t>
            </a:r>
            <a:endParaRPr lang="zh-CN" altLang="en-US" sz="3600" b="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charRg st="0" end="9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043">
                                            <p:txEl>
                                              <p:charRg st="0" end="9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7043">
                                            <p:txEl>
                                              <p:charRg st="0" end="9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charRg st="96" end="1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7043">
                                            <p:txEl>
                                              <p:charRg st="96" end="1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7043">
                                            <p:txEl>
                                              <p:charRg st="96" end="1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日期占位符 1"/>
          <p:cNvSpPr>
            <a:spLocks noGrp="1"/>
          </p:cNvSpPr>
          <p:nvPr>
            <p:ph type="dt" sz="half" idx="10"/>
          </p:nvPr>
        </p:nvSpPr>
        <p:spPr/>
        <p:txBody>
          <a:bodyPr wrap="square" lIns="91440" tIns="45720" rIns="91440" bIns="45720" anchor="b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5pPr>
          </a:lstStyle>
          <a:p>
            <a:pPr lvl="0"/>
            <a:fld id="{BB962C8B-B14F-4D97-AF65-F5344CB8AC3E}" type="datetime1">
              <a:rPr lang="zh-CN" altLang="en-US" sz="1400" dirty="0"/>
            </a:fld>
            <a:endParaRPr lang="zh-CN" altLang="en-US" sz="1400" dirty="0"/>
          </a:p>
        </p:txBody>
      </p:sp>
      <p:pic>
        <p:nvPicPr>
          <p:cNvPr id="27650" name="文本占位符 302082"/>
          <p:cNvPicPr>
            <a:picLocks noChangeAspect="1"/>
          </p:cNvPicPr>
          <p:nvPr/>
        </p:nvPicPr>
        <p:blipFill>
          <a:blip r:embed="rId1"/>
          <a:srcRect l="18262" t="23416" r="16780" b="22440"/>
          <a:stretch>
            <a:fillRect/>
          </a:stretch>
        </p:blipFill>
        <p:spPr>
          <a:xfrm>
            <a:off x="263525" y="812800"/>
            <a:ext cx="8616950" cy="56181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8673" name="组合 303105"/>
          <p:cNvGrpSpPr/>
          <p:nvPr/>
        </p:nvGrpSpPr>
        <p:grpSpPr>
          <a:xfrm>
            <a:off x="390525" y="115888"/>
            <a:ext cx="8358188" cy="6677025"/>
            <a:chOff x="-54" y="0"/>
            <a:chExt cx="5814" cy="4624"/>
          </a:xfrm>
        </p:grpSpPr>
        <p:pic>
          <p:nvPicPr>
            <p:cNvPr id="28674" name="图片 303106" descr="睾吸虫史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75" y="0"/>
              <a:ext cx="5385" cy="4585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</p:pic>
        <p:sp>
          <p:nvSpPr>
            <p:cNvPr id="28675" name="文本框 303107"/>
            <p:cNvSpPr txBox="1"/>
            <p:nvPr/>
          </p:nvSpPr>
          <p:spPr>
            <a:xfrm>
              <a:off x="192" y="180"/>
              <a:ext cx="128" cy="402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t" anchorCtr="0">
              <a:spAutoFit/>
            </a:bodyPr>
            <a:p>
              <a:pPr>
                <a:spcBef>
                  <a:spcPct val="50000"/>
                </a:spcBef>
              </a:pPr>
              <a:endParaRPr lang="zh-CN" altLang="zh-CN" sz="3200" b="1">
                <a:solidFill>
                  <a:schemeClr val="hlink"/>
                </a:solidFill>
                <a:latin typeface="Times New Roman" panose="02020603050405020304" pitchFamily="1" charset="0"/>
                <a:ea typeface="SimSun" panose="02010600030101010101" pitchFamily="2" charset="-122"/>
              </a:endParaRPr>
            </a:p>
          </p:txBody>
        </p:sp>
        <p:sp>
          <p:nvSpPr>
            <p:cNvPr id="28676" name="文本框 303108"/>
            <p:cNvSpPr txBox="1"/>
            <p:nvPr/>
          </p:nvSpPr>
          <p:spPr>
            <a:xfrm>
              <a:off x="3215" y="240"/>
              <a:ext cx="778" cy="31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b="1">
                  <a:solidFill>
                    <a:srgbClr val="CC0000"/>
                  </a:solidFill>
                  <a:latin typeface="Times New Roman" panose="02020603050405020304" pitchFamily="1" charset="0"/>
                  <a:ea typeface="SimSun" panose="02010600030101010101" pitchFamily="2" charset="-122"/>
                </a:rPr>
                <a:t>终寄主</a:t>
              </a:r>
              <a:endParaRPr lang="zh-CN" altLang="en-US" b="1">
                <a:solidFill>
                  <a:srgbClr val="FF3300"/>
                </a:solidFill>
                <a:latin typeface="Times New Roman" panose="02020603050405020304" pitchFamily="1" charset="0"/>
                <a:ea typeface="SimSun" panose="02010600030101010101" pitchFamily="2" charset="-122"/>
              </a:endParaRPr>
            </a:p>
          </p:txBody>
        </p:sp>
        <p:sp>
          <p:nvSpPr>
            <p:cNvPr id="28677" name="矩形 303109"/>
            <p:cNvSpPr/>
            <p:nvPr/>
          </p:nvSpPr>
          <p:spPr>
            <a:xfrm>
              <a:off x="2545" y="1728"/>
              <a:ext cx="1335" cy="5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b="1">
                  <a:solidFill>
                    <a:srgbClr val="FF3300"/>
                  </a:solidFill>
                  <a:latin typeface="Times New Roman" panose="02020603050405020304" pitchFamily="1" charset="0"/>
                  <a:ea typeface="SimSun" panose="02010600030101010101" pitchFamily="2" charset="-122"/>
                </a:rPr>
                <a:t>       </a:t>
              </a:r>
              <a:r>
                <a:rPr lang="zh-CN" altLang="en-US" b="1">
                  <a:solidFill>
                    <a:srgbClr val="0000FF"/>
                  </a:solidFill>
                  <a:latin typeface="Times New Roman" panose="02020603050405020304" pitchFamily="1" charset="0"/>
                  <a:ea typeface="SimSun" panose="02010600030101010101" pitchFamily="2" charset="-122"/>
                </a:rPr>
                <a:t>成虫</a:t>
              </a:r>
              <a:endParaRPr lang="zh-CN" altLang="en-US" b="1">
                <a:solidFill>
                  <a:srgbClr val="0000FF"/>
                </a:solidFill>
                <a:latin typeface="Times New Roman" panose="02020603050405020304" pitchFamily="1" charset="0"/>
                <a:ea typeface="SimSun" panose="02010600030101010101" pitchFamily="2" charset="-122"/>
              </a:endParaRPr>
            </a:p>
            <a:p>
              <a:pPr>
                <a:lnSpc>
                  <a:spcPct val="30000"/>
                </a:lnSpc>
                <a:spcBef>
                  <a:spcPct val="50000"/>
                </a:spcBef>
              </a:pPr>
              <a:r>
                <a:rPr lang="en-US" altLang="zh-CN" b="1">
                  <a:solidFill>
                    <a:srgbClr val="0000FF"/>
                  </a:solidFill>
                  <a:latin typeface="Times New Roman" panose="02020603050405020304" pitchFamily="1" charset="0"/>
                  <a:ea typeface="SimSun" panose="02010600030101010101" pitchFamily="2" charset="-122"/>
                </a:rPr>
                <a:t>(</a:t>
              </a:r>
              <a:r>
                <a:rPr lang="zh-CN" altLang="en-US" b="1">
                  <a:solidFill>
                    <a:srgbClr val="0000FF"/>
                  </a:solidFill>
                  <a:latin typeface="Times New Roman" panose="02020603050405020304" pitchFamily="1" charset="0"/>
                  <a:ea typeface="SimSun" panose="02010600030101010101" pitchFamily="2" charset="-122"/>
                </a:rPr>
                <a:t>人肝胆管中</a:t>
              </a:r>
              <a:r>
                <a:rPr lang="en-US" altLang="zh-CN" b="1">
                  <a:solidFill>
                    <a:srgbClr val="0000FF"/>
                  </a:solidFill>
                  <a:latin typeface="Times New Roman" panose="02020603050405020304" pitchFamily="1" charset="0"/>
                  <a:ea typeface="SimSun" panose="02010600030101010101" pitchFamily="2" charset="-122"/>
                </a:rPr>
                <a:t>)</a:t>
              </a:r>
              <a:endParaRPr lang="en-US" altLang="zh-CN" b="1">
                <a:solidFill>
                  <a:srgbClr val="FF3300"/>
                </a:solidFill>
                <a:latin typeface="Times New Roman" panose="02020603050405020304" pitchFamily="1" charset="0"/>
                <a:ea typeface="SimSun" panose="02010600030101010101" pitchFamily="2" charset="-122"/>
              </a:endParaRPr>
            </a:p>
          </p:txBody>
        </p:sp>
        <p:sp>
          <p:nvSpPr>
            <p:cNvPr id="28678" name="矩形 303110"/>
            <p:cNvSpPr/>
            <p:nvPr/>
          </p:nvSpPr>
          <p:spPr>
            <a:xfrm>
              <a:off x="3792" y="1008"/>
              <a:ext cx="1620" cy="31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b="1">
                  <a:latin typeface="Times New Roman" panose="02020603050405020304" pitchFamily="1" charset="0"/>
                  <a:ea typeface="SimSun" panose="02010600030101010101" pitchFamily="2" charset="-122"/>
                </a:rPr>
                <a:t>卵随人粪入水中</a:t>
              </a:r>
              <a:endParaRPr lang="zh-CN" altLang="en-US" b="1">
                <a:solidFill>
                  <a:srgbClr val="FF3300"/>
                </a:solidFill>
                <a:latin typeface="Times New Roman" panose="02020603050405020304" pitchFamily="1" charset="0"/>
                <a:ea typeface="SimSun" panose="02010600030101010101" pitchFamily="2" charset="-122"/>
              </a:endParaRPr>
            </a:p>
          </p:txBody>
        </p:sp>
        <p:sp>
          <p:nvSpPr>
            <p:cNvPr id="28679" name="矩形 303111"/>
            <p:cNvSpPr/>
            <p:nvPr/>
          </p:nvSpPr>
          <p:spPr>
            <a:xfrm>
              <a:off x="4560" y="2688"/>
              <a:ext cx="1200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b="1">
                  <a:solidFill>
                    <a:srgbClr val="FF0000"/>
                  </a:solidFill>
                  <a:latin typeface="Times New Roman" panose="02020603050405020304" pitchFamily="1" charset="0"/>
                  <a:ea typeface="SimSun" panose="02010600030101010101" pitchFamily="2" charset="-122"/>
                </a:rPr>
                <a:t>卵被沼螺吞食在螺体内孵出毛蚴</a:t>
              </a:r>
              <a:endParaRPr lang="zh-CN" altLang="en-US" b="1">
                <a:solidFill>
                  <a:srgbClr val="FF0000"/>
                </a:solidFill>
                <a:latin typeface="Times New Roman" panose="02020603050405020304" pitchFamily="1" charset="0"/>
                <a:ea typeface="SimSun" panose="02010600030101010101" pitchFamily="2" charset="-122"/>
              </a:endParaRPr>
            </a:p>
          </p:txBody>
        </p:sp>
        <p:sp>
          <p:nvSpPr>
            <p:cNvPr id="28680" name="矩形 303112"/>
            <p:cNvSpPr/>
            <p:nvPr/>
          </p:nvSpPr>
          <p:spPr>
            <a:xfrm>
              <a:off x="3024" y="3802"/>
              <a:ext cx="1104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b="1">
                  <a:solidFill>
                    <a:srgbClr val="FF0000"/>
                  </a:solidFill>
                  <a:latin typeface="Times New Roman" panose="02020603050405020304" pitchFamily="1" charset="0"/>
                  <a:ea typeface="SimSun" panose="02010600030101010101" pitchFamily="2" charset="-122"/>
                </a:rPr>
                <a:t>毛蚴在螺体内发育繁殖</a:t>
              </a:r>
              <a:endParaRPr lang="zh-CN" altLang="en-US" b="1">
                <a:solidFill>
                  <a:srgbClr val="FF0000"/>
                </a:solidFill>
                <a:latin typeface="Times New Roman" panose="02020603050405020304" pitchFamily="1" charset="0"/>
                <a:ea typeface="SimSun" panose="02010600030101010101" pitchFamily="2" charset="-122"/>
              </a:endParaRPr>
            </a:p>
          </p:txBody>
        </p:sp>
        <p:sp>
          <p:nvSpPr>
            <p:cNvPr id="28681" name="矩形 303113"/>
            <p:cNvSpPr/>
            <p:nvPr/>
          </p:nvSpPr>
          <p:spPr>
            <a:xfrm>
              <a:off x="1104" y="3744"/>
              <a:ext cx="1407" cy="31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b="1">
                  <a:latin typeface="Times New Roman" panose="02020603050405020304" pitchFamily="1" charset="0"/>
                  <a:ea typeface="SimSun" panose="02010600030101010101" pitchFamily="2" charset="-122"/>
                </a:rPr>
                <a:t>尾蚴逸出螺体</a:t>
              </a:r>
              <a:endParaRPr lang="zh-CN" altLang="en-US" b="1">
                <a:solidFill>
                  <a:srgbClr val="FF3300"/>
                </a:solidFill>
                <a:latin typeface="Times New Roman" panose="02020603050405020304" pitchFamily="1" charset="0"/>
                <a:ea typeface="SimSun" panose="02010600030101010101" pitchFamily="2" charset="-122"/>
              </a:endParaRPr>
            </a:p>
          </p:txBody>
        </p:sp>
        <p:sp>
          <p:nvSpPr>
            <p:cNvPr id="28682" name="矩形 303114"/>
            <p:cNvSpPr/>
            <p:nvPr/>
          </p:nvSpPr>
          <p:spPr>
            <a:xfrm>
              <a:off x="241" y="1680"/>
              <a:ext cx="1232" cy="4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b="1">
                  <a:solidFill>
                    <a:srgbClr val="FF3300"/>
                  </a:solidFill>
                  <a:latin typeface="Times New Roman" panose="02020603050405020304" pitchFamily="1" charset="0"/>
                  <a:ea typeface="SimSun" panose="02010600030101010101" pitchFamily="2" charset="-122"/>
                </a:rPr>
                <a:t>      </a:t>
              </a:r>
              <a:r>
                <a:rPr lang="zh-CN" altLang="en-US" sz="1800" b="1">
                  <a:solidFill>
                    <a:srgbClr val="CC0000"/>
                  </a:solidFill>
                  <a:latin typeface="Times New Roman" panose="02020603050405020304" pitchFamily="1" charset="0"/>
                  <a:ea typeface="SimSun" panose="02010600030101010101" pitchFamily="2" charset="-122"/>
                </a:rPr>
                <a:t>鲤科鱼</a:t>
              </a:r>
              <a:endParaRPr lang="zh-CN" altLang="en-US" sz="1800" b="1">
                <a:solidFill>
                  <a:srgbClr val="CC0000"/>
                </a:solidFill>
                <a:latin typeface="Times New Roman" panose="02020603050405020304" pitchFamily="1" charset="0"/>
                <a:ea typeface="SimSun" panose="02010600030101010101" pitchFamily="2" charset="-122"/>
              </a:endParaRPr>
            </a:p>
            <a:p>
              <a:pPr>
                <a:lnSpc>
                  <a:spcPct val="30000"/>
                </a:lnSpc>
                <a:spcBef>
                  <a:spcPct val="50000"/>
                </a:spcBef>
              </a:pPr>
              <a:r>
                <a:rPr lang="zh-CN" altLang="en-US" sz="1800" b="1">
                  <a:solidFill>
                    <a:srgbClr val="CC0000"/>
                  </a:solidFill>
                  <a:latin typeface="Times New Roman" panose="02020603050405020304" pitchFamily="1" charset="0"/>
                  <a:ea typeface="SimSun" panose="02010600030101010101" pitchFamily="2" charset="-122"/>
                </a:rPr>
                <a:t> </a:t>
              </a:r>
              <a:r>
                <a:rPr lang="en-US" altLang="zh-CN" sz="1800" b="1">
                  <a:solidFill>
                    <a:srgbClr val="CC0000"/>
                  </a:solidFill>
                  <a:latin typeface="Times New Roman" panose="02020603050405020304" pitchFamily="1" charset="0"/>
                  <a:ea typeface="SimSun" panose="02010600030101010101" pitchFamily="2" charset="-122"/>
                </a:rPr>
                <a:t>(</a:t>
              </a:r>
              <a:r>
                <a:rPr lang="zh-CN" altLang="en-US" sz="1800" b="1">
                  <a:solidFill>
                    <a:srgbClr val="CC0000"/>
                  </a:solidFill>
                  <a:latin typeface="Times New Roman" panose="02020603050405020304" pitchFamily="1" charset="0"/>
                  <a:ea typeface="SimSun" panose="02010600030101010101" pitchFamily="2" charset="-122"/>
                </a:rPr>
                <a:t>第二中间寄主</a:t>
              </a:r>
              <a:r>
                <a:rPr lang="en-US" altLang="zh-CN" sz="1800" b="1">
                  <a:solidFill>
                    <a:srgbClr val="CC0000"/>
                  </a:solidFill>
                  <a:latin typeface="Times New Roman" panose="02020603050405020304" pitchFamily="1" charset="0"/>
                  <a:ea typeface="SimSun" panose="02010600030101010101" pitchFamily="2" charset="-122"/>
                </a:rPr>
                <a:t>)</a:t>
              </a:r>
              <a:endParaRPr lang="en-US" altLang="zh-CN" sz="1800" b="1">
                <a:solidFill>
                  <a:srgbClr val="FF3300"/>
                </a:solidFill>
                <a:latin typeface="Times New Roman" panose="02020603050405020304" pitchFamily="1" charset="0"/>
                <a:ea typeface="SimSun" panose="02010600030101010101" pitchFamily="2" charset="-122"/>
              </a:endParaRPr>
            </a:p>
          </p:txBody>
        </p:sp>
        <p:sp>
          <p:nvSpPr>
            <p:cNvPr id="28683" name="矩形 303115"/>
            <p:cNvSpPr/>
            <p:nvPr/>
          </p:nvSpPr>
          <p:spPr>
            <a:xfrm>
              <a:off x="764" y="767"/>
              <a:ext cx="1853" cy="57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b="1">
                  <a:latin typeface="Times New Roman" panose="02020603050405020304" pitchFamily="1" charset="0"/>
                  <a:ea typeface="SimSun" panose="02010600030101010101" pitchFamily="2" charset="-122"/>
                </a:rPr>
                <a:t>人食未熟的鱼被感染</a:t>
              </a:r>
              <a:endParaRPr lang="zh-CN" altLang="en-US" b="1">
                <a:solidFill>
                  <a:srgbClr val="FF3300"/>
                </a:solidFill>
                <a:latin typeface="Times New Roman" panose="02020603050405020304" pitchFamily="1" charset="0"/>
                <a:ea typeface="SimSun" panose="02010600030101010101" pitchFamily="2" charset="-122"/>
              </a:endParaRPr>
            </a:p>
          </p:txBody>
        </p:sp>
        <p:sp>
          <p:nvSpPr>
            <p:cNvPr id="28684" name="矩形 303116"/>
            <p:cNvSpPr/>
            <p:nvPr/>
          </p:nvSpPr>
          <p:spPr>
            <a:xfrm>
              <a:off x="2736" y="816"/>
              <a:ext cx="342" cy="3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b="1">
                  <a:latin typeface="Times New Roman" panose="02020603050405020304" pitchFamily="1" charset="0"/>
                  <a:ea typeface="SimSun" panose="02010600030101010101" pitchFamily="2" charset="-122"/>
                </a:rPr>
                <a:t>肝</a:t>
              </a:r>
              <a:endParaRPr lang="zh-CN" altLang="en-US" b="1">
                <a:latin typeface="Times New Roman" panose="02020603050405020304" pitchFamily="1" charset="0"/>
                <a:ea typeface="SimSun" panose="02010600030101010101" pitchFamily="2" charset="-122"/>
              </a:endParaRPr>
            </a:p>
          </p:txBody>
        </p:sp>
        <p:sp>
          <p:nvSpPr>
            <p:cNvPr id="28685" name="矩形 303117"/>
            <p:cNvSpPr/>
            <p:nvPr/>
          </p:nvSpPr>
          <p:spPr>
            <a:xfrm>
              <a:off x="3744" y="1872"/>
              <a:ext cx="341" cy="31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b="1">
                  <a:solidFill>
                    <a:srgbClr val="9933FF"/>
                  </a:solidFill>
                  <a:latin typeface="Times New Roman" panose="02020603050405020304" pitchFamily="1" charset="0"/>
                  <a:ea typeface="SimSun" panose="02010600030101010101" pitchFamily="2" charset="-122"/>
                </a:rPr>
                <a:t>卵</a:t>
              </a:r>
              <a:endParaRPr lang="zh-CN" altLang="en-US" b="1">
                <a:solidFill>
                  <a:srgbClr val="FF3300"/>
                </a:solidFill>
                <a:latin typeface="Times New Roman" panose="02020603050405020304" pitchFamily="1" charset="0"/>
                <a:ea typeface="SimSun" panose="02010600030101010101" pitchFamily="2" charset="-122"/>
              </a:endParaRPr>
            </a:p>
          </p:txBody>
        </p:sp>
        <p:sp>
          <p:nvSpPr>
            <p:cNvPr id="28686" name="矩形 303118"/>
            <p:cNvSpPr/>
            <p:nvPr/>
          </p:nvSpPr>
          <p:spPr>
            <a:xfrm>
              <a:off x="3936" y="2160"/>
              <a:ext cx="554" cy="31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b="1">
                  <a:solidFill>
                    <a:srgbClr val="9933FF"/>
                  </a:solidFill>
                  <a:latin typeface="Times New Roman" panose="02020603050405020304" pitchFamily="1" charset="0"/>
                  <a:ea typeface="SimSun" panose="02010600030101010101" pitchFamily="2" charset="-122"/>
                </a:rPr>
                <a:t>毛蚴</a:t>
              </a:r>
              <a:endParaRPr lang="zh-CN" altLang="en-US" b="1">
                <a:solidFill>
                  <a:srgbClr val="FF3300"/>
                </a:solidFill>
                <a:latin typeface="Times New Roman" panose="02020603050405020304" pitchFamily="1" charset="0"/>
                <a:ea typeface="SimSun" panose="02010600030101010101" pitchFamily="2" charset="-122"/>
              </a:endParaRPr>
            </a:p>
          </p:txBody>
        </p:sp>
        <p:sp>
          <p:nvSpPr>
            <p:cNvPr id="28687" name="矩形 303119"/>
            <p:cNvSpPr/>
            <p:nvPr/>
          </p:nvSpPr>
          <p:spPr>
            <a:xfrm>
              <a:off x="3456" y="2737"/>
              <a:ext cx="555" cy="31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b="1">
                  <a:solidFill>
                    <a:srgbClr val="9933FF"/>
                  </a:solidFill>
                  <a:latin typeface="Times New Roman" panose="02020603050405020304" pitchFamily="1" charset="0"/>
                  <a:ea typeface="SimSun" panose="02010600030101010101" pitchFamily="2" charset="-122"/>
                </a:rPr>
                <a:t>胞蚴</a:t>
              </a:r>
              <a:endParaRPr lang="zh-CN" altLang="en-US" b="1">
                <a:solidFill>
                  <a:srgbClr val="FF3300"/>
                </a:solidFill>
                <a:latin typeface="Times New Roman" panose="02020603050405020304" pitchFamily="1" charset="0"/>
                <a:ea typeface="SimSun" panose="02010600030101010101" pitchFamily="2" charset="-122"/>
              </a:endParaRPr>
            </a:p>
          </p:txBody>
        </p:sp>
        <p:sp>
          <p:nvSpPr>
            <p:cNvPr id="28688" name="矩形 303120"/>
            <p:cNvSpPr/>
            <p:nvPr/>
          </p:nvSpPr>
          <p:spPr>
            <a:xfrm>
              <a:off x="2688" y="2784"/>
              <a:ext cx="554" cy="3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b="1">
                  <a:solidFill>
                    <a:srgbClr val="9933FF"/>
                  </a:solidFill>
                  <a:latin typeface="Times New Roman" panose="02020603050405020304" pitchFamily="1" charset="0"/>
                  <a:ea typeface="SimSun" panose="02010600030101010101" pitchFamily="2" charset="-122"/>
                </a:rPr>
                <a:t>雷蚴</a:t>
              </a:r>
              <a:endParaRPr lang="zh-CN" altLang="en-US" b="1">
                <a:solidFill>
                  <a:srgbClr val="FF3300"/>
                </a:solidFill>
                <a:latin typeface="Times New Roman" panose="02020603050405020304" pitchFamily="1" charset="0"/>
                <a:ea typeface="SimSun" panose="02010600030101010101" pitchFamily="2" charset="-122"/>
              </a:endParaRPr>
            </a:p>
          </p:txBody>
        </p:sp>
        <p:sp>
          <p:nvSpPr>
            <p:cNvPr id="28689" name="矩形 303121"/>
            <p:cNvSpPr/>
            <p:nvPr/>
          </p:nvSpPr>
          <p:spPr>
            <a:xfrm>
              <a:off x="2063" y="2832"/>
              <a:ext cx="554" cy="31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b="1">
                  <a:solidFill>
                    <a:srgbClr val="9933FF"/>
                  </a:solidFill>
                  <a:latin typeface="Times New Roman" panose="02020603050405020304" pitchFamily="1" charset="0"/>
                  <a:ea typeface="SimSun" panose="02010600030101010101" pitchFamily="2" charset="-122"/>
                </a:rPr>
                <a:t>尾蚴</a:t>
              </a:r>
              <a:endParaRPr lang="zh-CN" altLang="en-US" b="1">
                <a:solidFill>
                  <a:srgbClr val="FF3300"/>
                </a:solidFill>
                <a:latin typeface="Times New Roman" panose="02020603050405020304" pitchFamily="1" charset="0"/>
                <a:ea typeface="SimSun" panose="02010600030101010101" pitchFamily="2" charset="-122"/>
              </a:endParaRPr>
            </a:p>
          </p:txBody>
        </p:sp>
        <p:sp>
          <p:nvSpPr>
            <p:cNvPr id="28690" name="矩形 303122"/>
            <p:cNvSpPr/>
            <p:nvPr/>
          </p:nvSpPr>
          <p:spPr>
            <a:xfrm>
              <a:off x="1872" y="2160"/>
              <a:ext cx="955" cy="48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b="1">
                  <a:solidFill>
                    <a:srgbClr val="FF3300"/>
                  </a:solidFill>
                  <a:latin typeface="Times New Roman" panose="02020603050405020304" pitchFamily="1" charset="0"/>
                  <a:ea typeface="SimSun" panose="02010600030101010101" pitchFamily="2" charset="-122"/>
                </a:rPr>
                <a:t>  </a:t>
              </a:r>
              <a:r>
                <a:rPr lang="zh-CN" altLang="en-US" sz="2000" b="1">
                  <a:solidFill>
                    <a:srgbClr val="9933FF"/>
                  </a:solidFill>
                  <a:latin typeface="Times New Roman" panose="02020603050405020304" pitchFamily="1" charset="0"/>
                  <a:ea typeface="SimSun" panose="02010600030101010101" pitchFamily="2" charset="-122"/>
                </a:rPr>
                <a:t>囊蚴</a:t>
              </a:r>
              <a:endParaRPr lang="zh-CN" altLang="en-US" sz="2000" b="1">
                <a:solidFill>
                  <a:srgbClr val="FF3300"/>
                </a:solidFill>
                <a:latin typeface="Times New Roman" panose="02020603050405020304" pitchFamily="1" charset="0"/>
                <a:ea typeface="SimSun" panose="02010600030101010101" pitchFamily="2" charset="-122"/>
              </a:endParaRPr>
            </a:p>
            <a:p>
              <a:pPr>
                <a:lnSpc>
                  <a:spcPct val="30000"/>
                </a:lnSpc>
                <a:spcBef>
                  <a:spcPct val="50000"/>
                </a:spcBef>
              </a:pPr>
              <a:r>
                <a:rPr lang="en-US" altLang="zh-CN" sz="2000" b="1">
                  <a:solidFill>
                    <a:srgbClr val="9933FF"/>
                  </a:solidFill>
                  <a:latin typeface="Times New Roman" panose="02020603050405020304" pitchFamily="1" charset="0"/>
                  <a:ea typeface="SimSun" panose="02010600030101010101" pitchFamily="2" charset="-122"/>
                </a:rPr>
                <a:t>(</a:t>
              </a:r>
              <a:r>
                <a:rPr lang="zh-CN" altLang="en-US" sz="2000" b="1">
                  <a:solidFill>
                    <a:srgbClr val="9933FF"/>
                  </a:solidFill>
                  <a:latin typeface="Times New Roman" panose="02020603050405020304" pitchFamily="1" charset="0"/>
                  <a:ea typeface="SimSun" panose="02010600030101010101" pitchFamily="2" charset="-122"/>
                </a:rPr>
                <a:t>鱼肌肉中</a:t>
              </a:r>
              <a:r>
                <a:rPr lang="en-US" altLang="zh-CN" sz="2000" b="1">
                  <a:solidFill>
                    <a:srgbClr val="9933FF"/>
                  </a:solidFill>
                  <a:latin typeface="Times New Roman" panose="02020603050405020304" pitchFamily="1" charset="0"/>
                  <a:ea typeface="SimSun" panose="02010600030101010101" pitchFamily="2" charset="-122"/>
                </a:rPr>
                <a:t>)</a:t>
              </a:r>
              <a:endParaRPr lang="en-US" altLang="zh-CN" sz="2000" b="1">
                <a:solidFill>
                  <a:srgbClr val="FF3300"/>
                </a:solidFill>
                <a:latin typeface="Times New Roman" panose="02020603050405020304" pitchFamily="1" charset="0"/>
                <a:ea typeface="SimSun" panose="02010600030101010101" pitchFamily="2" charset="-122"/>
              </a:endParaRPr>
            </a:p>
          </p:txBody>
        </p:sp>
        <p:sp>
          <p:nvSpPr>
            <p:cNvPr id="28691" name="矩形 303123"/>
            <p:cNvSpPr/>
            <p:nvPr/>
          </p:nvSpPr>
          <p:spPr>
            <a:xfrm>
              <a:off x="4176" y="3848"/>
              <a:ext cx="1549" cy="5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b="1">
                  <a:solidFill>
                    <a:srgbClr val="FF3300"/>
                  </a:solidFill>
                  <a:latin typeface="Times New Roman" panose="02020603050405020304" pitchFamily="1" charset="0"/>
                  <a:ea typeface="SimSun" panose="02010600030101010101" pitchFamily="2" charset="-122"/>
                </a:rPr>
                <a:t>        </a:t>
              </a:r>
              <a:r>
                <a:rPr lang="zh-CN" altLang="en-US" b="1">
                  <a:solidFill>
                    <a:srgbClr val="CC0000"/>
                  </a:solidFill>
                  <a:latin typeface="Times New Roman" panose="02020603050405020304" pitchFamily="1" charset="0"/>
                  <a:ea typeface="SimSun" panose="02010600030101010101" pitchFamily="2" charset="-122"/>
                </a:rPr>
                <a:t>沼螺</a:t>
              </a:r>
              <a:endParaRPr lang="zh-CN" altLang="en-US" b="1">
                <a:solidFill>
                  <a:srgbClr val="CC0000"/>
                </a:solidFill>
                <a:latin typeface="Times New Roman" panose="02020603050405020304" pitchFamily="1" charset="0"/>
                <a:ea typeface="SimSun" panose="02010600030101010101" pitchFamily="2" charset="-122"/>
              </a:endParaRPr>
            </a:p>
            <a:p>
              <a:pPr>
                <a:lnSpc>
                  <a:spcPct val="30000"/>
                </a:lnSpc>
                <a:spcBef>
                  <a:spcPct val="50000"/>
                </a:spcBef>
              </a:pPr>
              <a:r>
                <a:rPr lang="en-US" altLang="zh-CN" b="1">
                  <a:solidFill>
                    <a:srgbClr val="CC0000"/>
                  </a:solidFill>
                  <a:latin typeface="Times New Roman" panose="02020603050405020304" pitchFamily="1" charset="0"/>
                  <a:ea typeface="SimSun" panose="02010600030101010101" pitchFamily="2" charset="-122"/>
                </a:rPr>
                <a:t>(</a:t>
              </a:r>
              <a:r>
                <a:rPr lang="zh-CN" altLang="en-US" b="1">
                  <a:solidFill>
                    <a:srgbClr val="CC0000"/>
                  </a:solidFill>
                  <a:latin typeface="Times New Roman" panose="02020603050405020304" pitchFamily="1" charset="0"/>
                  <a:ea typeface="SimSun" panose="02010600030101010101" pitchFamily="2" charset="-122"/>
                </a:rPr>
                <a:t>第一中间寄主</a:t>
              </a:r>
              <a:r>
                <a:rPr lang="en-US" altLang="zh-CN" b="1">
                  <a:solidFill>
                    <a:srgbClr val="CC0000"/>
                  </a:solidFill>
                  <a:latin typeface="Times New Roman" panose="02020603050405020304" pitchFamily="1" charset="0"/>
                  <a:ea typeface="SimSun" panose="02010600030101010101" pitchFamily="2" charset="-122"/>
                </a:rPr>
                <a:t>)</a:t>
              </a:r>
              <a:endParaRPr lang="en-US" altLang="zh-CN" b="1">
                <a:solidFill>
                  <a:srgbClr val="FF3300"/>
                </a:solidFill>
                <a:latin typeface="Times New Roman" panose="02020603050405020304" pitchFamily="1" charset="0"/>
                <a:ea typeface="SimSun" panose="02010600030101010101" pitchFamily="2" charset="-122"/>
              </a:endParaRPr>
            </a:p>
          </p:txBody>
        </p:sp>
        <p:sp>
          <p:nvSpPr>
            <p:cNvPr id="28692" name="矩形 303124"/>
            <p:cNvSpPr/>
            <p:nvPr/>
          </p:nvSpPr>
          <p:spPr>
            <a:xfrm>
              <a:off x="-54" y="767"/>
              <a:ext cx="480" cy="317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50000"/>
                </a:spcBef>
              </a:pPr>
              <a:endParaRPr lang="en-US" altLang="zh-CN" sz="2800" b="1">
                <a:solidFill>
                  <a:schemeClr val="tx2"/>
                </a:solidFill>
                <a:latin typeface="Times New Roman" panose="02020603050405020304" pitchFamily="1" charset="0"/>
                <a:ea typeface="SimSun" panose="02010600030101010101" pitchFamily="2" charset="-122"/>
              </a:endParaRPr>
            </a:p>
            <a:p>
              <a:pPr>
                <a:spcBef>
                  <a:spcPct val="50000"/>
                </a:spcBef>
              </a:pPr>
              <a:r>
                <a:rPr lang="zh-CN" altLang="en-US" sz="2800" b="1">
                  <a:solidFill>
                    <a:schemeClr val="tx2"/>
                  </a:solidFill>
                  <a:latin typeface="Times New Roman" panose="02020603050405020304" pitchFamily="1" charset="0"/>
                  <a:ea typeface="SimSun" panose="02010600030101010101" pitchFamily="2" charset="-122"/>
                </a:rPr>
                <a:t>华枝睾吸虫的生活史</a:t>
              </a:r>
              <a:endParaRPr lang="zh-CN" altLang="en-US" sz="2800" b="1">
                <a:solidFill>
                  <a:schemeClr val="tx2"/>
                </a:solidFill>
                <a:latin typeface="Times New Roman" panose="02020603050405020304" pitchFamily="1" charset="0"/>
                <a:ea typeface="SimSun" panose="02010600030101010101" pitchFamily="2" charset="-122"/>
              </a:endParaRPr>
            </a:p>
          </p:txBody>
        </p:sp>
      </p:grpSp>
    </p:spTree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7" name="日期占位符 3"/>
          <p:cNvSpPr>
            <a:spLocks noGrp="1"/>
          </p:cNvSpPr>
          <p:nvPr>
            <p:ph type="dt" sz="half" idx="10"/>
          </p:nvPr>
        </p:nvSpPr>
        <p:spPr/>
        <p:txBody>
          <a:bodyPr vert="horz" wrap="square" lIns="91440" tIns="45720" rIns="91440" bIns="45720" anchor="b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5pPr>
          </a:lstStyle>
          <a:p>
            <a:pPr lvl="0"/>
            <a:fld id="{BB962C8B-B14F-4D97-AF65-F5344CB8AC3E}" type="datetime1">
              <a:rPr lang="zh-CN" altLang="en-US" sz="1400" dirty="0"/>
            </a:fld>
            <a:endParaRPr lang="zh-CN" altLang="en-US" sz="1400" dirty="0"/>
          </a:p>
        </p:txBody>
      </p:sp>
      <p:sp>
        <p:nvSpPr>
          <p:cNvPr id="29698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 vert="horz" wrap="square" lIns="91440" tIns="45720" rIns="91440" bIns="45720" anchor="b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sp>
        <p:nvSpPr>
          <p:cNvPr id="89090" name="Rectangle 2"/>
          <p:cNvSpPr>
            <a:spLocks noGrp="1"/>
          </p:cNvSpPr>
          <p:nvPr>
            <p:ph type="title"/>
          </p:nvPr>
        </p:nvSpPr>
        <p:spPr>
          <a:xfrm>
            <a:off x="250825" y="188913"/>
            <a:ext cx="5834063" cy="792162"/>
          </a:xfrm>
        </p:spPr>
        <p:txBody>
          <a:bodyPr vert="horz" wrap="square" lIns="91440" tIns="45720" rIns="91440" bIns="45720" anchor="ctr" anchorCtr="0"/>
          <a:p>
            <a:pPr algn="ctr"/>
            <a:r>
              <a:rPr lang="zh-CN" altLang="en-US" sz="4000" b="1" i="0" dirty="0"/>
              <a:t>一些种常见种类</a:t>
            </a:r>
            <a:endParaRPr lang="zh-CN" altLang="en-US" sz="4000" b="1" i="0" dirty="0"/>
          </a:p>
        </p:txBody>
      </p:sp>
      <p:sp>
        <p:nvSpPr>
          <p:cNvPr id="89091" name="Rectangle 3"/>
          <p:cNvSpPr>
            <a:spLocks noGrp="1"/>
          </p:cNvSpPr>
          <p:nvPr>
            <p:ph idx="1"/>
          </p:nvPr>
        </p:nvSpPr>
        <p:spPr>
          <a:xfrm>
            <a:off x="179388" y="1196975"/>
            <a:ext cx="8583612" cy="5040313"/>
          </a:xfrm>
        </p:spPr>
        <p:txBody>
          <a:bodyPr vert="horz" wrap="square" lIns="91440" tIns="45720" rIns="91440" bIns="45720" anchor="t" anchorCtr="0"/>
          <a:p>
            <a:pPr algn="just">
              <a:lnSpc>
                <a:spcPct val="90000"/>
              </a:lnSpc>
            </a:pPr>
            <a:r>
              <a:rPr lang="en-US" altLang="zh-CN" b="1" dirty="0">
                <a:latin typeface="Times New Roman" panose="02020603050405020304" pitchFamily="1" charset="0"/>
              </a:rPr>
              <a:t> 1</a:t>
            </a:r>
            <a:r>
              <a:rPr lang="zh-CN" altLang="en-US" b="1" dirty="0">
                <a:latin typeface="Times New Roman" panose="02020603050405020304" pitchFamily="1" charset="0"/>
              </a:rPr>
              <a:t>、肝片吸虫：寄生在牛、羊动物的肝脏，人偶然感染，中间宿主是椎实螺。</a:t>
            </a:r>
            <a:endParaRPr lang="en-US" altLang="zh-CN" b="1" dirty="0">
              <a:latin typeface="Times New Roman" panose="02020603050405020304" pitchFamily="1" charset="0"/>
            </a:endParaRPr>
          </a:p>
          <a:p>
            <a:pPr algn="just">
              <a:lnSpc>
                <a:spcPct val="90000"/>
              </a:lnSpc>
            </a:pPr>
            <a:r>
              <a:rPr lang="en-US" altLang="zh-CN" b="1" dirty="0">
                <a:latin typeface="Times New Roman" panose="02020603050405020304" pitchFamily="1" charset="0"/>
              </a:rPr>
              <a:t> 2</a:t>
            </a:r>
            <a:r>
              <a:rPr lang="zh-CN" altLang="en-US" b="1" dirty="0">
                <a:latin typeface="Times New Roman" panose="02020603050405020304" pitchFamily="1" charset="0"/>
              </a:rPr>
              <a:t>、日本血吸虫：寄生在人、牛等血液，中间宿主是钉螺。</a:t>
            </a:r>
            <a:endParaRPr lang="en-US" altLang="zh-CN" b="1" dirty="0">
              <a:latin typeface="Times New Roman" panose="02020603050405020304" pitchFamily="1" charset="0"/>
            </a:endParaRPr>
          </a:p>
          <a:p>
            <a:pPr algn="just">
              <a:lnSpc>
                <a:spcPct val="90000"/>
              </a:lnSpc>
            </a:pPr>
            <a:r>
              <a:rPr lang="en-US" altLang="zh-CN" b="1" dirty="0">
                <a:latin typeface="Times New Roman" panose="02020603050405020304" pitchFamily="1" charset="0"/>
              </a:rPr>
              <a:t> 3</a:t>
            </a:r>
            <a:r>
              <a:rPr lang="zh-CN" altLang="en-US" b="1" dirty="0">
                <a:latin typeface="Times New Roman" panose="02020603050405020304" pitchFamily="1" charset="0"/>
              </a:rPr>
              <a:t>、布氏姜片虫：寄生在人、猪的小肠，中间宿主是扁卷螺。</a:t>
            </a:r>
            <a:endParaRPr lang="en-US" altLang="zh-CN" b="1" dirty="0">
              <a:latin typeface="Times New Roman" panose="02020603050405020304" pitchFamily="1" charset="0"/>
            </a:endParaRPr>
          </a:p>
          <a:p>
            <a:pPr algn="just">
              <a:lnSpc>
                <a:spcPct val="90000"/>
              </a:lnSpc>
            </a:pPr>
            <a:r>
              <a:rPr lang="en-US" altLang="zh-CN" b="1" dirty="0">
                <a:latin typeface="Times New Roman" panose="02020603050405020304" pitchFamily="1" charset="0"/>
              </a:rPr>
              <a:t> 4</a:t>
            </a:r>
            <a:r>
              <a:rPr lang="zh-CN" altLang="en-US" b="1" dirty="0">
                <a:latin typeface="Times New Roman" panose="02020603050405020304" pitchFamily="1" charset="0"/>
              </a:rPr>
              <a:t>、卫氏并殖吸虫：寄生在人、犬等肺中，中间宿主是</a:t>
            </a:r>
            <a:r>
              <a:rPr lang="en-US" altLang="zh-CN" b="1" dirty="0">
                <a:latin typeface="Times New Roman" panose="02020603050405020304" pitchFamily="1" charset="0"/>
              </a:rPr>
              <a:t>⑴</a:t>
            </a:r>
            <a:r>
              <a:rPr lang="zh-CN" altLang="en-US" b="1" dirty="0">
                <a:latin typeface="Times New Roman" panose="02020603050405020304" pitchFamily="1" charset="0"/>
              </a:rPr>
              <a:t>瘤拟黑螺和</a:t>
            </a:r>
            <a:r>
              <a:rPr lang="en-US" altLang="zh-CN" b="1" dirty="0">
                <a:latin typeface="Times New Roman" panose="02020603050405020304" pitchFamily="1" charset="0"/>
              </a:rPr>
              <a:t>⑵</a:t>
            </a:r>
            <a:r>
              <a:rPr lang="zh-CN" altLang="en-US" b="1" dirty="0">
                <a:latin typeface="Times New Roman" panose="02020603050405020304" pitchFamily="1" charset="0"/>
              </a:rPr>
              <a:t>锯齿华溪蟹。</a:t>
            </a:r>
            <a:endParaRPr lang="en-US" altLang="zh-CN" b="1" dirty="0">
              <a:latin typeface="Times New Roman" panose="02020603050405020304" pitchFamily="1" charset="0"/>
            </a:endParaRPr>
          </a:p>
          <a:p>
            <a:pPr algn="just">
              <a:lnSpc>
                <a:spcPct val="90000"/>
              </a:lnSpc>
            </a:pPr>
            <a:r>
              <a:rPr lang="en-US" altLang="zh-CN" b="1" dirty="0">
                <a:latin typeface="Times New Roman" panose="02020603050405020304" pitchFamily="1" charset="0"/>
              </a:rPr>
              <a:t> 5</a:t>
            </a:r>
            <a:r>
              <a:rPr lang="zh-CN" altLang="en-US" b="1" dirty="0">
                <a:latin typeface="Times New Roman" panose="02020603050405020304" pitchFamily="1" charset="0"/>
              </a:rPr>
              <a:t>、三代虫：寄生在鱼类、两栖类皮肤和鳃。直接发育。</a:t>
            </a:r>
            <a:endParaRPr lang="zh-CN" altLang="en-US" b="1" dirty="0">
              <a:latin typeface="Times New Roman" panose="02020603050405020304" pitchFamily="1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charRg st="0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89091">
                                            <p:txEl>
                                              <p:charRg st="0" end="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charRg st="36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89091">
                                            <p:txEl>
                                              <p:charRg st="36" end="6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charRg st="64" end="9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89091">
                                            <p:txEl>
                                              <p:charRg st="64" end="9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charRg st="93" end="1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89091">
                                            <p:txEl>
                                              <p:charRg st="93" end="1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charRg st="132" end="1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89091">
                                            <p:txEl>
                                              <p:charRg st="132" end="15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/>
      <p:bldP spid="89091" grpId="0" bldLvl="2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日期占位符 1"/>
          <p:cNvSpPr>
            <a:spLocks noGrp="1"/>
          </p:cNvSpPr>
          <p:nvPr>
            <p:ph type="dt" sz="half" idx="10"/>
          </p:nvPr>
        </p:nvSpPr>
        <p:spPr/>
        <p:txBody>
          <a:bodyPr vert="horz" wrap="square" lIns="91440" tIns="45720" rIns="91440" bIns="45720" anchor="b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5pPr>
          </a:lstStyle>
          <a:p>
            <a:pPr lvl="0"/>
            <a:fld id="{BB962C8B-B14F-4D97-AF65-F5344CB8AC3E}" type="datetime1">
              <a:rPr lang="zh-CN" altLang="en-US" sz="1400" dirty="0"/>
            </a:fld>
            <a:endParaRPr lang="zh-CN" altLang="en-US" sz="1400" dirty="0"/>
          </a:p>
        </p:txBody>
      </p:sp>
      <p:sp>
        <p:nvSpPr>
          <p:cNvPr id="30722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 vert="horz" wrap="square" lIns="91440" tIns="45720" rIns="91440" bIns="45720" anchor="b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pic>
        <p:nvPicPr>
          <p:cNvPr id="30723" name="Picture 2" descr="F:\wjzdw\扁形动物图\肝片虫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88" y="1133475"/>
            <a:ext cx="3376612" cy="5648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4" name="Picture 3" descr="F:\wjzdw\扁形动物图\肝片虫生活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400" y="1133475"/>
            <a:ext cx="5461000" cy="5635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5" name="流程图: 过程 2"/>
          <p:cNvSpPr/>
          <p:nvPr/>
        </p:nvSpPr>
        <p:spPr>
          <a:xfrm>
            <a:off x="3387725" y="273050"/>
            <a:ext cx="1798638" cy="503238"/>
          </a:xfrm>
          <a:prstGeom prst="flowChartProcess">
            <a:avLst/>
          </a:prstGeom>
          <a:solidFill>
            <a:srgbClr val="FFC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1440" tIns="45720" rIns="91440" bIns="45720" anchor="t" anchorCtr="0"/>
          <a:p>
            <a:pPr algn="ctr">
              <a:buSzTx/>
            </a:pPr>
            <a:r>
              <a:rPr lang="zh-CN" altLang="en-US" b="1">
                <a:solidFill>
                  <a:schemeClr val="bg2"/>
                </a:solidFill>
                <a:latin typeface="Times New Roman" panose="02020603050405020304" pitchFamily="1" charset="0"/>
                <a:ea typeface="SimSun" panose="02010600030101010101" pitchFamily="2" charset="-122"/>
              </a:rPr>
              <a:t>肝片吸虫</a:t>
            </a:r>
            <a:endParaRPr lang="zh-CN" altLang="en-US" b="1">
              <a:solidFill>
                <a:schemeClr val="bg2"/>
              </a:solidFill>
              <a:latin typeface="Times New Roman" panose="02020603050405020304" pitchFamily="1" charset="0"/>
              <a:ea typeface="SimSun" panose="02010600030101010101" pitchFamily="2" charset="-122"/>
            </a:endParaRPr>
          </a:p>
        </p:txBody>
      </p:sp>
      <p:sp>
        <p:nvSpPr>
          <p:cNvPr id="30726" name="矩形标注 4"/>
          <p:cNvSpPr/>
          <p:nvPr/>
        </p:nvSpPr>
        <p:spPr>
          <a:xfrm>
            <a:off x="77788" y="776288"/>
            <a:ext cx="820737" cy="296862"/>
          </a:xfrm>
          <a:prstGeom prst="wedgeRectCallout">
            <a:avLst>
              <a:gd name="adj1" fmla="val 159204"/>
              <a:gd name="adj2" fmla="val 88593"/>
            </a:avLst>
          </a:prstGeom>
          <a:solidFill>
            <a:srgbClr val="66FF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1440" tIns="45720" rIns="91440" bIns="45720" anchor="t" anchorCtr="0"/>
          <a:p>
            <a:pPr>
              <a:buSzTx/>
            </a:pPr>
            <a:r>
              <a:rPr lang="zh-CN" altLang="en-US" sz="1400" b="1">
                <a:solidFill>
                  <a:srgbClr val="FF0000"/>
                </a:solidFill>
                <a:latin typeface="Times New Roman" panose="02020603050405020304" pitchFamily="1" charset="0"/>
                <a:ea typeface="SimSun" panose="02010600030101010101" pitchFamily="2" charset="-122"/>
              </a:rPr>
              <a:t>口吸盘</a:t>
            </a:r>
            <a:endParaRPr lang="zh-CN" altLang="en-US" sz="1400" b="1">
              <a:solidFill>
                <a:srgbClr val="FF0000"/>
              </a:solidFill>
              <a:latin typeface="Times New Roman" panose="02020603050405020304" pitchFamily="1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5" name="日期占位符 1"/>
          <p:cNvSpPr>
            <a:spLocks noGrp="1"/>
          </p:cNvSpPr>
          <p:nvPr>
            <p:ph type="dt" sz="half" idx="10"/>
          </p:nvPr>
        </p:nvSpPr>
        <p:spPr/>
        <p:txBody>
          <a:bodyPr vert="horz" wrap="square" lIns="91440" tIns="45720" rIns="91440" bIns="45720" anchor="b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5pPr>
          </a:lstStyle>
          <a:p>
            <a:pPr lvl="0"/>
            <a:fld id="{BB962C8B-B14F-4D97-AF65-F5344CB8AC3E}" type="datetime1">
              <a:rPr lang="zh-CN" altLang="en-US" sz="1400" dirty="0"/>
            </a:fld>
            <a:endParaRPr lang="zh-CN" altLang="en-US" sz="1400" dirty="0"/>
          </a:p>
        </p:txBody>
      </p:sp>
      <p:sp>
        <p:nvSpPr>
          <p:cNvPr id="31746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 vert="horz" wrap="square" lIns="91440" tIns="45720" rIns="91440" bIns="45720" anchor="b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pic>
        <p:nvPicPr>
          <p:cNvPr id="31747" name="Picture 1026" descr="F:\wjzdw\扁形动物图\姜片虫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1913" y="704850"/>
            <a:ext cx="3533775" cy="5959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8" name="Picture 1027" descr="F:\wjzdw\扁形动物图\姜片虫生活史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595688" y="1492250"/>
            <a:ext cx="5532437" cy="5365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src=http---gss0.baidu.com--vo3dSag_xI4khGko9WTAnF6hhy-zhidao-pic-item-2cf5e0fe9925bc31791b40335fdf8db1ca1370d2.jpg&amp;refer=http---gss0.baidu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255645" y="53340"/>
            <a:ext cx="2299970" cy="1887220"/>
          </a:xfrm>
          <a:prstGeom prst="rect">
            <a:avLst/>
          </a:prstGeom>
        </p:spPr>
      </p:pic>
      <p:pic>
        <p:nvPicPr>
          <p:cNvPr id="3" name="图片 2" descr="src=http---img1.meichubang.com-pic-201511-13-1bb395e9c8237a4281cb8c5fdcfc75a5.jpg&amp;refer=http---img1.meichubang"/>
          <p:cNvPicPr>
            <a:picLocks noChangeAspect="1"/>
          </p:cNvPicPr>
          <p:nvPr/>
        </p:nvPicPr>
        <p:blipFill>
          <a:blip r:embed="rId7"/>
          <a:srcRect l="11895" t="17297" r="31707" b="17315"/>
          <a:stretch>
            <a:fillRect/>
          </a:stretch>
        </p:blipFill>
        <p:spPr>
          <a:xfrm>
            <a:off x="5580380" y="0"/>
            <a:ext cx="1720215" cy="1488440"/>
          </a:xfrm>
          <a:prstGeom prst="rect">
            <a:avLst/>
          </a:prstGeom>
        </p:spPr>
      </p:pic>
      <p:pic>
        <p:nvPicPr>
          <p:cNvPr id="4" name="图片 3" descr="FiIbve83d68C_wnrP5XQHBKMp5mq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52360" y="0"/>
            <a:ext cx="1492885" cy="1492885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69" name="日期占位符 1"/>
          <p:cNvSpPr>
            <a:spLocks noGrp="1"/>
          </p:cNvSpPr>
          <p:nvPr>
            <p:ph type="dt" sz="half" idx="10"/>
          </p:nvPr>
        </p:nvSpPr>
        <p:spPr/>
        <p:txBody>
          <a:bodyPr vert="horz" wrap="square" lIns="91440" tIns="45720" rIns="91440" bIns="45720" anchor="b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5pPr>
          </a:lstStyle>
          <a:p>
            <a:pPr lvl="0"/>
            <a:fld id="{BB962C8B-B14F-4D97-AF65-F5344CB8AC3E}" type="datetime1">
              <a:rPr lang="zh-CN" altLang="en-US" sz="1400" dirty="0"/>
            </a:fld>
            <a:endParaRPr lang="zh-CN" altLang="en-US" sz="1400" dirty="0"/>
          </a:p>
        </p:txBody>
      </p:sp>
      <p:sp>
        <p:nvSpPr>
          <p:cNvPr id="32770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 vert="horz" wrap="square" lIns="91440" tIns="45720" rIns="91440" bIns="45720" anchor="b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pic>
        <p:nvPicPr>
          <p:cNvPr id="32771" name="Picture 2" descr="F:\wjzdw\扁形动物图\日本血吸虫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325" y="4124325"/>
            <a:ext cx="4165600" cy="2733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2" name="Picture 3" descr="F:\wjzdw\扁形动物图\日本血吸虫生活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5925" y="730250"/>
            <a:ext cx="4918075" cy="6127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3" name="图片 308227" descr="钉螺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" y="1204913"/>
            <a:ext cx="4187825" cy="2919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03" name="内容占位符 307202" descr="血吸虫病-大肚子病"/>
          <p:cNvPicPr>
            <a:picLocks noRot="1"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25" y="131763"/>
            <a:ext cx="3552825" cy="6664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07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0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307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3" name="日期占位符 1"/>
          <p:cNvSpPr>
            <a:spLocks noGrp="1"/>
          </p:cNvSpPr>
          <p:nvPr>
            <p:ph type="dt" sz="half" idx="10"/>
          </p:nvPr>
        </p:nvSpPr>
        <p:spPr/>
        <p:txBody>
          <a:bodyPr vert="horz" wrap="square" lIns="91440" tIns="45720" rIns="91440" bIns="45720" anchor="b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5pPr>
          </a:lstStyle>
          <a:p>
            <a:pPr lvl="0"/>
            <a:fld id="{BB962C8B-B14F-4D97-AF65-F5344CB8AC3E}" type="datetime1">
              <a:rPr lang="zh-CN" altLang="en-US" sz="1400" dirty="0"/>
            </a:fld>
            <a:endParaRPr lang="zh-CN" altLang="en-US" sz="1400" dirty="0"/>
          </a:p>
        </p:txBody>
      </p:sp>
      <p:sp>
        <p:nvSpPr>
          <p:cNvPr id="3379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 vert="horz" wrap="square" lIns="91440" tIns="45720" rIns="91440" bIns="45720" anchor="b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pic>
        <p:nvPicPr>
          <p:cNvPr id="33795" name="Picture 1026" descr="F:\wjzdw\扁形动物图\盾腹虫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43200" y="4114800"/>
            <a:ext cx="1487488" cy="2414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6" name="Picture 1027" descr="F:\wjzdw\扁形动物图\吸虫照片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533400"/>
            <a:ext cx="2601913" cy="3435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7" name="Picture 1028" descr="F:\wjzdw\扁形动物图\血吸虫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528638"/>
            <a:ext cx="1938338" cy="6329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8" name="Picture 1029" descr="F:\wjzdw\扁形动物图\指环虫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609600"/>
            <a:ext cx="1633538" cy="48625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9" name="矩形标注 1"/>
          <p:cNvSpPr/>
          <p:nvPr/>
        </p:nvSpPr>
        <p:spPr>
          <a:xfrm>
            <a:off x="4572000" y="5516880"/>
            <a:ext cx="1323340" cy="639445"/>
          </a:xfrm>
          <a:prstGeom prst="wedgeRectCallout">
            <a:avLst>
              <a:gd name="adj1" fmla="val -128236"/>
              <a:gd name="adj2" fmla="val -697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1440" tIns="45720" rIns="91440" bIns="45720" anchor="t" anchorCtr="0"/>
          <a:p>
            <a:pPr>
              <a:buSzTx/>
            </a:pPr>
            <a:r>
              <a:rPr lang="zh-CN" altLang="en-US" sz="1600" b="1">
                <a:solidFill>
                  <a:srgbClr val="FF0000"/>
                </a:solidFill>
                <a:latin typeface="Times New Roman" panose="02020603050405020304" pitchFamily="1" charset="0"/>
                <a:ea typeface="SimSun" panose="02010600030101010101" pitchFamily="2" charset="-122"/>
              </a:rPr>
              <a:t>盾腹虫</a:t>
            </a:r>
            <a:endParaRPr lang="zh-CN" altLang="en-US" sz="1600" b="1">
              <a:solidFill>
                <a:srgbClr val="FF0000"/>
              </a:solidFill>
              <a:latin typeface="Times New Roman" panose="02020603050405020304" pitchFamily="1" charset="0"/>
              <a:ea typeface="SimSun" panose="02010600030101010101" pitchFamily="2" charset="-122"/>
            </a:endParaRPr>
          </a:p>
          <a:p>
            <a:pPr>
              <a:buSzTx/>
            </a:pPr>
            <a:r>
              <a:rPr lang="zh-CN" altLang="en-US" sz="1600" b="1">
                <a:solidFill>
                  <a:srgbClr val="FF0000"/>
                </a:solidFill>
                <a:latin typeface="Times New Roman" panose="02020603050405020304" pitchFamily="1" charset="0"/>
                <a:ea typeface="SimSun" panose="02010600030101010101" pitchFamily="2" charset="-122"/>
              </a:rPr>
              <a:t>有三四行腹腺</a:t>
            </a:r>
            <a:endParaRPr lang="zh-CN" altLang="en-US" sz="1600" b="1">
              <a:solidFill>
                <a:srgbClr val="FF0000"/>
              </a:solidFill>
              <a:latin typeface="Times New Roman" panose="02020603050405020304" pitchFamily="1" charset="0"/>
              <a:ea typeface="SimSun" panose="02010600030101010101" pitchFamily="2" charset="-122"/>
            </a:endParaRPr>
          </a:p>
        </p:txBody>
      </p:sp>
      <p:sp>
        <p:nvSpPr>
          <p:cNvPr id="33800" name="矩形标注 2"/>
          <p:cNvSpPr/>
          <p:nvPr/>
        </p:nvSpPr>
        <p:spPr>
          <a:xfrm>
            <a:off x="250825" y="5805805"/>
            <a:ext cx="2339340" cy="299720"/>
          </a:xfrm>
          <a:prstGeom prst="wedgeRectCallout">
            <a:avLst>
              <a:gd name="adj1" fmla="val -7844"/>
              <a:gd name="adj2" fmla="val -183686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1440" tIns="45720" rIns="91440" bIns="45720" anchor="t" anchorCtr="0"/>
          <a:p>
            <a:pPr>
              <a:buSzTx/>
            </a:pPr>
            <a:r>
              <a:rPr lang="zh-CN" altLang="en-US" sz="1400" b="1">
                <a:solidFill>
                  <a:srgbClr val="FF0000"/>
                </a:solidFill>
                <a:latin typeface="Times New Roman" panose="02020603050405020304" pitchFamily="1" charset="0"/>
                <a:ea typeface="SimSun" panose="02010600030101010101" pitchFamily="2" charset="-122"/>
              </a:rPr>
              <a:t>鳃片指环虫，两条盲管状肠，</a:t>
            </a:r>
            <a:endParaRPr lang="zh-CN" altLang="en-US" sz="1400" b="1">
              <a:solidFill>
                <a:srgbClr val="FF0000"/>
              </a:solidFill>
              <a:latin typeface="Times New Roman" panose="02020603050405020304" pitchFamily="1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标题 1"/>
          <p:cNvSpPr>
            <a:spLocks noGrp="1"/>
          </p:cNvSpPr>
          <p:nvPr>
            <p:ph type="title"/>
          </p:nvPr>
        </p:nvSpPr>
        <p:spPr>
          <a:xfrm>
            <a:off x="533400" y="1146175"/>
            <a:ext cx="8270875" cy="1143000"/>
          </a:xfrm>
        </p:spPr>
        <p:txBody>
          <a:bodyPr vert="horz" wrap="square" lIns="91440" tIns="45720" rIns="91440" bIns="45720" anchor="ctr" anchorCtr="0"/>
          <a:p>
            <a:pPr>
              <a:lnSpc>
                <a:spcPct val="130000"/>
              </a:lnSpc>
            </a:pPr>
            <a:r>
              <a:rPr lang="en-US" altLang="zh-CN" sz="2400" b="1" i="0" dirty="0">
                <a:latin typeface="SimSun" panose="02010600030101010101" pitchFamily="2" charset="-122"/>
              </a:rPr>
              <a:t>5</a:t>
            </a:r>
            <a:r>
              <a:rPr lang="zh-CN" altLang="en-US" sz="2400" b="1" i="0" dirty="0">
                <a:latin typeface="SimSun" panose="02010600030101010101" pitchFamily="2" charset="-122"/>
              </a:rPr>
              <a:t>、排泄系统由</a:t>
            </a:r>
            <a:r>
              <a:rPr lang="zh-CN" altLang="en-US" sz="2400" b="1" i="0" dirty="0">
                <a:solidFill>
                  <a:srgbClr val="FF0000"/>
                </a:solidFill>
                <a:latin typeface="SimSun" panose="02010600030101010101" pitchFamily="2" charset="-122"/>
              </a:rPr>
              <a:t>原肾管</a:t>
            </a:r>
            <a:r>
              <a:rPr lang="zh-CN" altLang="en-US" sz="2400" b="1" i="0" dirty="0">
                <a:latin typeface="SimSun" panose="02010600030101010101" pitchFamily="2" charset="-122"/>
              </a:rPr>
              <a:t>系统组成</a:t>
            </a:r>
            <a:r>
              <a:rPr lang="en-US" altLang="zh-CN" sz="2400" b="1" i="0" dirty="0">
                <a:latin typeface="SimSun" panose="02010600030101010101" pitchFamily="2" charset="-122"/>
              </a:rPr>
              <a:t>→</a:t>
            </a:r>
            <a:r>
              <a:rPr lang="zh-CN" altLang="en-US" sz="2400" b="1" i="0" dirty="0">
                <a:latin typeface="SimSun" panose="02010600030101010101" pitchFamily="2" charset="-122"/>
              </a:rPr>
              <a:t>在身体两侧由</a:t>
            </a:r>
            <a:r>
              <a:rPr lang="zh-CN" altLang="en-US" sz="2400" b="1" i="0" dirty="0">
                <a:solidFill>
                  <a:srgbClr val="FF0000"/>
                </a:solidFill>
                <a:latin typeface="SimSun" panose="02010600030101010101" pitchFamily="2" charset="-122"/>
              </a:rPr>
              <a:t>外胚层陷</a:t>
            </a:r>
            <a:r>
              <a:rPr lang="zh-CN" altLang="en-US" sz="2400" b="1" i="0" dirty="0">
                <a:latin typeface="SimSun" panose="02010600030101010101" pitchFamily="2" charset="-122"/>
              </a:rPr>
              <a:t>入的网状多分枝的管状系统，由焰细胞、毛细管、排泄管和排泄孔组成。排出多余水份，调节渗透压和排出含氮废物。</a:t>
            </a:r>
            <a:endParaRPr lang="zh-CN" altLang="en-US" sz="2400" i="0"/>
          </a:p>
        </p:txBody>
      </p:sp>
      <p:sp>
        <p:nvSpPr>
          <p:cNvPr id="7170" name="日期占位符 3"/>
          <p:cNvSpPr>
            <a:spLocks noGrp="1"/>
          </p:cNvSpPr>
          <p:nvPr>
            <p:ph type="dt" sz="half" idx="10"/>
          </p:nvPr>
        </p:nvSpPr>
        <p:spPr/>
        <p:txBody>
          <a:bodyPr wrap="square" lIns="91440" tIns="45720" rIns="91440" bIns="45720" anchor="b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5pPr>
          </a:lstStyle>
          <a:p>
            <a:pPr lvl="0"/>
            <a:fld id="{BB962C8B-B14F-4D97-AF65-F5344CB8AC3E}" type="datetime1">
              <a:rPr lang="zh-CN" altLang="en-US" sz="1400" dirty="0"/>
            </a:fld>
            <a:endParaRPr lang="zh-CN" altLang="en-US" sz="1400" dirty="0"/>
          </a:p>
        </p:txBody>
      </p:sp>
      <p:pic>
        <p:nvPicPr>
          <p:cNvPr id="7171" name="内容占位符 4"/>
          <p:cNvPicPr>
            <a:picLocks noGrp="1" noChangeAspect="1"/>
          </p:cNvPicPr>
          <p:nvPr>
            <p:ph idx="1"/>
          </p:nvPr>
        </p:nvPicPr>
        <p:blipFill>
          <a:blip r:embed="rId1"/>
          <a:srcRect l="1517" t="28996" r="1343" b="8009"/>
          <a:stretch>
            <a:fillRect/>
          </a:stretch>
        </p:blipFill>
        <p:spPr>
          <a:xfrm>
            <a:off x="357188" y="2673350"/>
            <a:ext cx="8602662" cy="4184650"/>
          </a:xfrm>
        </p:spPr>
      </p:pic>
    </p:spTree>
  </p:cSld>
  <p:clrMapOvr>
    <a:masterClrMapping/>
  </p:clrMapOvr>
  <p:transition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1" name="日期占位符 1"/>
          <p:cNvSpPr>
            <a:spLocks noGrp="1"/>
          </p:cNvSpPr>
          <p:nvPr>
            <p:ph type="dt" sz="half" idx="10"/>
          </p:nvPr>
        </p:nvSpPr>
        <p:spPr/>
        <p:txBody>
          <a:bodyPr vert="horz" wrap="square" lIns="91440" tIns="45720" rIns="91440" bIns="45720" anchor="b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5pPr>
          </a:lstStyle>
          <a:p>
            <a:pPr lvl="0"/>
            <a:fld id="{BB962C8B-B14F-4D97-AF65-F5344CB8AC3E}" type="datetime1">
              <a:rPr lang="zh-CN" altLang="en-US" sz="1400" dirty="0"/>
            </a:fld>
            <a:endParaRPr lang="zh-CN" altLang="en-US" sz="1400" dirty="0"/>
          </a:p>
        </p:txBody>
      </p:sp>
      <p:sp>
        <p:nvSpPr>
          <p:cNvPr id="35842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 vert="horz" wrap="square" lIns="91440" tIns="45720" rIns="91440" bIns="45720" anchor="b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pic>
        <p:nvPicPr>
          <p:cNvPr id="2" name="图片 1" descr="790523176636295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1450" y="320675"/>
            <a:ext cx="8802688" cy="6216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-36830" y="44450"/>
            <a:ext cx="3238500" cy="70675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p>
            <a:r>
              <a:rPr lang="en-US" altLang="zh-CN" sz="4000" b="1" dirty="0">
                <a:solidFill>
                  <a:schemeClr val="bg1">
                    <a:lumMod val="60000"/>
                    <a:lumOff val="40000"/>
                  </a:schemeClr>
                </a:solidFill>
                <a:sym typeface="+mn-ea"/>
              </a:rPr>
              <a:t>7.2.3   </a:t>
            </a:r>
            <a:r>
              <a:rPr lang="zh-CN" altLang="en-US" sz="4000" b="1" dirty="0">
                <a:solidFill>
                  <a:schemeClr val="bg1">
                    <a:lumMod val="60000"/>
                    <a:lumOff val="40000"/>
                  </a:schemeClr>
                </a:solidFill>
                <a:sym typeface="+mn-ea"/>
              </a:rPr>
              <a:t>绦虫纲</a:t>
            </a:r>
            <a:endParaRPr lang="zh-CN" altLang="en-US" sz="4000" b="1" dirty="0">
              <a:solidFill>
                <a:schemeClr val="bg1">
                  <a:lumMod val="60000"/>
                  <a:lumOff val="40000"/>
                </a:schemeClr>
              </a:solidFill>
              <a:sym typeface="+mn-ea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日期占位符 3"/>
          <p:cNvSpPr>
            <a:spLocks noGrp="1"/>
          </p:cNvSpPr>
          <p:nvPr>
            <p:ph type="dt" sz="half" idx="10"/>
          </p:nvPr>
        </p:nvSpPr>
        <p:spPr/>
        <p:txBody>
          <a:bodyPr vert="horz" wrap="square" lIns="91440" tIns="45720" rIns="91440" bIns="45720" anchor="b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5pPr>
          </a:lstStyle>
          <a:p>
            <a:pPr lvl="0"/>
            <a:fld id="{BB962C8B-B14F-4D97-AF65-F5344CB8AC3E}" type="datetime1">
              <a:rPr lang="zh-CN" altLang="en-US" sz="1400" dirty="0"/>
            </a:fld>
            <a:endParaRPr lang="zh-CN" altLang="en-US" sz="1400" dirty="0"/>
          </a:p>
        </p:txBody>
      </p:sp>
      <p:sp>
        <p:nvSpPr>
          <p:cNvPr id="34818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 vert="horz" wrap="square" lIns="91440" tIns="45720" rIns="91440" bIns="45720" anchor="b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sp>
        <p:nvSpPr>
          <p:cNvPr id="91138" name="Rectangle 2"/>
          <p:cNvSpPr>
            <a:spLocks noGrp="1"/>
          </p:cNvSpPr>
          <p:nvPr>
            <p:ph type="title"/>
          </p:nvPr>
        </p:nvSpPr>
        <p:spPr>
          <a:xfrm>
            <a:off x="250825" y="188913"/>
            <a:ext cx="4325938" cy="842962"/>
          </a:xfrm>
        </p:spPr>
        <p:txBody>
          <a:bodyPr vert="horz" wrap="square" lIns="91440" tIns="45720" rIns="91440" bIns="45720" anchor="ctr" anchorCtr="0"/>
          <a:p>
            <a:r>
              <a:rPr lang="en-US" altLang="zh-CN" sz="4000" b="1" i="0" dirty="0"/>
              <a:t>7.2.3   </a:t>
            </a:r>
            <a:r>
              <a:rPr lang="zh-CN" altLang="en-US" sz="4000" b="1" i="0" dirty="0"/>
              <a:t>绦虫纲</a:t>
            </a:r>
            <a:endParaRPr lang="zh-CN" altLang="en-US" sz="4000" b="1" i="0" dirty="0"/>
          </a:p>
        </p:txBody>
      </p:sp>
      <p:sp>
        <p:nvSpPr>
          <p:cNvPr id="91139" name="Rectangle 3"/>
          <p:cNvSpPr>
            <a:spLocks noGrp="1"/>
          </p:cNvSpPr>
          <p:nvPr>
            <p:ph idx="1"/>
          </p:nvPr>
        </p:nvSpPr>
        <p:spPr>
          <a:xfrm>
            <a:off x="304800" y="1125855"/>
            <a:ext cx="3822065" cy="5137150"/>
          </a:xfrm>
        </p:spPr>
        <p:txBody>
          <a:bodyPr vert="horz" wrap="square" lIns="91440" tIns="45720" rIns="91440" bIns="45720" anchor="t" anchorCtr="0"/>
          <a:p>
            <a:pPr marL="0" indent="0" algn="just">
              <a:buNone/>
            </a:pPr>
            <a:r>
              <a:rPr lang="zh-CN" altLang="en-US" sz="2400" b="1" dirty="0"/>
              <a:t>绦虫纲的</a:t>
            </a:r>
            <a:r>
              <a:rPr lang="zh-CN" altLang="en-US" sz="2400" b="1" dirty="0"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  <a:latin typeface="HGS明朝E" panose="02020900000000000000" charset="-128"/>
                <a:ea typeface="HGS明朝E" panose="02020900000000000000" charset="-128"/>
              </a:rPr>
              <a:t>主要特点</a:t>
            </a:r>
            <a:r>
              <a:rPr lang="zh-CN" altLang="en-US" sz="2400" b="1" dirty="0"/>
              <a:t>：全部寄生，世界性分布；体形扁平长带状，如腰带；虫体分节，乳白色；体长从数毫米到十数米。身体分</a:t>
            </a:r>
            <a:r>
              <a:rPr lang="zh-CN" altLang="en-US" sz="2400" b="1" dirty="0">
                <a:solidFill>
                  <a:srgbClr val="FF0000"/>
                </a:solidFill>
              </a:rPr>
              <a:t>头节</a:t>
            </a:r>
            <a:r>
              <a:rPr lang="zh-CN" altLang="en-US" sz="2400" b="1" dirty="0"/>
              <a:t>、</a:t>
            </a:r>
            <a:r>
              <a:rPr lang="zh-CN" altLang="en-US" sz="2400" b="1" dirty="0">
                <a:solidFill>
                  <a:srgbClr val="FF0000"/>
                </a:solidFill>
              </a:rPr>
              <a:t>颈节</a:t>
            </a:r>
            <a:r>
              <a:rPr lang="zh-CN" altLang="en-US" sz="2400" b="1" dirty="0"/>
              <a:t>和</a:t>
            </a:r>
            <a:r>
              <a:rPr lang="zh-CN" altLang="en-US" sz="2400" b="1" dirty="0">
                <a:solidFill>
                  <a:srgbClr val="FF0000"/>
                </a:solidFill>
              </a:rPr>
              <a:t>体节</a:t>
            </a:r>
            <a:r>
              <a:rPr lang="zh-CN" altLang="en-US" sz="2400" b="1" dirty="0"/>
              <a:t>三部分。头节球形，有附着器如吸盘、小钩等；节片分未成熟节片（生殖器官未成熟）、成熟节片（生殖器官趋向成熟，位于体中部）、妊娠节片（子宫发育，充满虫卵）。</a:t>
            </a:r>
            <a:endParaRPr lang="zh-CN" altLang="en-US" sz="2400" b="1" dirty="0"/>
          </a:p>
        </p:txBody>
      </p:sp>
      <p:pic>
        <p:nvPicPr>
          <p:cNvPr id="101" name="图片 100"/>
          <p:cNvPicPr/>
          <p:nvPr/>
        </p:nvPicPr>
        <p:blipFill>
          <a:blip r:embed="rId1"/>
          <a:stretch>
            <a:fillRect/>
          </a:stretch>
        </p:blipFill>
        <p:spPr>
          <a:xfrm>
            <a:off x="4431030" y="2019935"/>
            <a:ext cx="4673600" cy="47193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charRg st="0" end="1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139">
                                            <p:txEl>
                                              <p:charRg st="0" end="14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1139">
                                            <p:txEl>
                                              <p:charRg st="0" end="14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/>
      <p:bldP spid="91139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5" name="日期占位符 3"/>
          <p:cNvSpPr>
            <a:spLocks noGrp="1"/>
          </p:cNvSpPr>
          <p:nvPr>
            <p:ph type="dt" sz="half" idx="10"/>
          </p:nvPr>
        </p:nvSpPr>
        <p:spPr/>
        <p:txBody>
          <a:bodyPr vert="horz" wrap="square" lIns="91440" tIns="45720" rIns="91440" bIns="45720" anchor="b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5pPr>
          </a:lstStyle>
          <a:p>
            <a:pPr lvl="0"/>
            <a:fld id="{BB962C8B-B14F-4D97-AF65-F5344CB8AC3E}" type="datetime1">
              <a:rPr lang="zh-CN" altLang="en-US" sz="1400" dirty="0"/>
            </a:fld>
            <a:endParaRPr lang="zh-CN" altLang="en-US" sz="1400" dirty="0"/>
          </a:p>
        </p:txBody>
      </p:sp>
      <p:sp>
        <p:nvSpPr>
          <p:cNvPr id="3686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 vert="horz" wrap="square" lIns="91440" tIns="45720" rIns="91440" bIns="45720" anchor="b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sp>
        <p:nvSpPr>
          <p:cNvPr id="93186" name="Rectangle 2"/>
          <p:cNvSpPr>
            <a:spLocks noGrp="1"/>
          </p:cNvSpPr>
          <p:nvPr>
            <p:ph type="title"/>
          </p:nvPr>
        </p:nvSpPr>
        <p:spPr>
          <a:xfrm>
            <a:off x="1266825" y="187325"/>
            <a:ext cx="6049963" cy="698500"/>
          </a:xfrm>
        </p:spPr>
        <p:txBody>
          <a:bodyPr vert="horz" wrap="square" lIns="91440" tIns="45720" rIns="91440" bIns="45720" anchor="ctr" anchorCtr="0"/>
          <a:p>
            <a:r>
              <a:rPr lang="zh-CN" altLang="en-US" sz="3600" b="1" i="0" dirty="0"/>
              <a:t>代表动物</a:t>
            </a:r>
            <a:r>
              <a:rPr lang="en-US" altLang="zh-CN" sz="3600" b="1" i="0" dirty="0"/>
              <a:t>→</a:t>
            </a:r>
            <a:r>
              <a:rPr lang="zh-CN" altLang="en-US" sz="3600" b="1" i="0" dirty="0"/>
              <a:t>猪带绦虫</a:t>
            </a:r>
            <a:endParaRPr lang="zh-CN" altLang="en-US" sz="3600" b="1" i="0" dirty="0"/>
          </a:p>
        </p:txBody>
      </p:sp>
      <p:sp>
        <p:nvSpPr>
          <p:cNvPr id="93187" name="Rectangle 3"/>
          <p:cNvSpPr>
            <a:spLocks noGrp="1"/>
          </p:cNvSpPr>
          <p:nvPr>
            <p:ph idx="1"/>
          </p:nvPr>
        </p:nvSpPr>
        <p:spPr>
          <a:xfrm>
            <a:off x="468313" y="1412875"/>
            <a:ext cx="7993062" cy="5040313"/>
          </a:xfrm>
        </p:spPr>
        <p:txBody>
          <a:bodyPr vert="horz" wrap="square" lIns="91440" tIns="45720" rIns="91440" bIns="45720" anchor="t" anchorCtr="0"/>
          <a:p>
            <a:pPr algn="just"/>
            <a:r>
              <a:rPr lang="zh-CN" altLang="en-US" b="1" dirty="0">
                <a:latin typeface="Times New Roman" panose="02020603050405020304" pitchFamily="1" charset="0"/>
              </a:rPr>
              <a:t>形态特征：带状虫体，全长</a:t>
            </a:r>
            <a:r>
              <a:rPr lang="en-US" altLang="zh-CN" b="1" dirty="0">
                <a:latin typeface="Times New Roman" panose="02020603050405020304" pitchFamily="1" charset="0"/>
              </a:rPr>
              <a:t>2-4</a:t>
            </a:r>
            <a:r>
              <a:rPr lang="zh-CN" altLang="en-US" b="1" dirty="0">
                <a:latin typeface="Times New Roman" panose="02020603050405020304" pitchFamily="1" charset="0"/>
              </a:rPr>
              <a:t>米，</a:t>
            </a:r>
            <a:r>
              <a:rPr lang="en-US" altLang="zh-CN" b="1" dirty="0">
                <a:latin typeface="Times New Roman" panose="02020603050405020304" pitchFamily="1" charset="0"/>
              </a:rPr>
              <a:t>700-1000</a:t>
            </a:r>
            <a:r>
              <a:rPr lang="zh-CN" altLang="en-US" b="1" dirty="0">
                <a:latin typeface="Times New Roman" panose="02020603050405020304" pitchFamily="1" charset="0"/>
              </a:rPr>
              <a:t>个节片。头节呈圆球形，顶端有两圈小钩（</a:t>
            </a:r>
            <a:r>
              <a:rPr lang="en-US" altLang="zh-CN" b="1" dirty="0">
                <a:latin typeface="Times New Roman" panose="02020603050405020304" pitchFamily="1" charset="0"/>
              </a:rPr>
              <a:t>25-50</a:t>
            </a:r>
            <a:r>
              <a:rPr lang="zh-CN" altLang="en-US" b="1" dirty="0">
                <a:latin typeface="Times New Roman" panose="02020603050405020304" pitchFamily="1" charset="0"/>
              </a:rPr>
              <a:t>），周围有四个圆形吸盘节片中未成熟节片宽大于长，成熟节片方形，妊娠节片长大于宽。雄性生殖系统精巢数百个</a:t>
            </a:r>
            <a:r>
              <a:rPr lang="en-US" altLang="zh-CN" b="1" dirty="0">
                <a:latin typeface="Times New Roman" panose="02020603050405020304" pitchFamily="1" charset="0"/>
              </a:rPr>
              <a:t>→</a:t>
            </a:r>
            <a:r>
              <a:rPr lang="zh-CN" altLang="en-US" b="1" dirty="0">
                <a:latin typeface="Times New Roman" panose="02020603050405020304" pitchFamily="1" charset="0"/>
              </a:rPr>
              <a:t>输出管</a:t>
            </a:r>
            <a:r>
              <a:rPr lang="en-US" altLang="zh-CN" b="1" dirty="0">
                <a:latin typeface="Times New Roman" panose="02020603050405020304" pitchFamily="1" charset="0"/>
              </a:rPr>
              <a:t>→</a:t>
            </a:r>
            <a:r>
              <a:rPr lang="zh-CN" altLang="en-US" b="1" dirty="0">
                <a:latin typeface="Times New Roman" panose="02020603050405020304" pitchFamily="1" charset="0"/>
              </a:rPr>
              <a:t>输精管</a:t>
            </a:r>
            <a:r>
              <a:rPr lang="en-US" altLang="zh-CN" b="1" dirty="0">
                <a:latin typeface="Times New Roman" panose="02020603050405020304" pitchFamily="1" charset="0"/>
              </a:rPr>
              <a:t>→</a:t>
            </a:r>
            <a:r>
              <a:rPr lang="zh-CN" altLang="en-US" b="1" dirty="0">
                <a:latin typeface="Times New Roman" panose="02020603050405020304" pitchFamily="1" charset="0"/>
              </a:rPr>
              <a:t>雄性生殖孔</a:t>
            </a:r>
            <a:r>
              <a:rPr lang="en-US" altLang="zh-CN" b="1" dirty="0">
                <a:latin typeface="Times New Roman" panose="02020603050405020304" pitchFamily="1" charset="0"/>
              </a:rPr>
              <a:t>→</a:t>
            </a:r>
            <a:r>
              <a:rPr lang="zh-CN" altLang="en-US" b="1" dirty="0">
                <a:solidFill>
                  <a:srgbClr val="FFFF00"/>
                </a:solidFill>
                <a:latin typeface="Times New Roman" panose="02020603050405020304" pitchFamily="1" charset="0"/>
              </a:rPr>
              <a:t>生殖腔</a:t>
            </a:r>
            <a:r>
              <a:rPr lang="zh-CN" altLang="en-US" b="1" dirty="0">
                <a:latin typeface="Times New Roman" panose="02020603050405020304" pitchFamily="1" charset="0"/>
              </a:rPr>
              <a:t>；雌性的卵巢</a:t>
            </a:r>
            <a:r>
              <a:rPr lang="en-US" altLang="zh-CN" b="1" dirty="0">
                <a:latin typeface="Times New Roman" panose="02020603050405020304" pitchFamily="1" charset="0"/>
              </a:rPr>
              <a:t>2</a:t>
            </a:r>
            <a:r>
              <a:rPr lang="zh-CN" altLang="en-US" b="1" dirty="0">
                <a:latin typeface="Times New Roman" panose="02020603050405020304" pitchFamily="1" charset="0"/>
              </a:rPr>
              <a:t>个</a:t>
            </a:r>
            <a:r>
              <a:rPr lang="en-US" altLang="zh-CN" b="1" dirty="0">
                <a:latin typeface="Times New Roman" panose="02020603050405020304" pitchFamily="1" charset="0"/>
              </a:rPr>
              <a:t>→</a:t>
            </a:r>
            <a:r>
              <a:rPr lang="zh-CN" altLang="en-US" b="1" dirty="0">
                <a:latin typeface="Times New Roman" panose="02020603050405020304" pitchFamily="1" charset="0"/>
              </a:rPr>
              <a:t>输卵管</a:t>
            </a:r>
            <a:r>
              <a:rPr lang="en-US" altLang="zh-CN" b="1" dirty="0">
                <a:latin typeface="Times New Roman" panose="02020603050405020304" pitchFamily="1" charset="0"/>
              </a:rPr>
              <a:t>→</a:t>
            </a:r>
            <a:r>
              <a:rPr lang="zh-CN" altLang="en-US" b="1" dirty="0">
                <a:latin typeface="Times New Roman" panose="02020603050405020304" pitchFamily="1" charset="0"/>
              </a:rPr>
              <a:t>卵膜腔</a:t>
            </a:r>
            <a:r>
              <a:rPr lang="en-US" altLang="zh-CN" b="1" dirty="0">
                <a:latin typeface="Times New Roman" panose="02020603050405020304" pitchFamily="1" charset="0"/>
              </a:rPr>
              <a:t>→</a:t>
            </a:r>
            <a:r>
              <a:rPr lang="zh-CN" altLang="en-US" b="1" dirty="0">
                <a:latin typeface="Times New Roman" panose="02020603050405020304" pitchFamily="1" charset="0"/>
              </a:rPr>
              <a:t>受精囊</a:t>
            </a:r>
            <a:r>
              <a:rPr lang="en-US" altLang="zh-CN" b="1" dirty="0">
                <a:latin typeface="Times New Roman" panose="02020603050405020304" pitchFamily="1" charset="0"/>
              </a:rPr>
              <a:t>→</a:t>
            </a:r>
            <a:r>
              <a:rPr lang="zh-CN" altLang="en-US" b="1" dirty="0">
                <a:latin typeface="Times New Roman" panose="02020603050405020304" pitchFamily="1" charset="0"/>
              </a:rPr>
              <a:t>子宫</a:t>
            </a:r>
            <a:r>
              <a:rPr lang="en-US" altLang="zh-CN" b="1" dirty="0">
                <a:latin typeface="Times New Roman" panose="02020603050405020304" pitchFamily="1" charset="0"/>
              </a:rPr>
              <a:t>→</a:t>
            </a:r>
            <a:r>
              <a:rPr lang="zh-CN" altLang="en-US" b="1" dirty="0">
                <a:latin typeface="Times New Roman" panose="02020603050405020304" pitchFamily="1" charset="0"/>
              </a:rPr>
              <a:t>雌性生殖孔</a:t>
            </a:r>
            <a:r>
              <a:rPr lang="en-US" altLang="zh-CN" b="1" dirty="0">
                <a:latin typeface="Times New Roman" panose="02020603050405020304" pitchFamily="1" charset="0"/>
              </a:rPr>
              <a:t>→</a:t>
            </a:r>
            <a:r>
              <a:rPr lang="zh-CN" altLang="en-US" b="1" dirty="0">
                <a:solidFill>
                  <a:srgbClr val="FFFF00"/>
                </a:solidFill>
                <a:latin typeface="Times New Roman" panose="02020603050405020304" pitchFamily="1" charset="0"/>
              </a:rPr>
              <a:t>生殖腔</a:t>
            </a:r>
            <a:r>
              <a:rPr lang="zh-CN" altLang="en-US" b="1" dirty="0">
                <a:latin typeface="Times New Roman" panose="02020603050405020304" pitchFamily="1" charset="0"/>
              </a:rPr>
              <a:t>，另外还有卵黄腺和卵黄总管。</a:t>
            </a:r>
            <a:endParaRPr lang="zh-CN" altLang="en-US" b="1" dirty="0">
              <a:latin typeface="Times New Roman" panose="02020603050405020304" pitchFamily="1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charRg st="0" end="1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charRg st="0" end="16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charRg st="0" end="16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 bldLvl="0" animBg="1"/>
      <p:bldP spid="9318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89" name="日期占位符 3"/>
          <p:cNvSpPr>
            <a:spLocks noGrp="1"/>
          </p:cNvSpPr>
          <p:nvPr>
            <p:ph type="dt" sz="half" idx="10"/>
          </p:nvPr>
        </p:nvSpPr>
        <p:spPr/>
        <p:txBody>
          <a:bodyPr vert="horz" wrap="square" lIns="91440" tIns="45720" rIns="91440" bIns="45720" anchor="b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5pPr>
          </a:lstStyle>
          <a:p>
            <a:pPr lvl="0"/>
            <a:fld id="{BB962C8B-B14F-4D97-AF65-F5344CB8AC3E}" type="datetime1">
              <a:rPr lang="zh-CN" altLang="en-US" sz="1400" dirty="0"/>
            </a:fld>
            <a:endParaRPr lang="zh-CN" altLang="en-US" sz="1400" dirty="0"/>
          </a:p>
        </p:txBody>
      </p:sp>
      <p:sp>
        <p:nvSpPr>
          <p:cNvPr id="37890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 vert="horz" wrap="square" lIns="91440" tIns="45720" rIns="91440" bIns="45720" anchor="b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sp>
        <p:nvSpPr>
          <p:cNvPr id="37891" name="Rectangle 3"/>
          <p:cNvSpPr>
            <a:spLocks noGrp="1"/>
          </p:cNvSpPr>
          <p:nvPr>
            <p:ph idx="1"/>
          </p:nvPr>
        </p:nvSpPr>
        <p:spPr>
          <a:xfrm>
            <a:off x="609600" y="1052513"/>
            <a:ext cx="8077200" cy="5256212"/>
          </a:xfrm>
        </p:spPr>
        <p:txBody>
          <a:bodyPr vert="horz" wrap="square" lIns="91440" tIns="45720" rIns="91440" bIns="45720" anchor="t" anchorCtr="0"/>
          <a:p>
            <a:pPr algn="just"/>
            <a:r>
              <a:rPr lang="en-US" altLang="zh-CN" sz="3600" b="1" dirty="0">
                <a:latin typeface="Times New Roman" panose="02020603050405020304" pitchFamily="1" charset="0"/>
              </a:rPr>
              <a:t> </a:t>
            </a:r>
            <a:r>
              <a:rPr lang="zh-CN" altLang="en-US" sz="3600" b="1" dirty="0">
                <a:latin typeface="Times New Roman" panose="02020603050405020304" pitchFamily="1" charset="0"/>
              </a:rPr>
              <a:t>体壁皮层由</a:t>
            </a:r>
            <a:r>
              <a:rPr lang="zh-CN" altLang="en-US" sz="3600" b="1" dirty="0">
                <a:solidFill>
                  <a:srgbClr val="FFFF00"/>
                </a:solidFill>
                <a:latin typeface="Times New Roman" panose="02020603050405020304" pitchFamily="1" charset="0"/>
              </a:rPr>
              <a:t>合胞体</a:t>
            </a:r>
            <a:r>
              <a:rPr lang="zh-CN" altLang="en-US" sz="3600" b="1" dirty="0">
                <a:latin typeface="Times New Roman" panose="02020603050405020304" pitchFamily="1" charset="0"/>
              </a:rPr>
              <a:t>组成，有许多微毛和线粒体；</a:t>
            </a:r>
            <a:endParaRPr lang="zh-CN" altLang="en-US" sz="3600" b="1" dirty="0">
              <a:latin typeface="Times New Roman" panose="02020603050405020304" pitchFamily="1" charset="0"/>
            </a:endParaRPr>
          </a:p>
          <a:p>
            <a:pPr algn="just"/>
            <a:r>
              <a:rPr lang="zh-CN" altLang="en-US" sz="3600" b="1" dirty="0">
                <a:latin typeface="Times New Roman" panose="02020603050405020304" pitchFamily="1" charset="0"/>
              </a:rPr>
              <a:t>排泄用原肾管系统，排泄管有重新吸收作用。</a:t>
            </a:r>
            <a:endParaRPr lang="zh-CN" altLang="en-US" sz="3600" b="1" dirty="0">
              <a:latin typeface="Times New Roman" panose="02020603050405020304" pitchFamily="1" charset="0"/>
            </a:endParaRPr>
          </a:p>
          <a:p>
            <a:pPr algn="just"/>
            <a:r>
              <a:rPr lang="zh-CN" altLang="en-US" sz="3600" b="1" dirty="0">
                <a:latin typeface="Times New Roman" panose="02020603050405020304" pitchFamily="1" charset="0"/>
              </a:rPr>
              <a:t>生殖与发育：雌雄同体，同节自体、同体异节、异体交配受精，生殖器官发达，繁殖力强，每节片有</a:t>
            </a:r>
            <a:r>
              <a:rPr lang="en-US" altLang="zh-CN" sz="3600" b="1" dirty="0">
                <a:latin typeface="Times New Roman" panose="02020603050405020304" pitchFamily="1" charset="0"/>
              </a:rPr>
              <a:t>3-8</a:t>
            </a:r>
            <a:r>
              <a:rPr lang="zh-CN" altLang="en-US" sz="3600" b="1" dirty="0">
                <a:latin typeface="Times New Roman" panose="02020603050405020304" pitchFamily="1" charset="0"/>
              </a:rPr>
              <a:t>万粒卵。终末宿主为人或脊椎动物，中间宿主是无脊椎动物或脊椎动物。</a:t>
            </a:r>
            <a:endParaRPr lang="zh-CN" altLang="en-US" sz="3600" b="1" dirty="0">
              <a:latin typeface="Times New Roman" panose="02020603050405020304" pitchFamily="1" charset="0"/>
            </a:endParaRPr>
          </a:p>
        </p:txBody>
      </p:sp>
    </p:spTree>
  </p:cSld>
  <p:clrMapOvr>
    <a:masterClrMapping/>
  </p:clrMapOvr>
  <p:transition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3" name="日期占位符 3"/>
          <p:cNvSpPr>
            <a:spLocks noGrp="1"/>
          </p:cNvSpPr>
          <p:nvPr>
            <p:ph type="dt" sz="half" idx="10"/>
          </p:nvPr>
        </p:nvSpPr>
        <p:spPr/>
        <p:txBody>
          <a:bodyPr vert="horz" wrap="square" lIns="91440" tIns="45720" rIns="91440" bIns="45720" anchor="b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5pPr>
          </a:lstStyle>
          <a:p>
            <a:pPr lvl="0"/>
            <a:fld id="{BB962C8B-B14F-4D97-AF65-F5344CB8AC3E}" type="datetime1">
              <a:rPr lang="zh-CN" altLang="en-US" sz="1400" dirty="0"/>
            </a:fld>
            <a:endParaRPr lang="zh-CN" altLang="en-US" sz="1400" dirty="0"/>
          </a:p>
        </p:txBody>
      </p:sp>
      <p:sp>
        <p:nvSpPr>
          <p:cNvPr id="38914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 vert="horz" wrap="square" lIns="91440" tIns="45720" rIns="91440" bIns="45720" anchor="b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sp>
        <p:nvSpPr>
          <p:cNvPr id="38915" name="Rectangle 3"/>
          <p:cNvSpPr>
            <a:spLocks noGrp="1"/>
          </p:cNvSpPr>
          <p:nvPr>
            <p:ph idx="1"/>
          </p:nvPr>
        </p:nvSpPr>
        <p:spPr>
          <a:xfrm>
            <a:off x="169863" y="915988"/>
            <a:ext cx="3313112" cy="5602287"/>
          </a:xfrm>
        </p:spPr>
        <p:txBody>
          <a:bodyPr vert="horz" wrap="square" lIns="91440" tIns="45720" rIns="91440" bIns="45720" anchor="t" anchorCtr="0"/>
          <a:p>
            <a:pPr algn="just"/>
            <a:r>
              <a:rPr lang="zh-CN" altLang="en-US" b="1" dirty="0"/>
              <a:t>生活史：成虫寄生于人体</a:t>
            </a:r>
            <a:r>
              <a:rPr lang="zh-CN" altLang="en-US" b="1" dirty="0">
                <a:solidFill>
                  <a:srgbClr val="FF0000"/>
                </a:solidFill>
              </a:rPr>
              <a:t>小肠</a:t>
            </a:r>
            <a:r>
              <a:rPr lang="zh-CN" altLang="en-US" b="1" dirty="0"/>
              <a:t>，妊娠节片随粪便排出，卵被人或猪吞食，六钩蚴孵出，随血液进入猪、人、犬等肌肉形成</a:t>
            </a:r>
            <a:r>
              <a:rPr lang="zh-CN" altLang="en-US" b="1" dirty="0">
                <a:solidFill>
                  <a:srgbClr val="FF0000"/>
                </a:solidFill>
              </a:rPr>
              <a:t>囊尾蚴</a:t>
            </a:r>
            <a:r>
              <a:rPr lang="zh-CN" altLang="en-US" b="1" dirty="0"/>
              <a:t>。</a:t>
            </a:r>
            <a:endParaRPr lang="en-US" altLang="zh-CN" b="1" dirty="0"/>
          </a:p>
          <a:p>
            <a:endParaRPr lang="zh-CN" altLang="en-US" b="1" dirty="0"/>
          </a:p>
        </p:txBody>
      </p:sp>
      <p:pic>
        <p:nvPicPr>
          <p:cNvPr id="38916" name="Picture 4" descr="猪带绦虫生活史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84613" y="0"/>
            <a:ext cx="511175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4" descr="猪带绦虫生活史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930" y="127000"/>
            <a:ext cx="4984750" cy="66878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9938" name="日期占位符 3"/>
          <p:cNvSpPr>
            <a:spLocks noGrp="1"/>
          </p:cNvSpPr>
          <p:nvPr>
            <p:ph type="dt" sz="half" idx="10"/>
          </p:nvPr>
        </p:nvSpPr>
        <p:spPr/>
        <p:txBody>
          <a:bodyPr wrap="square" lIns="91440" tIns="45720" rIns="91440" bIns="45720" anchor="b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5pPr>
          </a:lstStyle>
          <a:p>
            <a:pPr lvl="0"/>
            <a:fld id="{BB962C8B-B14F-4D97-AF65-F5344CB8AC3E}" type="datetime1">
              <a:rPr lang="zh-CN" altLang="en-US" sz="1400" dirty="0"/>
            </a:fld>
            <a:endParaRPr lang="zh-CN" altLang="en-US" sz="1400" dirty="0"/>
          </a:p>
        </p:txBody>
      </p:sp>
      <p:pic>
        <p:nvPicPr>
          <p:cNvPr id="39939" name="内容占位符 318466"/>
          <p:cNvPicPr>
            <a:picLocks noRot="1" noChangeAspect="1"/>
          </p:cNvPicPr>
          <p:nvPr/>
        </p:nvPicPr>
        <p:blipFill>
          <a:blip r:embed="rId1"/>
          <a:srcRect l="2969" t="33511" r="3973" b="16846"/>
          <a:stretch>
            <a:fillRect/>
          </a:stretch>
        </p:blipFill>
        <p:spPr>
          <a:xfrm>
            <a:off x="107315" y="115888"/>
            <a:ext cx="8816975" cy="5807075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</p:pic>
      <p:pic>
        <p:nvPicPr>
          <p:cNvPr id="2" name="内容占位符 318466"/>
          <p:cNvPicPr>
            <a:picLocks noRot="1" noChangeAspect="1"/>
          </p:cNvPicPr>
          <p:nvPr>
            <p:ph idx="1"/>
          </p:nvPr>
        </p:nvPicPr>
        <p:blipFill>
          <a:blip r:embed="rId2"/>
          <a:srcRect l="2969" t="33511" r="3973" b="16846"/>
          <a:stretch>
            <a:fillRect/>
          </a:stretch>
        </p:blipFill>
        <p:spPr>
          <a:xfrm>
            <a:off x="287655" y="-6350"/>
            <a:ext cx="8338185" cy="669925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</p:pic>
    </p:spTree>
  </p:cSld>
  <p:clrMapOvr>
    <a:masterClrMapping/>
  </p:clrMapOvr>
  <p:transition>
    <p:rand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1" name="日期占位符 3"/>
          <p:cNvSpPr>
            <a:spLocks noGrp="1"/>
          </p:cNvSpPr>
          <p:nvPr>
            <p:ph type="dt" sz="half" idx="10"/>
          </p:nvPr>
        </p:nvSpPr>
        <p:spPr/>
        <p:txBody>
          <a:bodyPr vert="horz" wrap="square" lIns="91440" tIns="45720" rIns="91440" bIns="45720" anchor="b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5pPr>
          </a:lstStyle>
          <a:p>
            <a:pPr lvl="0"/>
            <a:fld id="{BB962C8B-B14F-4D97-AF65-F5344CB8AC3E}" type="datetime1">
              <a:rPr lang="zh-CN" altLang="en-US" sz="1400" dirty="0"/>
            </a:fld>
            <a:endParaRPr lang="zh-CN" altLang="en-US" sz="1400" dirty="0"/>
          </a:p>
        </p:txBody>
      </p:sp>
      <p:sp>
        <p:nvSpPr>
          <p:cNvPr id="40962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 vert="horz" wrap="square" lIns="91440" tIns="45720" rIns="91440" bIns="45720" anchor="b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sp>
        <p:nvSpPr>
          <p:cNvPr id="98306" name="Rectangle 2"/>
          <p:cNvSpPr>
            <a:spLocks noGrp="1"/>
          </p:cNvSpPr>
          <p:nvPr>
            <p:ph type="title"/>
          </p:nvPr>
        </p:nvSpPr>
        <p:spPr>
          <a:xfrm>
            <a:off x="755015" y="116205"/>
            <a:ext cx="4465638" cy="863600"/>
          </a:xfrm>
        </p:spPr>
        <p:txBody>
          <a:bodyPr vert="horz" wrap="square" lIns="91440" tIns="45720" rIns="91440" bIns="45720" anchor="ctr" anchorCtr="0"/>
          <a:p>
            <a:r>
              <a:rPr lang="zh-CN" altLang="en-US" b="1" i="0" dirty="0"/>
              <a:t>一些重要种类</a:t>
            </a:r>
            <a:endParaRPr lang="zh-CN" altLang="en-US" b="1" i="0" dirty="0"/>
          </a:p>
        </p:txBody>
      </p:sp>
      <p:sp>
        <p:nvSpPr>
          <p:cNvPr id="98307" name="Rectangle 3"/>
          <p:cNvSpPr>
            <a:spLocks noGrp="1"/>
          </p:cNvSpPr>
          <p:nvPr>
            <p:ph idx="1"/>
          </p:nvPr>
        </p:nvSpPr>
        <p:spPr>
          <a:xfrm>
            <a:off x="179388" y="1051878"/>
            <a:ext cx="8278812" cy="4921250"/>
          </a:xfrm>
        </p:spPr>
        <p:txBody>
          <a:bodyPr vert="horz" wrap="square" lIns="91440" tIns="45720" rIns="91440" bIns="45720" anchor="t" anchorCtr="0"/>
          <a:p>
            <a:pPr marL="0" indent="0" algn="just">
              <a:buNone/>
            </a:pPr>
            <a:r>
              <a:rPr lang="en-US" altLang="zh-CN" sz="3600" b="1" dirty="0">
                <a:latin typeface="Times New Roman" panose="02020603050405020304" pitchFamily="1" charset="0"/>
              </a:rPr>
              <a:t> 1</a:t>
            </a:r>
            <a:r>
              <a:rPr lang="zh-CN" altLang="en-US" sz="3600" b="1" dirty="0">
                <a:latin typeface="Times New Roman" panose="02020603050405020304" pitchFamily="1" charset="0"/>
              </a:rPr>
              <a:t>、牛带绦虫：成虫寄生于人小肠，中间宿主牛。</a:t>
            </a:r>
            <a:endParaRPr lang="en-US" altLang="zh-CN" sz="3600" b="1" dirty="0">
              <a:latin typeface="Times New Roman" panose="02020603050405020304" pitchFamily="1" charset="0"/>
            </a:endParaRPr>
          </a:p>
          <a:p>
            <a:pPr marL="0" indent="0" algn="just">
              <a:buNone/>
            </a:pPr>
            <a:r>
              <a:rPr lang="en-US" altLang="zh-CN" sz="3600" b="1" dirty="0">
                <a:latin typeface="Times New Roman" panose="02020603050405020304" pitchFamily="1" charset="0"/>
              </a:rPr>
              <a:t> 2</a:t>
            </a:r>
            <a:r>
              <a:rPr lang="zh-CN" altLang="en-US" sz="3600" b="1" dirty="0">
                <a:latin typeface="Times New Roman" panose="02020603050405020304" pitchFamily="1" charset="0"/>
              </a:rPr>
              <a:t>、阔节裂头绦虫：寄生在人、猫、犬等小肠。中间宿主</a:t>
            </a:r>
            <a:r>
              <a:rPr lang="en-US" altLang="zh-CN" b="1" dirty="0"/>
              <a:t>⑴</a:t>
            </a:r>
            <a:r>
              <a:rPr lang="zh-CN" altLang="en-US" sz="3600" b="1" dirty="0">
                <a:latin typeface="Times New Roman" panose="02020603050405020304" pitchFamily="1" charset="0"/>
              </a:rPr>
              <a:t>剑水蚤，</a:t>
            </a:r>
            <a:r>
              <a:rPr lang="en-US" altLang="zh-CN" b="1" dirty="0"/>
              <a:t>⑵</a:t>
            </a:r>
            <a:r>
              <a:rPr lang="zh-CN" altLang="en-US" sz="3600" b="1" dirty="0">
                <a:latin typeface="Times New Roman" panose="02020603050405020304" pitchFamily="1" charset="0"/>
              </a:rPr>
              <a:t>鱼。</a:t>
            </a:r>
            <a:endParaRPr lang="en-US" altLang="zh-CN" sz="3600" b="1" dirty="0">
              <a:latin typeface="Times New Roman" panose="02020603050405020304" pitchFamily="1" charset="0"/>
            </a:endParaRPr>
          </a:p>
          <a:p>
            <a:pPr marL="0" indent="0">
              <a:buNone/>
            </a:pPr>
            <a:r>
              <a:rPr lang="en-US" altLang="zh-CN" sz="3600" b="1" dirty="0">
                <a:latin typeface="Times New Roman" panose="02020603050405020304" pitchFamily="1" charset="0"/>
              </a:rPr>
              <a:t> 3</a:t>
            </a:r>
            <a:r>
              <a:rPr lang="zh-CN" altLang="en-US" sz="3600" b="1" dirty="0">
                <a:latin typeface="Times New Roman" panose="02020603050405020304" pitchFamily="1" charset="0"/>
              </a:rPr>
              <a:t>、细粒棘球绦虫：寄生在狼、犬小肠中，中间宿主牛、羊、人。</a:t>
            </a:r>
            <a:endParaRPr lang="en-US" altLang="zh-CN" sz="3600" b="1" dirty="0">
              <a:latin typeface="Times New Roman" panose="02020603050405020304" pitchFamily="1" charset="0"/>
            </a:endParaRPr>
          </a:p>
          <a:p>
            <a:pPr marL="0" indent="0">
              <a:buNone/>
            </a:pPr>
            <a:r>
              <a:rPr lang="zh-CN" altLang="en-US" sz="3600" b="1" dirty="0">
                <a:latin typeface="Times New Roman" panose="02020603050405020304" pitchFamily="1" charset="0"/>
              </a:rPr>
              <a:t>九江头槽绦虫：</a:t>
            </a:r>
            <a:endParaRPr lang="zh-CN" altLang="en-US" sz="3600" b="1" dirty="0">
              <a:latin typeface="Times New Roman" panose="02020603050405020304" pitchFamily="1" charset="0"/>
            </a:endParaRPr>
          </a:p>
          <a:p>
            <a:pPr marL="0" indent="0">
              <a:buNone/>
            </a:pPr>
            <a:r>
              <a:rPr lang="zh-CN" altLang="en-US" sz="3600" b="1" dirty="0">
                <a:latin typeface="Times New Roman" panose="02020603050405020304" pitchFamily="1" charset="0"/>
              </a:rPr>
              <a:t>寄生于鱼类的肠道。</a:t>
            </a:r>
            <a:endParaRPr lang="zh-CN" altLang="en-US" sz="3600" b="1" dirty="0">
              <a:latin typeface="Times New Roman" panose="02020603050405020304" pitchFamily="1" charset="0"/>
            </a:endParaRPr>
          </a:p>
        </p:txBody>
      </p:sp>
      <p:pic>
        <p:nvPicPr>
          <p:cNvPr id="102" name="图片 101"/>
          <p:cNvPicPr/>
          <p:nvPr/>
        </p:nvPicPr>
        <p:blipFill>
          <a:blip r:embed="rId1"/>
          <a:stretch>
            <a:fillRect/>
          </a:stretch>
        </p:blipFill>
        <p:spPr>
          <a:xfrm>
            <a:off x="5651500" y="4436745"/>
            <a:ext cx="3555365" cy="23990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8307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8307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charRg st="24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307">
                                            <p:txEl>
                                              <p:charRg st="24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307">
                                            <p:txEl>
                                              <p:charRg st="24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charRg st="58" end="8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8307">
                                            <p:txEl>
                                              <p:charRg st="58" end="8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8307">
                                            <p:txEl>
                                              <p:charRg st="58" end="8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charRg st="89" end="10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8307">
                                            <p:txEl>
                                              <p:charRg st="89" end="10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8307">
                                            <p:txEl>
                                              <p:charRg st="89" end="10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char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8307">
                                            <p:txEl>
                                              <p:char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8307">
                                            <p:txEl>
                                              <p:char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/>
      <p:bldP spid="98307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5" name="日期占位符 3"/>
          <p:cNvSpPr>
            <a:spLocks noGrp="1"/>
          </p:cNvSpPr>
          <p:nvPr>
            <p:ph type="dt" sz="half" idx="10"/>
          </p:nvPr>
        </p:nvSpPr>
        <p:spPr/>
        <p:txBody>
          <a:bodyPr vert="horz" wrap="square" lIns="91440" tIns="45720" rIns="91440" bIns="45720" anchor="b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5pPr>
          </a:lstStyle>
          <a:p>
            <a:pPr lvl="0"/>
            <a:fld id="{BB962C8B-B14F-4D97-AF65-F5344CB8AC3E}" type="datetime1">
              <a:rPr lang="zh-CN" altLang="en-US" sz="1400" dirty="0"/>
            </a:fld>
            <a:endParaRPr lang="zh-CN" altLang="en-US" sz="1400" dirty="0"/>
          </a:p>
        </p:txBody>
      </p:sp>
      <p:sp>
        <p:nvSpPr>
          <p:cNvPr id="4198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 vert="horz" wrap="square" lIns="91440" tIns="45720" rIns="91440" bIns="45720" anchor="b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sp>
        <p:nvSpPr>
          <p:cNvPr id="41987" name="Rectangle 2"/>
          <p:cNvSpPr>
            <a:spLocks noGrp="1"/>
          </p:cNvSpPr>
          <p:nvPr>
            <p:ph type="title"/>
          </p:nvPr>
        </p:nvSpPr>
        <p:spPr>
          <a:xfrm>
            <a:off x="395288" y="333375"/>
            <a:ext cx="7489825" cy="1143000"/>
          </a:xfrm>
        </p:spPr>
        <p:txBody>
          <a:bodyPr vert="horz" wrap="square" lIns="91440" tIns="45720" rIns="91440" bIns="45720" anchor="ctr" anchorCtr="0"/>
          <a:p>
            <a:r>
              <a:rPr lang="en-US" altLang="zh-CN" b="1" i="0" dirty="0"/>
              <a:t>7.3 </a:t>
            </a:r>
            <a:r>
              <a:rPr lang="zh-CN" altLang="en-US" b="1" i="0" dirty="0"/>
              <a:t>扁形动物起源和演化</a:t>
            </a:r>
            <a:endParaRPr lang="zh-CN" altLang="en-US" b="1" i="0" dirty="0"/>
          </a:p>
        </p:txBody>
      </p:sp>
      <p:sp>
        <p:nvSpPr>
          <p:cNvPr id="41988" name="Rectangle 3"/>
          <p:cNvSpPr>
            <a:spLocks noGrp="1"/>
          </p:cNvSpPr>
          <p:nvPr>
            <p:ph idx="1"/>
          </p:nvPr>
        </p:nvSpPr>
        <p:spPr>
          <a:xfrm>
            <a:off x="685800" y="1844675"/>
            <a:ext cx="7772400" cy="4032250"/>
          </a:xfrm>
        </p:spPr>
        <p:txBody>
          <a:bodyPr vert="horz" wrap="square" lIns="91440" tIns="45720" rIns="91440" bIns="45720" anchor="t" anchorCtr="0"/>
          <a:p>
            <a:pPr algn="just"/>
            <a:r>
              <a:rPr lang="zh-CN" altLang="en-US" sz="3600" b="1" dirty="0"/>
              <a:t>学者们意见尚未一致；</a:t>
            </a:r>
            <a:endParaRPr lang="zh-CN" altLang="en-US" sz="3600" b="1" dirty="0"/>
          </a:p>
          <a:p>
            <a:pPr algn="just"/>
            <a:r>
              <a:rPr lang="zh-CN" altLang="en-US" sz="3600" b="1" dirty="0">
                <a:solidFill>
                  <a:srgbClr val="FFFF00"/>
                </a:solidFill>
              </a:rPr>
              <a:t>郎格</a:t>
            </a:r>
            <a:r>
              <a:rPr lang="zh-CN" altLang="en-US" sz="3600" b="1" dirty="0"/>
              <a:t>认为扁形动物由栉水母进化；</a:t>
            </a:r>
            <a:r>
              <a:rPr lang="zh-CN" altLang="en-US" sz="3600" b="1" dirty="0">
                <a:solidFill>
                  <a:srgbClr val="FFFF00"/>
                </a:solidFill>
              </a:rPr>
              <a:t>格拉夫</a:t>
            </a:r>
            <a:r>
              <a:rPr lang="zh-CN" altLang="en-US" sz="3600" b="1" dirty="0"/>
              <a:t>认为是浮浪幼虫。吸虫纲由涡虫演变而来；而绦虫则可能由涡虫纲单肠演变而来。</a:t>
            </a:r>
            <a:endParaRPr lang="en-US" altLang="zh-CN" sz="3600" b="1" dirty="0"/>
          </a:p>
          <a:p>
            <a:pPr algn="just"/>
            <a:r>
              <a:rPr lang="zh-CN" altLang="en-US" sz="3600" b="1" dirty="0"/>
              <a:t>纽形动物门、颚口动物门、微颚动物门和黏体门自己参阅。</a:t>
            </a:r>
            <a:endParaRPr lang="zh-CN" altLang="en-US" sz="3600" b="1" dirty="0"/>
          </a:p>
        </p:txBody>
      </p:sp>
    </p:spTree>
  </p:cSld>
  <p:clrMapOvr>
    <a:masterClrMapping/>
  </p:clrMapOvr>
  <p:transition>
    <p:rand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3260" y="836613"/>
            <a:ext cx="7772400" cy="4114800"/>
          </a:xfrm>
        </p:spPr>
        <p:txBody>
          <a:bodyPr/>
          <a:p>
            <a:pPr marL="0" indent="0" algn="ctr">
              <a:buNone/>
            </a:pPr>
            <a:r>
              <a:rPr lang="zh-CN" altLang="en-US" sz="4800" b="1"/>
              <a:t>思考题</a:t>
            </a:r>
            <a:endParaRPr lang="zh-CN" altLang="en-US" sz="4800" b="1"/>
          </a:p>
          <a:p>
            <a:pPr marL="457200" indent="-457200">
              <a:buClr>
                <a:srgbClr val="FEFA52"/>
              </a:buClr>
              <a:buFont typeface="+mj-lt"/>
              <a:buAutoNum type="arabicPeriod"/>
            </a:pPr>
            <a:r>
              <a:rPr lang="zh-CN" altLang="en-US" b="1">
                <a:solidFill>
                  <a:schemeClr val="tx1"/>
                </a:solidFill>
                <a:sym typeface="+mn-ea"/>
              </a:rPr>
              <a:t>扁形动物门的主要特征</a:t>
            </a:r>
            <a:endParaRPr lang="zh-CN" altLang="en-US" b="1">
              <a:solidFill>
                <a:schemeClr val="tx1"/>
              </a:solidFill>
              <a:sym typeface="+mn-ea"/>
            </a:endParaRPr>
          </a:p>
          <a:p>
            <a:pPr marL="457200" indent="-457200">
              <a:buClr>
                <a:srgbClr val="FEFA52"/>
              </a:buClr>
              <a:buFont typeface="+mj-lt"/>
              <a:buAutoNum type="arabicPeriod"/>
            </a:pPr>
            <a:r>
              <a:rPr lang="zh-CN" altLang="en-US" b="1">
                <a:solidFill>
                  <a:schemeClr val="tx1"/>
                </a:solidFill>
              </a:rPr>
              <a:t>扁形动物门三个纲的特点</a:t>
            </a:r>
            <a:endParaRPr lang="zh-CN" altLang="en-US" b="1">
              <a:solidFill>
                <a:schemeClr val="tx1"/>
              </a:solidFill>
            </a:endParaRPr>
          </a:p>
          <a:p>
            <a:pPr marL="457200" indent="-457200">
              <a:buClr>
                <a:srgbClr val="FEFA52"/>
              </a:buClr>
              <a:buFont typeface="+mj-lt"/>
              <a:buAutoNum type="arabicPeriod"/>
            </a:pP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" charset="0"/>
                <a:sym typeface="+mn-ea"/>
              </a:rPr>
              <a:t>皮肌囊、两侧对称</a:t>
            </a:r>
            <a:endParaRPr lang="zh-CN" altLang="en-US" b="1">
              <a:solidFill>
                <a:schemeClr val="tx1"/>
              </a:solidFill>
            </a:endParaRPr>
          </a:p>
          <a:p>
            <a:pPr marL="0" indent="0">
              <a:buClr>
                <a:srgbClr val="FEFA52"/>
              </a:buClr>
              <a:buFont typeface="+mj-lt"/>
              <a:buNone/>
            </a:pPr>
            <a:endParaRPr lang="zh-CN" altLang="en-US" b="1">
              <a:solidFill>
                <a:schemeClr val="tx1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 dirty="0">
                <a:latin typeface="Times New Roman" panose="02020603050405020304" pitchFamily="1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" charset="0"/>
            </a:endParaRPr>
          </a:p>
        </p:txBody>
      </p:sp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内容占位符 2"/>
          <p:cNvSpPr>
            <a:spLocks noGrp="1"/>
          </p:cNvSpPr>
          <p:nvPr>
            <p:ph idx="1"/>
          </p:nvPr>
        </p:nvSpPr>
        <p:spPr>
          <a:xfrm>
            <a:off x="-171450" y="652463"/>
            <a:ext cx="3457575" cy="4114800"/>
          </a:xfrm>
        </p:spPr>
        <p:txBody>
          <a:bodyPr vert="horz" wrap="square" lIns="91440" tIns="45720" rIns="91440" bIns="45720" anchor="t" anchorCtr="0"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2800" b="1" dirty="0">
                <a:latin typeface="SimSun" panose="02010600030101010101" pitchFamily="2" charset="-122"/>
              </a:rPr>
              <a:t>6</a:t>
            </a:r>
            <a:r>
              <a:rPr lang="zh-CN" altLang="en-US" sz="2800" b="1" dirty="0">
                <a:latin typeface="SimSun" panose="02010600030101010101" pitchFamily="2" charset="-122"/>
              </a:rPr>
              <a:t>、神经系统和感觉器官：</a:t>
            </a:r>
            <a:r>
              <a:rPr lang="zh-CN" altLang="en-US" sz="2800" b="1" dirty="0">
                <a:solidFill>
                  <a:srgbClr val="FFFF00"/>
                </a:solidFill>
                <a:latin typeface="SimSun" panose="02010600030101010101" pitchFamily="2" charset="-122"/>
              </a:rPr>
              <a:t>梯形</a:t>
            </a:r>
            <a:r>
              <a:rPr lang="zh-CN" altLang="en-US" sz="2800" b="1" dirty="0">
                <a:latin typeface="SimSun" panose="02010600030101010101" pitchFamily="2" charset="-122"/>
              </a:rPr>
              <a:t>神经</a:t>
            </a:r>
            <a:r>
              <a:rPr lang="en-US" altLang="zh-CN" sz="2800" b="1" dirty="0">
                <a:latin typeface="SimSun" panose="02010600030101010101" pitchFamily="2" charset="-122"/>
              </a:rPr>
              <a:t>→</a:t>
            </a:r>
            <a:r>
              <a:rPr lang="zh-CN" altLang="en-US" sz="2800" b="1" dirty="0">
                <a:latin typeface="SimSun" panose="02010600030101010101" pitchFamily="2" charset="-122"/>
              </a:rPr>
              <a:t>由“脑”和脑向后发出的</a:t>
            </a:r>
            <a:r>
              <a:rPr lang="zh-CN" altLang="en-US" sz="2800" b="1" dirty="0">
                <a:solidFill>
                  <a:srgbClr val="FF0000"/>
                </a:solidFill>
                <a:latin typeface="SimSun" panose="02010600030101010101" pitchFamily="2" charset="-122"/>
              </a:rPr>
              <a:t>两条纵行神经索</a:t>
            </a:r>
            <a:r>
              <a:rPr lang="zh-CN" altLang="en-US" sz="2800" b="1" dirty="0">
                <a:latin typeface="SimSun" panose="02010600030101010101" pitchFamily="2" charset="-122"/>
              </a:rPr>
              <a:t>和它们之间相互连接的</a:t>
            </a:r>
            <a:r>
              <a:rPr lang="zh-CN" altLang="en-US" sz="2800" b="1" dirty="0">
                <a:solidFill>
                  <a:srgbClr val="FF0000"/>
                </a:solidFill>
                <a:latin typeface="SimSun" panose="02010600030101010101" pitchFamily="2" charset="-122"/>
              </a:rPr>
              <a:t>横神经</a:t>
            </a:r>
            <a:r>
              <a:rPr lang="zh-CN" altLang="en-US" sz="2800" b="1" dirty="0">
                <a:latin typeface="SimSun" panose="02010600030101010101" pitchFamily="2" charset="-122"/>
              </a:rPr>
              <a:t>组成。</a:t>
            </a:r>
            <a:endParaRPr lang="en-US" altLang="zh-CN" sz="2800" b="1" dirty="0">
              <a:latin typeface="SimSun" panose="02010600030101010101" pitchFamily="2" charset="-122"/>
            </a:endParaRPr>
          </a:p>
          <a:p>
            <a:endParaRPr lang="zh-CN" altLang="en-US" sz="2800"/>
          </a:p>
        </p:txBody>
      </p:sp>
      <p:sp>
        <p:nvSpPr>
          <p:cNvPr id="8194" name="日期占位符 3"/>
          <p:cNvSpPr>
            <a:spLocks noGrp="1"/>
          </p:cNvSpPr>
          <p:nvPr>
            <p:ph type="dt" sz="half" idx="10"/>
          </p:nvPr>
        </p:nvSpPr>
        <p:spPr/>
        <p:txBody>
          <a:bodyPr wrap="square" lIns="91440" tIns="45720" rIns="91440" bIns="45720" anchor="b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5pPr>
          </a:lstStyle>
          <a:p>
            <a:pPr lvl="0"/>
            <a:fld id="{BB962C8B-B14F-4D97-AF65-F5344CB8AC3E}" type="datetime1">
              <a:rPr lang="zh-CN" altLang="en-US" sz="1400" dirty="0"/>
            </a:fld>
            <a:endParaRPr lang="zh-CN" altLang="en-US" sz="1400" dirty="0"/>
          </a:p>
        </p:txBody>
      </p:sp>
      <p:pic>
        <p:nvPicPr>
          <p:cNvPr id="8195" name="图片 290820" descr="TURB002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8975" y="3500438"/>
            <a:ext cx="2889250" cy="3357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文本占位符 290818"/>
          <p:cNvPicPr>
            <a:picLocks noGrp="1" noRot="1" noChangeAspect="1"/>
          </p:cNvPicPr>
          <p:nvPr/>
        </p:nvPicPr>
        <p:blipFill>
          <a:blip r:embed="rId2"/>
          <a:srcRect r="15486"/>
          <a:stretch>
            <a:fillRect/>
          </a:stretch>
        </p:blipFill>
        <p:spPr>
          <a:xfrm>
            <a:off x="6011863" y="285750"/>
            <a:ext cx="2776537" cy="657225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</p:pic>
      <p:sp>
        <p:nvSpPr>
          <p:cNvPr id="8197" name="文本框 5"/>
          <p:cNvSpPr txBox="1"/>
          <p:nvPr/>
        </p:nvSpPr>
        <p:spPr>
          <a:xfrm>
            <a:off x="4132263" y="1925638"/>
            <a:ext cx="187960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b="1" dirty="0">
                <a:latin typeface="Times New Roman" panose="02020603050405020304" pitchFamily="1" charset="0"/>
                <a:ea typeface="SimSun" panose="02010600030101010101" pitchFamily="2" charset="-122"/>
              </a:rPr>
              <a:t>原始的中枢神经系统：头部有一对</a:t>
            </a:r>
            <a:r>
              <a:rPr lang="zh-CN" altLang="en-US" b="1" dirty="0">
                <a:solidFill>
                  <a:srgbClr val="FFFF00"/>
                </a:solidFill>
                <a:latin typeface="Times New Roman" panose="02020603050405020304" pitchFamily="1" charset="0"/>
                <a:ea typeface="SimSun" panose="02010600030101010101" pitchFamily="2" charset="-122"/>
              </a:rPr>
              <a:t>脑神经节</a:t>
            </a:r>
            <a:endParaRPr lang="zh-CN" altLang="en-US" b="1" dirty="0">
              <a:solidFill>
                <a:srgbClr val="FFFF00"/>
              </a:solidFill>
              <a:latin typeface="Times New Roman" panose="02020603050405020304" pitchFamily="1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内容占位符 2"/>
          <p:cNvSpPr>
            <a:spLocks noGrp="1"/>
          </p:cNvSpPr>
          <p:nvPr>
            <p:ph idx="1"/>
          </p:nvPr>
        </p:nvSpPr>
        <p:spPr>
          <a:xfrm>
            <a:off x="127000" y="833438"/>
            <a:ext cx="7473950" cy="4114800"/>
          </a:xfrm>
        </p:spPr>
        <p:txBody>
          <a:bodyPr vert="horz" wrap="square" lIns="91440" tIns="45720" rIns="91440" bIns="45720" anchor="t" anchorCtr="0"/>
          <a:p>
            <a:pPr marL="0" indent="0" algn="just">
              <a:spcBef>
                <a:spcPct val="0"/>
              </a:spcBef>
              <a:buNone/>
            </a:pPr>
            <a:r>
              <a:rPr lang="en-US" altLang="zh-CN" sz="2800" b="1" dirty="0">
                <a:latin typeface="SimSun" panose="02010600030101010101" pitchFamily="2" charset="-122"/>
                <a:sym typeface="SimSun" panose="02010600030101010101" pitchFamily="2" charset="-122"/>
              </a:rPr>
              <a:t>7</a:t>
            </a:r>
            <a:r>
              <a:rPr lang="zh-CN" altLang="en-US" sz="2800" b="1" dirty="0">
                <a:latin typeface="SimSun" panose="02010600030101010101" pitchFamily="2" charset="-122"/>
                <a:sym typeface="SimSun" panose="02010600030101010101" pitchFamily="2" charset="-122"/>
              </a:rPr>
              <a:t>、感觉器官：有眼点和平衡囊。</a:t>
            </a:r>
            <a:endParaRPr lang="en-US" altLang="zh-CN" sz="2800" b="1" dirty="0">
              <a:latin typeface="SimSun" panose="02010600030101010101" pitchFamily="2" charset="-122"/>
            </a:endParaRPr>
          </a:p>
          <a:p>
            <a:pPr marL="0" indent="0" algn="just">
              <a:spcBef>
                <a:spcPct val="0"/>
              </a:spcBef>
              <a:buNone/>
            </a:pPr>
            <a:r>
              <a:rPr lang="en-US" altLang="zh-CN" sz="2800" b="1" dirty="0">
                <a:solidFill>
                  <a:schemeClr val="tx2"/>
                </a:solidFill>
                <a:latin typeface="SimSun" panose="02010600030101010101" pitchFamily="2" charset="-122"/>
                <a:sym typeface="SimSun" panose="02010600030101010101" pitchFamily="2" charset="-122"/>
              </a:rPr>
              <a:t>8</a:t>
            </a:r>
            <a:r>
              <a:rPr lang="zh-CN" altLang="en-US" sz="2800" b="1" dirty="0">
                <a:solidFill>
                  <a:schemeClr val="tx2"/>
                </a:solidFill>
                <a:latin typeface="SimSun" panose="02010600030101010101" pitchFamily="2" charset="-122"/>
                <a:sym typeface="SimSun" panose="02010600030101010101" pitchFamily="2" charset="-122"/>
              </a:rPr>
              <a:t>、生殖为</a:t>
            </a:r>
            <a:r>
              <a:rPr lang="zh-CN" altLang="en-US" sz="2800" b="1" dirty="0">
                <a:latin typeface="SimSun" panose="02010600030101010101" pitchFamily="2" charset="-122"/>
                <a:sym typeface="SimSun" panose="02010600030101010101" pitchFamily="2" charset="-122"/>
              </a:rPr>
              <a:t>雌雄同体，生殖器官复杂多样，体内受精。</a:t>
            </a:r>
            <a:r>
              <a:rPr lang="zh-CN" altLang="en-US" sz="2800" b="1"/>
              <a:t>固定的生殖腺和生殖导管</a:t>
            </a:r>
            <a:endParaRPr lang="zh-CN" altLang="en-US" sz="2800" b="1"/>
          </a:p>
          <a:p>
            <a:pPr marL="0" indent="0" algn="just">
              <a:spcBef>
                <a:spcPct val="0"/>
              </a:spcBef>
              <a:buNone/>
            </a:pPr>
            <a:endParaRPr lang="zh-CN" altLang="en-US" sz="2800" b="1"/>
          </a:p>
          <a:p>
            <a:pPr marL="0" indent="0" algn="just">
              <a:lnSpc>
                <a:spcPct val="140000"/>
              </a:lnSpc>
              <a:spcBef>
                <a:spcPct val="0"/>
              </a:spcBef>
              <a:buNone/>
            </a:pPr>
            <a:r>
              <a:rPr lang="zh-CN" altLang="en-US" sz="2400" b="1"/>
              <a:t>生殖腺：精巢、卵巢</a:t>
            </a:r>
            <a:endParaRPr lang="zh-CN" altLang="en-US" sz="2400" b="1"/>
          </a:p>
          <a:p>
            <a:pPr marL="0" indent="0" algn="just">
              <a:lnSpc>
                <a:spcPct val="140000"/>
              </a:lnSpc>
              <a:spcBef>
                <a:spcPct val="0"/>
              </a:spcBef>
              <a:buNone/>
            </a:pPr>
            <a:r>
              <a:rPr lang="zh-CN" altLang="en-US" sz="2400" b="1"/>
              <a:t>生殖导管：</a:t>
            </a:r>
            <a:endParaRPr lang="zh-CN" altLang="en-US" sz="2400" b="1"/>
          </a:p>
          <a:p>
            <a:pPr marL="0" indent="0" algn="just">
              <a:lnSpc>
                <a:spcPct val="14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/>
              <a:t>         输卵管、输精管等</a:t>
            </a:r>
            <a:endParaRPr lang="zh-CN" altLang="en-US" sz="2400" b="1"/>
          </a:p>
          <a:p>
            <a:pPr marL="0" indent="0" algn="just">
              <a:lnSpc>
                <a:spcPct val="140000"/>
              </a:lnSpc>
              <a:spcBef>
                <a:spcPct val="0"/>
              </a:spcBef>
              <a:buNone/>
            </a:pPr>
            <a:r>
              <a:rPr lang="zh-CN" altLang="en-US" sz="2400" b="1"/>
              <a:t>附属腺：</a:t>
            </a:r>
            <a:endParaRPr lang="zh-CN" altLang="en-US" sz="2400" b="1"/>
          </a:p>
          <a:p>
            <a:pPr marL="0" indent="0" algn="just">
              <a:lnSpc>
                <a:spcPct val="14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/>
              <a:t>         前列腺、卵黄腺等</a:t>
            </a:r>
            <a:endParaRPr lang="zh-CN" altLang="en-US" sz="2800" b="1"/>
          </a:p>
          <a:p>
            <a:pPr marL="0" indent="0" algn="just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b="1" dirty="0">
              <a:latin typeface="SimSun" panose="02010600030101010101" pitchFamily="2" charset="-122"/>
            </a:endParaRPr>
          </a:p>
          <a:p>
            <a:pPr marL="0" indent="0">
              <a:buNone/>
            </a:pPr>
            <a:endParaRPr lang="zh-CN" altLang="en-US"/>
          </a:p>
        </p:txBody>
      </p:sp>
      <p:sp>
        <p:nvSpPr>
          <p:cNvPr id="9218" name="日期占位符 3"/>
          <p:cNvSpPr>
            <a:spLocks noGrp="1"/>
          </p:cNvSpPr>
          <p:nvPr>
            <p:ph type="dt" sz="half" idx="10"/>
          </p:nvPr>
        </p:nvSpPr>
        <p:spPr/>
        <p:txBody>
          <a:bodyPr wrap="square" lIns="91440" tIns="45720" rIns="91440" bIns="45720" anchor="b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5pPr>
          </a:lstStyle>
          <a:p>
            <a:pPr lvl="0"/>
            <a:fld id="{BB962C8B-B14F-4D97-AF65-F5344CB8AC3E}" type="datetime1">
              <a:rPr lang="zh-CN" altLang="en-US" sz="1400" dirty="0"/>
            </a:fld>
            <a:endParaRPr lang="zh-CN" altLang="en-US" sz="1400" dirty="0"/>
          </a:p>
        </p:txBody>
      </p:sp>
      <p:pic>
        <p:nvPicPr>
          <p:cNvPr id="9219" name="Picture 1026" descr="涡虫生殖系统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9500" y="2306638"/>
            <a:ext cx="5503863" cy="44973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日期占位符 3"/>
          <p:cNvSpPr>
            <a:spLocks noGrp="1"/>
          </p:cNvSpPr>
          <p:nvPr>
            <p:ph type="dt" sz="half" idx="10"/>
          </p:nvPr>
        </p:nvSpPr>
        <p:spPr/>
        <p:txBody>
          <a:bodyPr vert="horz" wrap="square" lIns="91440" tIns="45720" rIns="91440" bIns="45720" anchor="b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5pPr>
          </a:lstStyle>
          <a:p>
            <a:pPr lvl="0"/>
            <a:fld id="{BB962C8B-B14F-4D97-AF65-F5344CB8AC3E}" type="datetime1">
              <a:rPr lang="zh-CN" altLang="en-US" sz="1400" dirty="0"/>
            </a:fld>
            <a:endParaRPr lang="zh-CN" altLang="en-US" sz="1400" dirty="0"/>
          </a:p>
        </p:txBody>
      </p:sp>
      <p:sp>
        <p:nvSpPr>
          <p:cNvPr id="10242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 vert="horz" wrap="square" lIns="91440" tIns="45720" rIns="91440" bIns="45720" anchor="b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sp>
        <p:nvSpPr>
          <p:cNvPr id="74754" name="Rectangle 2"/>
          <p:cNvSpPr>
            <a:spLocks noGrp="1"/>
          </p:cNvSpPr>
          <p:nvPr>
            <p:ph type="title"/>
          </p:nvPr>
        </p:nvSpPr>
        <p:spPr>
          <a:xfrm>
            <a:off x="866775" y="327025"/>
            <a:ext cx="2813050" cy="914400"/>
          </a:xfrm>
        </p:spPr>
        <p:txBody>
          <a:bodyPr vert="horz" wrap="square" lIns="91440" tIns="45720" rIns="91440" bIns="45720" anchor="ctr" anchorCtr="0"/>
          <a:p>
            <a:r>
              <a:rPr lang="en-US" altLang="zh-CN" b="1" i="0" dirty="0">
                <a:latin typeface="Arial" panose="020B0604020202020204" pitchFamily="34" charset="0"/>
              </a:rPr>
              <a:t>7.2 </a:t>
            </a:r>
            <a:r>
              <a:rPr lang="zh-CN" altLang="en-US" b="1" i="0" dirty="0"/>
              <a:t>分类</a:t>
            </a:r>
            <a:endParaRPr lang="zh-CN" altLang="en-US" b="1" i="0" dirty="0"/>
          </a:p>
        </p:txBody>
      </p:sp>
      <p:sp>
        <p:nvSpPr>
          <p:cNvPr id="74755" name="Rectangle 3"/>
          <p:cNvSpPr>
            <a:spLocks noGrp="1"/>
          </p:cNvSpPr>
          <p:nvPr>
            <p:ph idx="1"/>
          </p:nvPr>
        </p:nvSpPr>
        <p:spPr>
          <a:xfrm>
            <a:off x="395288" y="1557338"/>
            <a:ext cx="8353425" cy="4248150"/>
          </a:xfrm>
        </p:spPr>
        <p:txBody>
          <a:bodyPr vert="horz" wrap="square" lIns="91440" tIns="45720" rIns="91440" bIns="45720" anchor="t" anchorCtr="0"/>
          <a:p>
            <a:pPr algn="just"/>
            <a:r>
              <a:rPr lang="en-US" altLang="zh-CN" sz="3600" b="1" dirty="0">
                <a:latin typeface="Times New Roman" panose="02020603050405020304" pitchFamily="1" charset="0"/>
              </a:rPr>
              <a:t>1</a:t>
            </a:r>
            <a:r>
              <a:rPr lang="zh-CN" altLang="en-US" sz="3600" b="1" dirty="0">
                <a:latin typeface="Times New Roman" panose="02020603050405020304" pitchFamily="1" charset="0"/>
              </a:rPr>
              <a:t>、涡虫纲：体表被纤毛</a:t>
            </a:r>
            <a:r>
              <a:rPr lang="zh-CN" altLang="en-US" sz="3600" b="1" dirty="0"/>
              <a:t>，</a:t>
            </a:r>
            <a:r>
              <a:rPr lang="zh-CN" altLang="en-US" sz="3600" b="1" dirty="0">
                <a:latin typeface="Times New Roman" panose="02020603050405020304" pitchFamily="1" charset="0"/>
              </a:rPr>
              <a:t>具杆状体</a:t>
            </a:r>
            <a:r>
              <a:rPr lang="zh-CN" altLang="en-US" sz="3600" b="1" dirty="0"/>
              <a:t>，</a:t>
            </a:r>
            <a:r>
              <a:rPr lang="zh-CN" altLang="en-US" sz="3600" b="1" dirty="0">
                <a:latin typeface="Times New Roman" panose="02020603050405020304" pitchFamily="1" charset="0"/>
              </a:rPr>
              <a:t>肠发达</a:t>
            </a:r>
            <a:r>
              <a:rPr lang="zh-CN" altLang="en-US" sz="3600" b="1" dirty="0"/>
              <a:t>，</a:t>
            </a:r>
            <a:r>
              <a:rPr lang="zh-CN" altLang="en-US" sz="3600" b="1" dirty="0">
                <a:latin typeface="Times New Roman" panose="02020603050405020304" pitchFamily="1" charset="0"/>
              </a:rPr>
              <a:t>自由生活。</a:t>
            </a:r>
            <a:endParaRPr lang="en-US" altLang="zh-CN" sz="3600" b="1" dirty="0"/>
          </a:p>
          <a:p>
            <a:pPr algn="just"/>
            <a:r>
              <a:rPr lang="en-US" altLang="zh-CN" sz="3600" b="1" dirty="0">
                <a:latin typeface="Times New Roman" panose="02020603050405020304" pitchFamily="1" charset="0"/>
              </a:rPr>
              <a:t>2</a:t>
            </a:r>
            <a:r>
              <a:rPr lang="zh-CN" altLang="en-US" sz="3600" b="1" dirty="0">
                <a:latin typeface="Times New Roman" panose="02020603050405020304" pitchFamily="1" charset="0"/>
              </a:rPr>
              <a:t>、吸虫纲：体表无纤毛</a:t>
            </a:r>
            <a:r>
              <a:rPr lang="zh-CN" altLang="en-US" sz="3600" b="1" dirty="0"/>
              <a:t>，</a:t>
            </a:r>
            <a:r>
              <a:rPr lang="zh-CN" altLang="en-US" sz="3600" b="1" dirty="0">
                <a:latin typeface="Times New Roman" panose="02020603050405020304" pitchFamily="1" charset="0"/>
              </a:rPr>
              <a:t>无杆状体</a:t>
            </a:r>
            <a:r>
              <a:rPr lang="zh-CN" altLang="en-US" sz="3600" b="1" dirty="0"/>
              <a:t>，</a:t>
            </a:r>
            <a:r>
              <a:rPr lang="zh-CN" altLang="en-US" sz="3600" b="1" dirty="0">
                <a:latin typeface="Times New Roman" panose="02020603050405020304" pitchFamily="1" charset="0"/>
              </a:rPr>
              <a:t>肠道简单</a:t>
            </a:r>
            <a:r>
              <a:rPr lang="zh-CN" altLang="en-US" sz="3600" b="1" dirty="0"/>
              <a:t>，</a:t>
            </a:r>
            <a:r>
              <a:rPr lang="zh-CN" altLang="en-US" sz="3600" b="1" dirty="0">
                <a:latin typeface="Times New Roman" panose="02020603050405020304" pitchFamily="1" charset="0"/>
              </a:rPr>
              <a:t>有口</a:t>
            </a:r>
            <a:r>
              <a:rPr lang="zh-CN" altLang="en-US" sz="3600" b="1" dirty="0"/>
              <a:t>、</a:t>
            </a:r>
            <a:r>
              <a:rPr lang="zh-CN" altLang="en-US" sz="3600" b="1" dirty="0">
                <a:latin typeface="Times New Roman" panose="02020603050405020304" pitchFamily="1" charset="0"/>
              </a:rPr>
              <a:t>腹吸盘</a:t>
            </a:r>
            <a:r>
              <a:rPr lang="zh-CN" altLang="en-US" sz="3600" b="1" dirty="0"/>
              <a:t>。</a:t>
            </a:r>
            <a:r>
              <a:rPr lang="zh-CN" altLang="en-US" sz="3600" b="1" dirty="0">
                <a:latin typeface="Times New Roman" panose="02020603050405020304" pitchFamily="1" charset="0"/>
              </a:rPr>
              <a:t>寄生</a:t>
            </a:r>
            <a:r>
              <a:rPr lang="zh-CN" altLang="en-US" sz="3600" b="1" dirty="0"/>
              <a:t>。</a:t>
            </a:r>
            <a:endParaRPr lang="en-US" altLang="zh-CN" sz="3600" b="1" dirty="0"/>
          </a:p>
          <a:p>
            <a:pPr algn="just"/>
            <a:r>
              <a:rPr lang="en-US" altLang="zh-CN" sz="3600" b="1" dirty="0">
                <a:latin typeface="Times New Roman" panose="02020603050405020304" pitchFamily="1" charset="0"/>
              </a:rPr>
              <a:t>3</a:t>
            </a:r>
            <a:r>
              <a:rPr lang="zh-CN" altLang="en-US" sz="3600" b="1" dirty="0">
                <a:latin typeface="Times New Roman" panose="02020603050405020304" pitchFamily="1" charset="0"/>
              </a:rPr>
              <a:t>、绦虫纲：体表无纤毛</a:t>
            </a:r>
            <a:r>
              <a:rPr lang="zh-CN" altLang="en-US" sz="3600" b="1" dirty="0"/>
              <a:t>，</a:t>
            </a:r>
            <a:r>
              <a:rPr lang="zh-CN" altLang="en-US" sz="3600" b="1" dirty="0">
                <a:latin typeface="Times New Roman" panose="02020603050405020304" pitchFamily="1" charset="0"/>
              </a:rPr>
              <a:t>无杆状体</a:t>
            </a:r>
            <a:r>
              <a:rPr lang="zh-CN" altLang="en-US" sz="3600" b="1" dirty="0"/>
              <a:t>，</a:t>
            </a:r>
            <a:r>
              <a:rPr lang="zh-CN" altLang="en-US" sz="3600" b="1" dirty="0">
                <a:latin typeface="Times New Roman" panose="02020603050405020304" pitchFamily="1" charset="0"/>
              </a:rPr>
              <a:t>无肠道</a:t>
            </a:r>
            <a:r>
              <a:rPr lang="zh-CN" altLang="en-US" sz="3600" b="1" dirty="0"/>
              <a:t>，</a:t>
            </a:r>
            <a:r>
              <a:rPr lang="zh-CN" altLang="en-US" sz="3600" b="1" dirty="0">
                <a:latin typeface="Times New Roman" panose="02020603050405020304" pitchFamily="1" charset="0"/>
              </a:rPr>
              <a:t>头节具吸盘</a:t>
            </a:r>
            <a:r>
              <a:rPr lang="zh-CN" altLang="en-US" sz="3600" b="1" dirty="0"/>
              <a:t>，</a:t>
            </a:r>
            <a:r>
              <a:rPr lang="zh-CN" altLang="en-US" sz="3600" b="1" dirty="0">
                <a:latin typeface="Times New Roman" panose="02020603050405020304" pitchFamily="1" charset="0"/>
              </a:rPr>
              <a:t>寄生。</a:t>
            </a:r>
            <a:r>
              <a:rPr lang="en-US" altLang="zh-CN" sz="3600" b="1" dirty="0"/>
              <a:t> </a:t>
            </a:r>
            <a:endParaRPr lang="en-US" altLang="zh-CN" sz="3600" b="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74755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charRg st="27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74755">
                                            <p:txEl>
                                              <p:charRg st="27" end="6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charRg st="60" end="9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74755">
                                            <p:txEl>
                                              <p:charRg st="60" end="9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 bldLvl="0" animBg="1"/>
      <p:bldP spid="7475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日期占位符 3"/>
          <p:cNvSpPr>
            <a:spLocks noGrp="1"/>
          </p:cNvSpPr>
          <p:nvPr>
            <p:ph type="dt" sz="half" idx="10"/>
          </p:nvPr>
        </p:nvSpPr>
        <p:spPr/>
        <p:txBody>
          <a:bodyPr vert="horz" wrap="square" lIns="91440" tIns="45720" rIns="91440" bIns="45720" anchor="b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5pPr>
          </a:lstStyle>
          <a:p>
            <a:pPr lvl="0"/>
            <a:fld id="{BB962C8B-B14F-4D97-AF65-F5344CB8AC3E}" type="datetime1">
              <a:rPr lang="zh-CN" altLang="en-US" sz="1400" dirty="0"/>
            </a:fld>
            <a:endParaRPr lang="zh-CN" altLang="en-US" sz="1400" dirty="0"/>
          </a:p>
        </p:txBody>
      </p:sp>
      <p:sp>
        <p:nvSpPr>
          <p:cNvPr id="1126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 vert="horz" wrap="square" lIns="91440" tIns="45720" rIns="91440" bIns="45720" anchor="b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sp>
        <p:nvSpPr>
          <p:cNvPr id="75778" name="Rectangle 2"/>
          <p:cNvSpPr>
            <a:spLocks noGrp="1"/>
          </p:cNvSpPr>
          <p:nvPr>
            <p:ph type="title"/>
          </p:nvPr>
        </p:nvSpPr>
        <p:spPr>
          <a:xfrm>
            <a:off x="179388" y="188913"/>
            <a:ext cx="4752975" cy="936625"/>
          </a:xfrm>
        </p:spPr>
        <p:txBody>
          <a:bodyPr vert="horz" wrap="square" lIns="91440" tIns="45720" rIns="91440" bIns="45720" anchor="ctr" anchorCtr="0"/>
          <a:p>
            <a:pPr algn="ctr"/>
            <a:r>
              <a:rPr lang="en-US" altLang="zh-CN" sz="4000" b="1" i="0" dirty="0"/>
              <a:t>7.2.1  </a:t>
            </a:r>
            <a:r>
              <a:rPr lang="zh-CN" altLang="en-US" sz="4000" b="1" i="0" dirty="0"/>
              <a:t>涡虫纲</a:t>
            </a:r>
            <a:endParaRPr lang="zh-CN" altLang="en-US" sz="4000" b="1" i="0" dirty="0"/>
          </a:p>
        </p:txBody>
      </p:sp>
      <p:sp>
        <p:nvSpPr>
          <p:cNvPr id="75779" name="Rectangle 3"/>
          <p:cNvSpPr>
            <a:spLocks noGrp="1"/>
          </p:cNvSpPr>
          <p:nvPr>
            <p:ph idx="1"/>
          </p:nvPr>
        </p:nvSpPr>
        <p:spPr>
          <a:xfrm>
            <a:off x="468313" y="1412875"/>
            <a:ext cx="8207375" cy="4895850"/>
          </a:xfrm>
        </p:spPr>
        <p:txBody>
          <a:bodyPr vert="horz" wrap="square" lIns="91440" tIns="45720" rIns="91440" bIns="45720" anchor="t" anchorCtr="0"/>
          <a:p>
            <a:pPr algn="just">
              <a:lnSpc>
                <a:spcPct val="90000"/>
              </a:lnSpc>
            </a:pPr>
            <a:r>
              <a:rPr lang="zh-CN" altLang="en-US" sz="2800" b="1" dirty="0">
                <a:latin typeface="Times New Roman" panose="02020603050405020304" pitchFamily="1" charset="0"/>
              </a:rPr>
              <a:t>代表动物</a:t>
            </a:r>
            <a:r>
              <a:rPr lang="en-US" altLang="zh-CN" sz="2800" b="1" dirty="0"/>
              <a:t>→</a:t>
            </a:r>
            <a:r>
              <a:rPr lang="zh-CN" altLang="en-US" sz="2800" b="1" dirty="0">
                <a:latin typeface="Times New Roman" panose="02020603050405020304" pitchFamily="1" charset="0"/>
              </a:rPr>
              <a:t>三角真涡虫</a:t>
            </a:r>
            <a:endParaRPr lang="en-US" altLang="zh-CN" sz="2800" b="1" dirty="0">
              <a:latin typeface="Times New Roman" panose="02020603050405020304" pitchFamily="1" charset="0"/>
            </a:endParaRPr>
          </a:p>
          <a:p>
            <a:pPr>
              <a:lnSpc>
                <a:spcPct val="90000"/>
              </a:lnSpc>
            </a:pPr>
            <a:r>
              <a:rPr lang="en-US" altLang="zh-CN" sz="2800" b="1" dirty="0"/>
              <a:t>1</a:t>
            </a:r>
            <a:r>
              <a:rPr lang="zh-CN" altLang="en-US" sz="2800" b="1" dirty="0"/>
              <a:t>、生态和体型：</a:t>
            </a:r>
            <a:r>
              <a:rPr lang="zh-CN" altLang="en-US" sz="2800" b="1" dirty="0">
                <a:latin typeface="Times New Roman" panose="02020603050405020304" pitchFamily="1" charset="0"/>
              </a:rPr>
              <a:t>生活在淡水溪流的石块下</a:t>
            </a:r>
            <a:r>
              <a:rPr lang="zh-CN" altLang="en-US" sz="2800" b="1" dirty="0"/>
              <a:t>，</a:t>
            </a:r>
            <a:r>
              <a:rPr lang="zh-CN" altLang="en-US" sz="2800" b="1" dirty="0">
                <a:latin typeface="Times New Roman" panose="02020603050405020304" pitchFamily="1" charset="0"/>
              </a:rPr>
              <a:t>以小型水生动物如甲壳类或环虫为食。身体呈柳叶状</a:t>
            </a:r>
            <a:r>
              <a:rPr lang="zh-CN" altLang="en-US" sz="2800" b="1" dirty="0"/>
              <a:t>，</a:t>
            </a:r>
            <a:r>
              <a:rPr lang="zh-CN" altLang="en-US" sz="2800" b="1" dirty="0">
                <a:latin typeface="Times New Roman" panose="02020603050405020304" pitchFamily="1" charset="0"/>
              </a:rPr>
              <a:t>头呈三角形</a:t>
            </a:r>
            <a:r>
              <a:rPr lang="zh-CN" altLang="en-US" sz="2800" b="1" dirty="0"/>
              <a:t>，</a:t>
            </a:r>
            <a:r>
              <a:rPr lang="zh-CN" altLang="en-US" sz="2800" b="1" dirty="0">
                <a:latin typeface="Times New Roman" panose="02020603050405020304" pitchFamily="1" charset="0"/>
              </a:rPr>
              <a:t>背面有两个黑色眼点，两侧具耳突，口在腹中线中部。</a:t>
            </a:r>
            <a:endParaRPr lang="en-US" altLang="zh-CN" sz="2800" b="1" dirty="0"/>
          </a:p>
          <a:p>
            <a:pPr>
              <a:lnSpc>
                <a:spcPct val="90000"/>
              </a:lnSpc>
            </a:pPr>
            <a:r>
              <a:rPr lang="en-US" altLang="zh-CN" sz="2800" b="1" dirty="0"/>
              <a:t>2</a:t>
            </a:r>
            <a:r>
              <a:rPr lang="zh-CN" altLang="en-US" sz="2800" b="1" dirty="0"/>
              <a:t>、皮肌囊：</a:t>
            </a:r>
            <a:r>
              <a:rPr lang="zh-CN" altLang="en-US" sz="2800" b="1" dirty="0">
                <a:latin typeface="Times New Roman" panose="02020603050405020304" pitchFamily="1" charset="0"/>
              </a:rPr>
              <a:t>表皮细胞具有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" charset="0"/>
              </a:rPr>
              <a:t>杆状体</a:t>
            </a:r>
            <a:r>
              <a:rPr lang="zh-CN" altLang="en-US" sz="2800" b="1" dirty="0"/>
              <a:t>。杆状体</a:t>
            </a:r>
            <a:r>
              <a:rPr lang="zh-CN" altLang="en-US" sz="2800" b="1" dirty="0">
                <a:latin typeface="Times New Roman" panose="02020603050405020304" pitchFamily="1" charset="0"/>
              </a:rPr>
              <a:t>是由实质细胞内的一种特殊的成杆细胞分泌而成</a:t>
            </a:r>
            <a:r>
              <a:rPr lang="zh-CN" altLang="en-US" sz="2800" b="1" dirty="0"/>
              <a:t>，</a:t>
            </a:r>
            <a:r>
              <a:rPr lang="zh-CN" altLang="en-US" sz="2800" b="1" dirty="0">
                <a:latin typeface="Times New Roman" panose="02020603050405020304" pitchFamily="1" charset="0"/>
              </a:rPr>
              <a:t>当虫体遇到刺激时</a:t>
            </a:r>
            <a:r>
              <a:rPr lang="zh-CN" altLang="en-US" sz="2800" b="1" dirty="0"/>
              <a:t>，</a:t>
            </a:r>
            <a:r>
              <a:rPr lang="zh-CN" altLang="en-US" sz="2800" b="1" dirty="0">
                <a:latin typeface="Times New Roman" panose="02020603050405020304" pitchFamily="1" charset="0"/>
              </a:rPr>
              <a:t>杆状体被排出体外</a:t>
            </a:r>
            <a:r>
              <a:rPr lang="zh-CN" altLang="en-US" sz="2800" b="1" dirty="0"/>
              <a:t>，</a:t>
            </a:r>
            <a:r>
              <a:rPr lang="zh-CN" altLang="en-US" sz="2800" b="1" dirty="0">
                <a:latin typeface="Times New Roman" panose="02020603050405020304" pitchFamily="1" charset="0"/>
              </a:rPr>
              <a:t>弥散为有毒性的粘液</a:t>
            </a:r>
            <a:r>
              <a:rPr lang="zh-CN" altLang="en-US" sz="2800" b="1" dirty="0"/>
              <a:t>，</a:t>
            </a:r>
            <a:r>
              <a:rPr lang="zh-CN" altLang="en-US" sz="2800" b="1" dirty="0">
                <a:latin typeface="Times New Roman" panose="02020603050405020304" pitchFamily="1" charset="0"/>
              </a:rPr>
              <a:t>供捕食或御敌。</a:t>
            </a:r>
            <a:endParaRPr lang="en-US" altLang="zh-CN" sz="2800" b="1" dirty="0"/>
          </a:p>
          <a:p>
            <a:pPr algn="just">
              <a:lnSpc>
                <a:spcPct val="90000"/>
              </a:lnSpc>
            </a:pPr>
            <a:r>
              <a:rPr lang="en-US" altLang="zh-CN" sz="2800" b="1" dirty="0">
                <a:latin typeface="Times New Roman" panose="02020603050405020304" pitchFamily="1" charset="0"/>
              </a:rPr>
              <a:t>3</a:t>
            </a:r>
            <a:r>
              <a:rPr lang="zh-CN" altLang="en-US" sz="2800" b="1" dirty="0">
                <a:latin typeface="Times New Roman" panose="02020603050405020304" pitchFamily="1" charset="0"/>
              </a:rPr>
              <a:t>、消化系统由口</a:t>
            </a:r>
            <a:r>
              <a:rPr lang="zh-CN" altLang="en-US" sz="2800" b="1" dirty="0"/>
              <a:t>、</a:t>
            </a:r>
            <a:r>
              <a:rPr lang="zh-CN" altLang="en-US" sz="2800" b="1" dirty="0">
                <a:latin typeface="Times New Roman" panose="02020603050405020304" pitchFamily="1" charset="0"/>
              </a:rPr>
              <a:t>咽囊</a:t>
            </a:r>
            <a:r>
              <a:rPr lang="zh-CN" altLang="en-US" sz="2800" b="1" dirty="0"/>
              <a:t>、</a:t>
            </a:r>
            <a:r>
              <a:rPr lang="zh-CN" altLang="en-US" sz="2800" b="1" dirty="0">
                <a:latin typeface="Times New Roman" panose="02020603050405020304" pitchFamily="1" charset="0"/>
              </a:rPr>
              <a:t>咽鞘</a:t>
            </a:r>
            <a:r>
              <a:rPr lang="zh-CN" altLang="en-US" sz="2800" b="1" dirty="0"/>
              <a:t>、</a:t>
            </a:r>
            <a:r>
              <a:rPr lang="zh-CN" altLang="en-US" sz="2800" b="1" dirty="0">
                <a:latin typeface="Times New Roman" panose="02020603050405020304" pitchFamily="1" charset="0"/>
              </a:rPr>
              <a:t>肠等组成</a:t>
            </a:r>
            <a:r>
              <a:rPr lang="zh-CN" altLang="en-US" sz="2800" b="1" dirty="0"/>
              <a:t>。</a:t>
            </a:r>
            <a:r>
              <a:rPr lang="zh-CN" altLang="en-US" sz="2800" b="1" dirty="0">
                <a:latin typeface="Times New Roman" panose="02020603050405020304" pitchFamily="1" charset="0"/>
              </a:rPr>
              <a:t>肠三枝</a:t>
            </a:r>
            <a:r>
              <a:rPr lang="zh-CN" altLang="en-US" sz="2800" b="1" dirty="0"/>
              <a:t>，</a:t>
            </a:r>
            <a:r>
              <a:rPr lang="zh-CN" altLang="en-US" sz="2800" b="1" dirty="0">
                <a:solidFill>
                  <a:srgbClr val="FFFF00"/>
                </a:solidFill>
                <a:latin typeface="Times New Roman" panose="02020603050405020304" pitchFamily="1" charset="0"/>
              </a:rPr>
              <a:t>无肛门</a:t>
            </a:r>
            <a:r>
              <a:rPr lang="zh-CN" altLang="en-US" sz="2800" b="1" dirty="0">
                <a:latin typeface="Times New Roman" panose="02020603050405020304" pitchFamily="1" charset="0"/>
              </a:rPr>
              <a:t>，进行细胞内和细胞外消化</a:t>
            </a:r>
            <a:r>
              <a:rPr lang="zh-CN" altLang="en-US" sz="2800" b="1" dirty="0"/>
              <a:t>。</a:t>
            </a:r>
            <a:endParaRPr lang="zh-CN" altLang="en-US" sz="2800" b="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75779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charRg st="11" end="8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75779">
                                            <p:txEl>
                                              <p:charRg st="11" end="8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charRg st="86" end="1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75779">
                                            <p:txEl>
                                              <p:charRg st="86" end="1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charRg st="163" end="20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75779">
                                            <p:txEl>
                                              <p:charRg st="163" end="20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  <p:bldP spid="7577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日期占位符 1"/>
          <p:cNvSpPr>
            <a:spLocks noGrp="1"/>
          </p:cNvSpPr>
          <p:nvPr>
            <p:ph type="dt" sz="half" idx="10"/>
          </p:nvPr>
        </p:nvSpPr>
        <p:spPr/>
        <p:txBody>
          <a:bodyPr vert="horz" wrap="square" lIns="91440" tIns="45720" rIns="91440" bIns="45720" anchor="b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5pPr>
          </a:lstStyle>
          <a:p>
            <a:pPr lvl="0"/>
            <a:fld id="{BB962C8B-B14F-4D97-AF65-F5344CB8AC3E}" type="datetime1">
              <a:rPr lang="zh-CN" altLang="en-US" sz="1400" dirty="0"/>
            </a:fld>
            <a:endParaRPr lang="zh-CN" altLang="en-US" sz="1400" dirty="0"/>
          </a:p>
        </p:txBody>
      </p:sp>
      <p:sp>
        <p:nvSpPr>
          <p:cNvPr id="12290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 vert="horz" wrap="square" lIns="91440" tIns="45720" rIns="91440" bIns="45720" anchor="b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pic>
        <p:nvPicPr>
          <p:cNvPr id="12291" name="Picture 4" descr="涡虫照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765175"/>
            <a:ext cx="8064500" cy="5013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日期占位符 3"/>
          <p:cNvSpPr>
            <a:spLocks noGrp="1"/>
          </p:cNvSpPr>
          <p:nvPr>
            <p:ph type="dt" sz="half" idx="10"/>
          </p:nvPr>
        </p:nvSpPr>
        <p:spPr/>
        <p:txBody>
          <a:bodyPr vert="horz" wrap="square" lIns="91440" tIns="45720" rIns="91440" bIns="45720" anchor="b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5pPr>
          </a:lstStyle>
          <a:p>
            <a:pPr lvl="0"/>
            <a:fld id="{BB962C8B-B14F-4D97-AF65-F5344CB8AC3E}" type="datetime1">
              <a:rPr lang="zh-CN" altLang="en-US" sz="1400" dirty="0"/>
            </a:fld>
            <a:endParaRPr lang="zh-CN" altLang="en-US" sz="1400" dirty="0"/>
          </a:p>
        </p:txBody>
      </p:sp>
      <p:sp>
        <p:nvSpPr>
          <p:cNvPr id="13314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 vert="horz" wrap="square" lIns="91440" tIns="45720" rIns="91440" bIns="45720" anchor="b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" charset="0"/>
                <a:ea typeface="SimSun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pic>
        <p:nvPicPr>
          <p:cNvPr id="13315" name="Picture 4" descr="涡虫全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188913"/>
            <a:ext cx="3736975" cy="6408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6" name="Picture 5" descr="涡虫结构图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725" y="333375"/>
            <a:ext cx="3494088" cy="63007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</p:sld>
</file>

<file path=ppt/tags/tag1.xml><?xml version="1.0" encoding="utf-8"?>
<p:tagLst xmlns:p="http://schemas.openxmlformats.org/presentationml/2006/main">
  <p:tag name="KSO_WM_UNIT_PLACING_PICTURE_USER_VIEWPORT" val="{&quot;height&quot;:9385,&quot;width&quot;:5565}"/>
</p:tagLst>
</file>

<file path=ppt/tags/tag2.xml><?xml version="1.0" encoding="utf-8"?>
<p:tagLst xmlns:p="http://schemas.openxmlformats.org/presentationml/2006/main">
  <p:tag name="KSO_WM_UNIT_PLACING_PICTURE_USER_VIEWPORT" val="{&quot;height&quot;:8450,&quot;width&quot;:8712.499212598424}"/>
</p:tagLst>
</file>

<file path=ppt/tags/tag3.xml><?xml version="1.0" encoding="utf-8"?>
<p:tagLst xmlns:p="http://schemas.openxmlformats.org/presentationml/2006/main">
  <p:tag name="KSO_WM_UNIT_PLACING_PICTURE_USER_VIEWPORT" val="{&quot;height&quot;:7935,&quot;width&quot;:9675}"/>
</p:tagLst>
</file>

<file path=ppt/tags/tag4.xml><?xml version="1.0" encoding="utf-8"?>
<p:tagLst xmlns:p="http://schemas.openxmlformats.org/presentationml/2006/main">
  <p:tag name="COMMONDATA" val="eyJoZGlkIjoiZWEwOTQ2NzQwNmY4YTM0ZjkwOGVlYTdiODI2YzNlYjMifQ=="/>
</p:tagLst>
</file>

<file path=ppt/theme/theme1.xml><?xml version="1.0" encoding="utf-8"?>
<a:theme xmlns:a="http://schemas.openxmlformats.org/drawingml/2006/main" name="Global">
  <a:themeElements>
    <a:clrScheme name="">
      <a:dk1>
        <a:srgbClr val="000000"/>
      </a:dk1>
      <a:lt1>
        <a:srgbClr val="FFFFFF"/>
      </a:lt1>
      <a:dk2>
        <a:srgbClr val="17118B"/>
      </a:dk2>
      <a:lt2>
        <a:srgbClr val="FFCC00"/>
      </a:lt2>
      <a:accent1>
        <a:srgbClr val="B2B2B2"/>
      </a:accent1>
      <a:accent2>
        <a:srgbClr val="54ABB2"/>
      </a:accent2>
      <a:accent3>
        <a:srgbClr val="ABAAC4"/>
      </a:accent3>
      <a:accent4>
        <a:srgbClr val="DADADA"/>
      </a:accent4>
      <a:accent5>
        <a:srgbClr val="D5D5D5"/>
      </a:accent5>
      <a:accent6>
        <a:srgbClr val="4B9BA1"/>
      </a:accent6>
      <a:hlink>
        <a:srgbClr val="4F49A3"/>
      </a:hlink>
      <a:folHlink>
        <a:srgbClr val="2E2573"/>
      </a:folHlink>
    </a:clrScheme>
    <a:fontScheme name="Global">
      <a:majorFont>
        <a:latin typeface="Times New Roman"/>
        <a:ea typeface="宋体"/>
        <a:cs typeface="宋体"/>
      </a:majorFont>
      <a:minorFont>
        <a:latin typeface="Tahoma"/>
        <a:ea typeface="宋体"/>
        <a:cs typeface="宋体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" charset="0"/>
            <a:ea typeface="SimSun" panose="02010600030101010101" pitchFamily="2" charset="-122"/>
            <a:cs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" charset="0"/>
            <a:ea typeface="SimSun" panose="02010600030101010101" pitchFamily="2" charset="-122"/>
            <a:cs typeface="SimSun" panose="02010600030101010101" pitchFamily="2" charset="-122"/>
          </a:defRPr>
        </a:defPPr>
      </a:lstStyle>
    </a:lnDef>
  </a:objectDefaults>
  <a:extraClrSchemeLst>
    <a:extraClrScheme>
      <a:clrScheme name="Global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Global">
  <a:themeElements>
    <a:clrScheme name="">
      <a:dk1>
        <a:srgbClr val="000000"/>
      </a:dk1>
      <a:lt1>
        <a:srgbClr val="FFFFFF"/>
      </a:lt1>
      <a:dk2>
        <a:srgbClr val="17118B"/>
      </a:dk2>
      <a:lt2>
        <a:srgbClr val="FFCC00"/>
      </a:lt2>
      <a:accent1>
        <a:srgbClr val="B2B2B2"/>
      </a:accent1>
      <a:accent2>
        <a:srgbClr val="54ABB2"/>
      </a:accent2>
      <a:accent3>
        <a:srgbClr val="ABAAC4"/>
      </a:accent3>
      <a:accent4>
        <a:srgbClr val="DADADA"/>
      </a:accent4>
      <a:accent5>
        <a:srgbClr val="D5D5D5"/>
      </a:accent5>
      <a:accent6>
        <a:srgbClr val="4B9BA1"/>
      </a:accent6>
      <a:hlink>
        <a:srgbClr val="4F49A3"/>
      </a:hlink>
      <a:folHlink>
        <a:srgbClr val="2E2573"/>
      </a:folHlink>
    </a:clrScheme>
    <a:fontScheme name="Global">
      <a:majorFont>
        <a:latin typeface="Times New Roman"/>
        <a:ea typeface="宋体"/>
        <a:cs typeface="宋体"/>
      </a:majorFont>
      <a:minorFont>
        <a:latin typeface="Tahoma"/>
        <a:ea typeface="宋体"/>
        <a:cs typeface="宋体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" charset="0"/>
            <a:ea typeface="SimSun" panose="02010600030101010101" pitchFamily="2" charset="-122"/>
            <a:cs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" charset="0"/>
            <a:ea typeface="SimSun" panose="02010600030101010101" pitchFamily="2" charset="-122"/>
            <a:cs typeface="SimSun" panose="02010600030101010101" pitchFamily="2" charset="-122"/>
          </a:defRPr>
        </a:defPPr>
      </a:lstStyle>
    </a:lnDef>
  </a:objectDefaults>
  <a:extraClrSchemeLst>
    <a:extraClrScheme>
      <a:clrScheme name="Global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7118B"/>
    </a:dk2>
    <a:lt2>
      <a:srgbClr val="FFCC00"/>
    </a:lt2>
    <a:accent1>
      <a:srgbClr val="B2B2B2"/>
    </a:accent1>
    <a:accent2>
      <a:srgbClr val="54ABB2"/>
    </a:accent2>
    <a:accent3>
      <a:srgbClr val="ABAAC4"/>
    </a:accent3>
    <a:accent4>
      <a:srgbClr val="DADADA"/>
    </a:accent4>
    <a:accent5>
      <a:srgbClr val="D5D5D5"/>
    </a:accent5>
    <a:accent6>
      <a:srgbClr val="4B9BA1"/>
    </a:accent6>
    <a:hlink>
      <a:srgbClr val="8BC5D1"/>
    </a:hlink>
    <a:folHlink>
      <a:srgbClr val="2E257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Designs\Global.pot</Template>
  <TotalTime>0</TotalTime>
  <Words>2900</Words>
  <Application>WPS 演示</Application>
  <PresentationFormat>全屏显示(4:3)</PresentationFormat>
  <Paragraphs>324</Paragraphs>
  <Slides>38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38</vt:i4>
      </vt:variant>
    </vt:vector>
  </HeadingPairs>
  <TitlesOfParts>
    <vt:vector size="49" baseType="lpstr">
      <vt:lpstr>Arial</vt:lpstr>
      <vt:lpstr>SimSun</vt:lpstr>
      <vt:lpstr>Wingdings</vt:lpstr>
      <vt:lpstr>Times New Roman</vt:lpstr>
      <vt:lpstr>Microsoft YaHei</vt:lpstr>
      <vt:lpstr>ＭＳ Ｐゴシック</vt:lpstr>
      <vt:lpstr>Arial Unicode MS</vt:lpstr>
      <vt:lpstr>Tahoma</vt:lpstr>
      <vt:lpstr>HGS明朝E</vt:lpstr>
      <vt:lpstr>Global</vt:lpstr>
      <vt:lpstr>1_Global</vt:lpstr>
      <vt:lpstr>第7章 扁形动物门</vt:lpstr>
      <vt:lpstr>PowerPoint 演示文稿</vt:lpstr>
      <vt:lpstr>5、排泄系统由原肾管系统组成→在身体两侧由外胚层陷入的网状多分枝的管状系统，由焰细胞、毛细管、排泄管和排泄孔组成。排出多余水份，调节渗透压和排出含氮废物。</vt:lpstr>
      <vt:lpstr>PowerPoint 演示文稿</vt:lpstr>
      <vt:lpstr>PowerPoint 演示文稿</vt:lpstr>
      <vt:lpstr>7.2 分类</vt:lpstr>
      <vt:lpstr>7.2.1  涡虫纲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涡虫分类</vt:lpstr>
      <vt:lpstr>PowerPoint 演示文稿</vt:lpstr>
      <vt:lpstr>7.2.2 吸虫纲</vt:lpstr>
      <vt:lpstr>PowerPoint 演示文稿</vt:lpstr>
      <vt:lpstr>PowerPoint 演示文稿</vt:lpstr>
      <vt:lpstr>代表动物 华枝睾吸虫</vt:lpstr>
      <vt:lpstr>PowerPoint 演示文稿</vt:lpstr>
      <vt:lpstr>PowerPoint 演示文稿</vt:lpstr>
      <vt:lpstr>PowerPoint 演示文稿</vt:lpstr>
      <vt:lpstr>一些种常见种类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7.2.3   绦虫纲</vt:lpstr>
      <vt:lpstr>代表动物→猪带绦虫</vt:lpstr>
      <vt:lpstr>PowerPoint 演示文稿</vt:lpstr>
      <vt:lpstr>PowerPoint 演示文稿</vt:lpstr>
      <vt:lpstr>PowerPoint 演示文稿</vt:lpstr>
      <vt:lpstr>一些重要种类</vt:lpstr>
      <vt:lpstr>7.3 扁形动物起源和演化</vt:lpstr>
      <vt:lpstr>PowerPoint 演示文稿</vt:lpstr>
    </vt:vector>
  </TitlesOfParts>
  <Company>bnu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网络课件教学设计的思考与实践</dc:title>
  <dc:creator>fang jin</dc:creator>
  <cp:lastModifiedBy>那木拉</cp:lastModifiedBy>
  <cp:revision>52</cp:revision>
  <dcterms:created xsi:type="dcterms:W3CDTF">2000-08-20T07:10:00Z</dcterms:created>
  <dcterms:modified xsi:type="dcterms:W3CDTF">2022-05-19T01:50:27Z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2052-11.1.0.11636</vt:lpwstr>
  </property>
  <property fmtid="{D5CDD505-2E9C-101B-9397-08002B2CF9AE}" pid="3" name="ICV">
    <vt:lpwstr>8AD14DB489D549AAA800DB6A356D87CE</vt:lpwstr>
  </property>
</Properties>
</file>