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24"/>
  </p:notesMasterIdLst>
  <p:sldIdLst>
    <p:sldId id="334" r:id="rId7"/>
    <p:sldId id="342" r:id="rId8"/>
    <p:sldId id="335" r:id="rId9"/>
    <p:sldId id="383" r:id="rId10"/>
    <p:sldId id="337" r:id="rId11"/>
    <p:sldId id="338" r:id="rId12"/>
    <p:sldId id="339" r:id="rId13"/>
    <p:sldId id="340" r:id="rId14"/>
    <p:sldId id="348" r:id="rId15"/>
    <p:sldId id="349" r:id="rId16"/>
    <p:sldId id="347" r:id="rId17"/>
    <p:sldId id="341" r:id="rId18"/>
    <p:sldId id="346" r:id="rId19"/>
    <p:sldId id="269" r:id="rId20"/>
    <p:sldId id="350" r:id="rId21"/>
    <p:sldId id="333" r:id="rId22"/>
    <p:sldId id="270" r:id="rId23"/>
    <p:sldId id="271" r:id="rId25"/>
    <p:sldId id="272" r:id="rId26"/>
    <p:sldId id="423" r:id="rId27"/>
    <p:sldId id="425" r:id="rId28"/>
    <p:sldId id="424" r:id="rId29"/>
    <p:sldId id="275" r:id="rId30"/>
    <p:sldId id="276" r:id="rId31"/>
    <p:sldId id="277" r:id="rId32"/>
    <p:sldId id="382" r:id="rId33"/>
    <p:sldId id="278" r:id="rId34"/>
    <p:sldId id="426" r:id="rId35"/>
    <p:sldId id="281" r:id="rId36"/>
    <p:sldId id="279" r:id="rId37"/>
    <p:sldId id="284" r:id="rId38"/>
    <p:sldId id="282" r:id="rId39"/>
    <p:sldId id="285" r:id="rId40"/>
    <p:sldId id="297" r:id="rId41"/>
    <p:sldId id="286" r:id="rId42"/>
    <p:sldId id="287" r:id="rId43"/>
    <p:sldId id="288" r:id="rId44"/>
    <p:sldId id="291" r:id="rId45"/>
    <p:sldId id="289" r:id="rId46"/>
    <p:sldId id="292" r:id="rId47"/>
    <p:sldId id="293" r:id="rId48"/>
    <p:sldId id="294" r:id="rId49"/>
    <p:sldId id="302" r:id="rId50"/>
    <p:sldId id="296" r:id="rId51"/>
    <p:sldId id="449" r:id="rId52"/>
  </p:sldIdLst>
  <p:sldSz cx="9144000" cy="6858000" type="screen4x3"/>
  <p:notesSz cx="6858000" cy="9144000"/>
  <p:custDataLst>
    <p:tags r:id="rId5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33"/>
    <a:srgbClr val="6C0296"/>
    <a:srgbClr val="FEFA52"/>
    <a:srgbClr val="CCFFFF"/>
    <a:srgbClr val="66FFFF"/>
    <a:srgbClr val="FEFB6E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-4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6" Type="http://schemas.openxmlformats.org/officeDocument/2006/relationships/tags" Target="tags/tag1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5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1268" name="Rectangle 4"/>
          <p:cNvSpPr>
            <a:spLocks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69" name="Rectangle 5"/>
          <p:cNvSpPr>
            <a:spLocks noGrp="1"/>
          </p:cNvSpPr>
          <p:nvPr>
            <p:ph type="body" sz="quarter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0"/>
            <a:r>
              <a:rPr lang="zh-CN" altLang="en-US" dirty="0"/>
              <a:t>第二级</a:t>
            </a:r>
            <a:endParaRPr lang="en-US" altLang="zh-CN" dirty="0"/>
          </a:p>
          <a:p>
            <a:pPr lvl="2" indent="0"/>
            <a:r>
              <a:rPr lang="zh-CN" altLang="en-US" dirty="0"/>
              <a:t>第三级</a:t>
            </a:r>
            <a:endParaRPr lang="en-US" altLang="zh-CN" dirty="0"/>
          </a:p>
          <a:p>
            <a:pPr lvl="3" indent="0"/>
            <a:r>
              <a:rPr lang="zh-CN" altLang="en-US" dirty="0"/>
              <a:t>第四级</a:t>
            </a:r>
            <a:endParaRPr lang="en-US" altLang="zh-CN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/>
          <a:p>
            <a:pPr lvl="0" algn="r" fontAlgn="base"/>
            <a:fld id="{9A0DB2DC-4C9A-4742-B13C-FB6460FD3503}" type="slidenum">
              <a:rPr lang="en-US" altLang="zh-CN" sz="1200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SimSun" panose="02010600030101010101" pitchFamily="2" charset="-122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幻灯片图像占位符 1"/>
          <p:cNvSpPr>
            <a:spLocks noTextEdit="1"/>
          </p:cNvSpPr>
          <p:nvPr>
            <p:ph type="sldImg"/>
          </p:nvPr>
        </p:nvSpPr>
        <p:spPr/>
      </p:sp>
      <p:sp>
        <p:nvSpPr>
          <p:cNvPr id="29698" name="文本占位符 2"/>
          <p:cNvSpPr>
            <a:spLocks noGrp="1"/>
          </p:cNvSpPr>
          <p:nvPr>
            <p:ph type="body"/>
          </p:nvPr>
        </p:nvSpPr>
        <p:spPr/>
        <p:txBody>
          <a:bodyPr wrap="none"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/>
          <p:nvPr/>
        </p:nvGrpSpPr>
        <p:grpSpPr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161" name="Rectangle 3"/>
            <p:cNvSpPr>
              <a:spLocks noChangeArrowheads="1"/>
            </p:cNvSpPr>
            <p:nvPr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endParaRPr>
            </a:p>
          </p:txBody>
        </p:sp>
        <p:grpSp>
          <p:nvGrpSpPr>
            <p:cNvPr id="6148" name="Group 4"/>
            <p:cNvGrpSpPr/>
            <p:nvPr userDrawn="1"/>
          </p:nvGrpSpPr>
          <p:grpSpPr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6149" name="Freeform 5"/>
              <p:cNvSpPr/>
              <p:nvPr userDrawn="1"/>
            </p:nvSpPr>
            <p:spPr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5760" y="1032"/>
                  </a:cxn>
                  <a:cxn ang="0">
                    <a:pos x="0" y="1032"/>
                  </a:cxn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1032"/>
                  </a:cxn>
                </a:cxnLst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6150" name="Group 6"/>
              <p:cNvGrpSpPr/>
              <p:nvPr userDrawn="1"/>
            </p:nvGrpSpPr>
            <p:grpSpPr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6151" name="Freeform 7"/>
                <p:cNvSpPr/>
                <p:nvPr userDrawn="1"/>
              </p:nvSpPr>
              <p:spPr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6" y="10"/>
                    </a:cxn>
                    <a:cxn ang="0">
                      <a:pos x="17" y="4"/>
                    </a:cxn>
                    <a:cxn ang="0">
                      <a:pos x="15" y="15"/>
                    </a:cxn>
                    <a:cxn ang="0">
                      <a:pos x="6" y="10"/>
                    </a:cxn>
                  </a:cxnLst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52" name="Freeform 8"/>
                <p:cNvSpPr/>
                <p:nvPr userDrawn="1"/>
              </p:nvSpPr>
              <p:spPr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12" y="3"/>
                    </a:cxn>
                    <a:cxn ang="0">
                      <a:pos x="7" y="17"/>
                    </a:cxn>
                    <a:cxn ang="0">
                      <a:pos x="3" y="11"/>
                    </a:cxn>
                  </a:cxnLst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53" name="Freeform 9"/>
                <p:cNvSpPr/>
                <p:nvPr userDrawn="1"/>
              </p:nvSpPr>
              <p:spPr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7" y="27"/>
                    </a:cxn>
                    <a:cxn ang="0">
                      <a:pos x="8" y="17"/>
                    </a:cxn>
                    <a:cxn ang="0">
                      <a:pos x="0" y="7"/>
                    </a:cxn>
                    <a:cxn ang="0">
                      <a:pos x="17" y="2"/>
                    </a:cxn>
                    <a:cxn ang="0">
                      <a:pos x="31" y="19"/>
                    </a:cxn>
                    <a:cxn ang="0">
                      <a:pos x="29" y="25"/>
                    </a:cxn>
                    <a:cxn ang="0">
                      <a:pos x="17" y="27"/>
                    </a:cxn>
                  </a:cxnLst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54" name="Freeform 10"/>
                <p:cNvSpPr/>
                <p:nvPr userDrawn="1"/>
              </p:nvSpPr>
              <p:spPr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2"/>
                    </a:cxn>
                    <a:cxn ang="0">
                      <a:pos x="3" y="6"/>
                    </a:cxn>
                    <a:cxn ang="0">
                      <a:pos x="15" y="0"/>
                    </a:cxn>
                    <a:cxn ang="0">
                      <a:pos x="15" y="12"/>
                    </a:cxn>
                  </a:cxnLst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55" name="Freeform 11"/>
                <p:cNvSpPr/>
                <p:nvPr userDrawn="1"/>
              </p:nvSpPr>
              <p:spPr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0"/>
                    </a:cxn>
                    <a:cxn ang="0">
                      <a:pos x="30" y="3"/>
                    </a:cxn>
                    <a:cxn ang="0">
                      <a:pos x="42" y="0"/>
                    </a:cxn>
                    <a:cxn ang="0">
                      <a:pos x="58" y="10"/>
                    </a:cxn>
                    <a:cxn ang="0">
                      <a:pos x="32" y="22"/>
                    </a:cxn>
                    <a:cxn ang="0">
                      <a:pos x="12" y="39"/>
                    </a:cxn>
                    <a:cxn ang="0">
                      <a:pos x="8" y="17"/>
                    </a:cxn>
                    <a:cxn ang="0">
                      <a:pos x="12" y="12"/>
                    </a:cxn>
                    <a:cxn ang="0">
                      <a:pos x="14" y="20"/>
                    </a:cxn>
                  </a:cxnLst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56" name="Freeform 12"/>
                <p:cNvSpPr/>
                <p:nvPr userDrawn="1"/>
              </p:nvSpPr>
              <p:spPr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21"/>
                    </a:cxn>
                    <a:cxn ang="0">
                      <a:pos x="51" y="1"/>
                    </a:cxn>
                    <a:cxn ang="0">
                      <a:pos x="63" y="2"/>
                    </a:cxn>
                    <a:cxn ang="0">
                      <a:pos x="49" y="16"/>
                    </a:cxn>
                    <a:cxn ang="0">
                      <a:pos x="28" y="27"/>
                    </a:cxn>
                    <a:cxn ang="0">
                      <a:pos x="22" y="39"/>
                    </a:cxn>
                    <a:cxn ang="0">
                      <a:pos x="16" y="37"/>
                    </a:cxn>
                    <a:cxn ang="0">
                      <a:pos x="12" y="32"/>
                    </a:cxn>
                    <a:cxn ang="0">
                      <a:pos x="0" y="29"/>
                    </a:cxn>
                    <a:cxn ang="0">
                      <a:pos x="0" y="26"/>
                    </a:cxn>
                  </a:cxnLst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57" name="Freeform 13"/>
                <p:cNvSpPr/>
                <p:nvPr userDrawn="1"/>
              </p:nvSpPr>
              <p:spPr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3"/>
                    </a:cxn>
                    <a:cxn ang="0">
                      <a:pos x="36" y="15"/>
                    </a:cxn>
                    <a:cxn ang="0">
                      <a:pos x="46" y="25"/>
                    </a:cxn>
                    <a:cxn ang="0">
                      <a:pos x="76" y="43"/>
                    </a:cxn>
                    <a:cxn ang="0">
                      <a:pos x="92" y="54"/>
                    </a:cxn>
                    <a:cxn ang="0">
                      <a:pos x="122" y="81"/>
                    </a:cxn>
                    <a:cxn ang="0">
                      <a:pos x="136" y="105"/>
                    </a:cxn>
                    <a:cxn ang="0">
                      <a:pos x="148" y="109"/>
                    </a:cxn>
                    <a:cxn ang="0">
                      <a:pos x="154" y="123"/>
                    </a:cxn>
                    <a:cxn ang="0">
                      <a:pos x="176" y="125"/>
                    </a:cxn>
                    <a:cxn ang="0">
                      <a:pos x="170" y="161"/>
                    </a:cxn>
                    <a:cxn ang="0">
                      <a:pos x="179" y="184"/>
                    </a:cxn>
                    <a:cxn ang="0">
                      <a:pos x="197" y="191"/>
                    </a:cxn>
                    <a:cxn ang="0">
                      <a:pos x="215" y="193"/>
                    </a:cxn>
                    <a:cxn ang="0">
                      <a:pos x="235" y="199"/>
                    </a:cxn>
                    <a:cxn ang="0">
                      <a:pos x="253" y="194"/>
                    </a:cxn>
                    <a:cxn ang="0">
                      <a:pos x="271" y="204"/>
                    </a:cxn>
                    <a:cxn ang="0">
                      <a:pos x="295" y="211"/>
                    </a:cxn>
                    <a:cxn ang="0">
                      <a:pos x="313" y="217"/>
                    </a:cxn>
                    <a:cxn ang="0">
                      <a:pos x="351" y="219"/>
                    </a:cxn>
                    <a:cxn ang="0">
                      <a:pos x="341" y="226"/>
                    </a:cxn>
                    <a:cxn ang="0">
                      <a:pos x="321" y="224"/>
                    </a:cxn>
                    <a:cxn ang="0">
                      <a:pos x="299" y="222"/>
                    </a:cxn>
                    <a:cxn ang="0">
                      <a:pos x="287" y="219"/>
                    </a:cxn>
                    <a:cxn ang="0">
                      <a:pos x="251" y="217"/>
                    </a:cxn>
                    <a:cxn ang="0">
                      <a:pos x="233" y="214"/>
                    </a:cxn>
                    <a:cxn ang="0">
                      <a:pos x="172" y="199"/>
                    </a:cxn>
                    <a:cxn ang="0">
                      <a:pos x="160" y="178"/>
                    </a:cxn>
                    <a:cxn ang="0">
                      <a:pos x="126" y="165"/>
                    </a:cxn>
                    <a:cxn ang="0">
                      <a:pos x="108" y="153"/>
                    </a:cxn>
                    <a:cxn ang="0">
                      <a:pos x="94" y="130"/>
                    </a:cxn>
                    <a:cxn ang="0">
                      <a:pos x="68" y="89"/>
                    </a:cxn>
                    <a:cxn ang="0">
                      <a:pos x="64" y="84"/>
                    </a:cxn>
                    <a:cxn ang="0">
                      <a:pos x="58" y="82"/>
                    </a:cxn>
                    <a:cxn ang="0">
                      <a:pos x="54" y="72"/>
                    </a:cxn>
                    <a:cxn ang="0">
                      <a:pos x="38" y="48"/>
                    </a:cxn>
                    <a:cxn ang="0">
                      <a:pos x="20" y="33"/>
                    </a:cxn>
                    <a:cxn ang="0">
                      <a:pos x="4" y="18"/>
                    </a:cxn>
                    <a:cxn ang="0">
                      <a:pos x="10" y="2"/>
                    </a:cxn>
                    <a:cxn ang="0">
                      <a:pos x="10" y="3"/>
                    </a:cxn>
                  </a:cxnLst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58" name="Freeform 14"/>
                <p:cNvSpPr/>
                <p:nvPr userDrawn="1"/>
              </p:nvSpPr>
              <p:spPr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66" y="47"/>
                    </a:cxn>
                    <a:cxn ang="0">
                      <a:pos x="68" y="42"/>
                    </a:cxn>
                    <a:cxn ang="0">
                      <a:pos x="81" y="36"/>
                    </a:cxn>
                    <a:cxn ang="0">
                      <a:pos x="107" y="18"/>
                    </a:cxn>
                    <a:cxn ang="0">
                      <a:pos x="113" y="3"/>
                    </a:cxn>
                    <a:cxn ang="0">
                      <a:pos x="125" y="0"/>
                    </a:cxn>
                    <a:cxn ang="0">
                      <a:pos x="151" y="23"/>
                    </a:cxn>
                    <a:cxn ang="0">
                      <a:pos x="147" y="36"/>
                    </a:cxn>
                    <a:cxn ang="0">
                      <a:pos x="127" y="52"/>
                    </a:cxn>
                    <a:cxn ang="0">
                      <a:pos x="133" y="76"/>
                    </a:cxn>
                    <a:cxn ang="0">
                      <a:pos x="143" y="89"/>
                    </a:cxn>
                    <a:cxn ang="0">
                      <a:pos x="147" y="104"/>
                    </a:cxn>
                    <a:cxn ang="0">
                      <a:pos x="129" y="104"/>
                    </a:cxn>
                    <a:cxn ang="0">
                      <a:pos x="117" y="118"/>
                    </a:cxn>
                    <a:cxn ang="0">
                      <a:pos x="105" y="126"/>
                    </a:cxn>
                    <a:cxn ang="0">
                      <a:pos x="101" y="161"/>
                    </a:cxn>
                    <a:cxn ang="0">
                      <a:pos x="89" y="164"/>
                    </a:cxn>
                    <a:cxn ang="0">
                      <a:pos x="83" y="167"/>
                    </a:cxn>
                    <a:cxn ang="0">
                      <a:pos x="76" y="164"/>
                    </a:cxn>
                    <a:cxn ang="0">
                      <a:pos x="72" y="154"/>
                    </a:cxn>
                    <a:cxn ang="0">
                      <a:pos x="60" y="151"/>
                    </a:cxn>
                    <a:cxn ang="0">
                      <a:pos x="42" y="157"/>
                    </a:cxn>
                    <a:cxn ang="0">
                      <a:pos x="28" y="151"/>
                    </a:cxn>
                    <a:cxn ang="0">
                      <a:pos x="10" y="120"/>
                    </a:cxn>
                    <a:cxn ang="0">
                      <a:pos x="4" y="105"/>
                    </a:cxn>
                    <a:cxn ang="0">
                      <a:pos x="0" y="96"/>
                    </a:cxn>
                    <a:cxn ang="0">
                      <a:pos x="20" y="78"/>
                    </a:cxn>
                    <a:cxn ang="0">
                      <a:pos x="32" y="84"/>
                    </a:cxn>
                    <a:cxn ang="0">
                      <a:pos x="34" y="65"/>
                    </a:cxn>
                    <a:cxn ang="0">
                      <a:pos x="52" y="57"/>
                    </a:cxn>
                    <a:cxn ang="0">
                      <a:pos x="54" y="54"/>
                    </a:cxn>
                  </a:cxnLst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59" name="Freeform 15"/>
                <p:cNvSpPr/>
                <p:nvPr userDrawn="1"/>
              </p:nvSpPr>
              <p:spPr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27"/>
                    </a:cxn>
                    <a:cxn ang="0">
                      <a:pos x="18" y="8"/>
                    </a:cxn>
                    <a:cxn ang="0">
                      <a:pos x="46" y="17"/>
                    </a:cxn>
                    <a:cxn ang="0">
                      <a:pos x="73" y="12"/>
                    </a:cxn>
                    <a:cxn ang="0">
                      <a:pos x="91" y="0"/>
                    </a:cxn>
                    <a:cxn ang="0">
                      <a:pos x="77" y="22"/>
                    </a:cxn>
                    <a:cxn ang="0">
                      <a:pos x="61" y="32"/>
                    </a:cxn>
                    <a:cxn ang="0">
                      <a:pos x="42" y="27"/>
                    </a:cxn>
                    <a:cxn ang="0">
                      <a:pos x="14" y="25"/>
                    </a:cxn>
                    <a:cxn ang="0">
                      <a:pos x="4" y="27"/>
                    </a:cxn>
                  </a:cxnLst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0" name="Freeform 16"/>
                <p:cNvSpPr/>
                <p:nvPr userDrawn="1"/>
              </p:nvSpPr>
              <p:spPr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5"/>
                    </a:cxn>
                    <a:cxn ang="0">
                      <a:pos x="18" y="0"/>
                    </a:cxn>
                    <a:cxn ang="0">
                      <a:pos x="34" y="15"/>
                    </a:cxn>
                    <a:cxn ang="0">
                      <a:pos x="61" y="3"/>
                    </a:cxn>
                    <a:cxn ang="0">
                      <a:pos x="45" y="27"/>
                    </a:cxn>
                    <a:cxn ang="0">
                      <a:pos x="53" y="39"/>
                    </a:cxn>
                    <a:cxn ang="0">
                      <a:pos x="57" y="48"/>
                    </a:cxn>
                    <a:cxn ang="0">
                      <a:pos x="45" y="60"/>
                    </a:cxn>
                    <a:cxn ang="0">
                      <a:pos x="34" y="48"/>
                    </a:cxn>
                    <a:cxn ang="0">
                      <a:pos x="22" y="39"/>
                    </a:cxn>
                    <a:cxn ang="0">
                      <a:pos x="28" y="55"/>
                    </a:cxn>
                    <a:cxn ang="0">
                      <a:pos x="30" y="60"/>
                    </a:cxn>
                    <a:cxn ang="0">
                      <a:pos x="20" y="84"/>
                    </a:cxn>
                    <a:cxn ang="0">
                      <a:pos x="12" y="82"/>
                    </a:cxn>
                    <a:cxn ang="0">
                      <a:pos x="8" y="73"/>
                    </a:cxn>
                    <a:cxn ang="0">
                      <a:pos x="0" y="44"/>
                    </a:cxn>
                    <a:cxn ang="0">
                      <a:pos x="2" y="24"/>
                    </a:cxn>
                    <a:cxn ang="0">
                      <a:pos x="8" y="15"/>
                    </a:cxn>
                  </a:cxnLst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1" name="Freeform 17"/>
                <p:cNvSpPr/>
                <p:nvPr userDrawn="1"/>
              </p:nvSpPr>
              <p:spPr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2"/>
                    </a:cxn>
                    <a:cxn ang="0">
                      <a:pos x="13" y="0"/>
                    </a:cxn>
                    <a:cxn ang="0">
                      <a:pos x="15" y="22"/>
                    </a:cxn>
                    <a:cxn ang="0">
                      <a:pos x="37" y="31"/>
                    </a:cxn>
                    <a:cxn ang="0">
                      <a:pos x="19" y="35"/>
                    </a:cxn>
                    <a:cxn ang="0">
                      <a:pos x="5" y="47"/>
                    </a:cxn>
                    <a:cxn ang="0">
                      <a:pos x="1" y="27"/>
                    </a:cxn>
                    <a:cxn ang="0">
                      <a:pos x="3" y="22"/>
                    </a:cxn>
                  </a:cxnLst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2" name="Freeform 18"/>
                <p:cNvSpPr/>
                <p:nvPr userDrawn="1"/>
              </p:nvSpPr>
              <p:spPr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8" y="0"/>
                    </a:cxn>
                    <a:cxn ang="0">
                      <a:pos x="47" y="13"/>
                    </a:cxn>
                    <a:cxn ang="0">
                      <a:pos x="34" y="12"/>
                    </a:cxn>
                    <a:cxn ang="0">
                      <a:pos x="3" y="13"/>
                    </a:cxn>
                    <a:cxn ang="0">
                      <a:pos x="7" y="0"/>
                    </a:cxn>
                  </a:cxnLst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3" name="Freeform 19"/>
                <p:cNvSpPr/>
                <p:nvPr userDrawn="1"/>
              </p:nvSpPr>
              <p:spPr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3"/>
                    </a:cxn>
                    <a:cxn ang="0">
                      <a:pos x="15" y="23"/>
                    </a:cxn>
                    <a:cxn ang="0">
                      <a:pos x="3" y="19"/>
                    </a:cxn>
                    <a:cxn ang="0">
                      <a:pos x="13" y="7"/>
                    </a:cxn>
                    <a:cxn ang="0">
                      <a:pos x="25" y="0"/>
                    </a:cxn>
                    <a:cxn ang="0">
                      <a:pos x="49" y="9"/>
                    </a:cxn>
                    <a:cxn ang="0">
                      <a:pos x="53" y="18"/>
                    </a:cxn>
                    <a:cxn ang="0">
                      <a:pos x="61" y="28"/>
                    </a:cxn>
                    <a:cxn ang="0">
                      <a:pos x="41" y="33"/>
                    </a:cxn>
                    <a:cxn ang="0">
                      <a:pos x="23" y="39"/>
                    </a:cxn>
                    <a:cxn ang="0">
                      <a:pos x="21" y="33"/>
                    </a:cxn>
                  </a:cxnLst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4" name="Freeform 20"/>
                <p:cNvSpPr/>
                <p:nvPr userDrawn="1"/>
              </p:nvSpPr>
              <p:spPr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3"/>
                    </a:cxn>
                    <a:cxn ang="0">
                      <a:pos x="36" y="11"/>
                    </a:cxn>
                    <a:cxn ang="0">
                      <a:pos x="26" y="25"/>
                    </a:cxn>
                    <a:cxn ang="0">
                      <a:pos x="0" y="20"/>
                    </a:cxn>
                    <a:cxn ang="0">
                      <a:pos x="10" y="34"/>
                    </a:cxn>
                    <a:cxn ang="0">
                      <a:pos x="16" y="51"/>
                    </a:cxn>
                    <a:cxn ang="0">
                      <a:pos x="24" y="39"/>
                    </a:cxn>
                    <a:cxn ang="0">
                      <a:pos x="30" y="36"/>
                    </a:cxn>
                    <a:cxn ang="0">
                      <a:pos x="48" y="46"/>
                    </a:cxn>
                    <a:cxn ang="0">
                      <a:pos x="70" y="51"/>
                    </a:cxn>
                    <a:cxn ang="0">
                      <a:pos x="88" y="59"/>
                    </a:cxn>
                    <a:cxn ang="0">
                      <a:pos x="106" y="84"/>
                    </a:cxn>
                    <a:cxn ang="0">
                      <a:pos x="104" y="100"/>
                    </a:cxn>
                    <a:cxn ang="0">
                      <a:pos x="98" y="110"/>
                    </a:cxn>
                    <a:cxn ang="0">
                      <a:pos x="122" y="105"/>
                    </a:cxn>
                    <a:cxn ang="0">
                      <a:pos x="140" y="115"/>
                    </a:cxn>
                    <a:cxn ang="0">
                      <a:pos x="168" y="121"/>
                    </a:cxn>
                    <a:cxn ang="0">
                      <a:pos x="174" y="120"/>
                    </a:cxn>
                    <a:cxn ang="0">
                      <a:pos x="168" y="110"/>
                    </a:cxn>
                    <a:cxn ang="0">
                      <a:pos x="178" y="111"/>
                    </a:cxn>
                    <a:cxn ang="0">
                      <a:pos x="186" y="97"/>
                    </a:cxn>
                    <a:cxn ang="0">
                      <a:pos x="202" y="100"/>
                    </a:cxn>
                    <a:cxn ang="0">
                      <a:pos x="214" y="106"/>
                    </a:cxn>
                    <a:cxn ang="0">
                      <a:pos x="244" y="138"/>
                    </a:cxn>
                    <a:cxn ang="0">
                      <a:pos x="262" y="146"/>
                    </a:cxn>
                    <a:cxn ang="0">
                      <a:pos x="284" y="139"/>
                    </a:cxn>
                    <a:cxn ang="0">
                      <a:pos x="268" y="131"/>
                    </a:cxn>
                    <a:cxn ang="0">
                      <a:pos x="256" y="113"/>
                    </a:cxn>
                    <a:cxn ang="0">
                      <a:pos x="250" y="108"/>
                    </a:cxn>
                    <a:cxn ang="0">
                      <a:pos x="248" y="100"/>
                    </a:cxn>
                    <a:cxn ang="0">
                      <a:pos x="236" y="95"/>
                    </a:cxn>
                    <a:cxn ang="0">
                      <a:pos x="240" y="79"/>
                    </a:cxn>
                    <a:cxn ang="0">
                      <a:pos x="220" y="70"/>
                    </a:cxn>
                    <a:cxn ang="0">
                      <a:pos x="210" y="57"/>
                    </a:cxn>
                    <a:cxn ang="0">
                      <a:pos x="190" y="44"/>
                    </a:cxn>
                    <a:cxn ang="0">
                      <a:pos x="168" y="31"/>
                    </a:cxn>
                    <a:cxn ang="0">
                      <a:pos x="156" y="28"/>
                    </a:cxn>
                    <a:cxn ang="0">
                      <a:pos x="120" y="13"/>
                    </a:cxn>
                    <a:cxn ang="0">
                      <a:pos x="102" y="3"/>
                    </a:cxn>
                    <a:cxn ang="0">
                      <a:pos x="96" y="0"/>
                    </a:cxn>
                    <a:cxn ang="0">
                      <a:pos x="70" y="8"/>
                    </a:cxn>
                    <a:cxn ang="0">
                      <a:pos x="56" y="26"/>
                    </a:cxn>
                    <a:cxn ang="0">
                      <a:pos x="46" y="23"/>
                    </a:cxn>
                  </a:cxnLst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5" name="Freeform 21"/>
                <p:cNvSpPr/>
                <p:nvPr userDrawn="1"/>
              </p:nvSpPr>
              <p:spPr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48"/>
                    </a:cxn>
                    <a:cxn ang="0">
                      <a:pos x="27" y="49"/>
                    </a:cxn>
                    <a:cxn ang="0">
                      <a:pos x="45" y="39"/>
                    </a:cxn>
                    <a:cxn ang="0">
                      <a:pos x="57" y="25"/>
                    </a:cxn>
                    <a:cxn ang="0">
                      <a:pos x="43" y="11"/>
                    </a:cxn>
                    <a:cxn ang="0">
                      <a:pos x="43" y="3"/>
                    </a:cxn>
                    <a:cxn ang="0">
                      <a:pos x="71" y="21"/>
                    </a:cxn>
                    <a:cxn ang="0">
                      <a:pos x="67" y="44"/>
                    </a:cxn>
                    <a:cxn ang="0">
                      <a:pos x="33" y="64"/>
                    </a:cxn>
                    <a:cxn ang="0">
                      <a:pos x="9" y="54"/>
                    </a:cxn>
                    <a:cxn ang="0">
                      <a:pos x="3" y="51"/>
                    </a:cxn>
                    <a:cxn ang="0">
                      <a:pos x="1" y="48"/>
                    </a:cxn>
                  </a:cxnLst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6" name="Freeform 22"/>
                <p:cNvSpPr/>
                <p:nvPr userDrawn="1"/>
              </p:nvSpPr>
              <p:spPr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11"/>
                    </a:cxn>
                    <a:cxn ang="0">
                      <a:pos x="3" y="3"/>
                    </a:cxn>
                  </a:cxnLst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7" name="Freeform 23"/>
                <p:cNvSpPr/>
                <p:nvPr userDrawn="1"/>
              </p:nvSpPr>
              <p:spPr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14" y="0"/>
                    </a:cxn>
                    <a:cxn ang="0">
                      <a:pos x="14" y="19"/>
                    </a:cxn>
                    <a:cxn ang="0">
                      <a:pos x="8" y="12"/>
                    </a:cxn>
                  </a:cxnLst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8" name="Freeform 24"/>
                <p:cNvSpPr/>
                <p:nvPr userDrawn="1"/>
              </p:nvSpPr>
              <p:spPr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6" y="2"/>
                    </a:cxn>
                    <a:cxn ang="0">
                      <a:pos x="9" y="10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69" name="Freeform 25"/>
                <p:cNvSpPr/>
                <p:nvPr userDrawn="1"/>
              </p:nvSpPr>
              <p:spPr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4" y="2"/>
                    </a:cxn>
                    <a:cxn ang="0">
                      <a:pos x="14" y="11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0" name="Freeform 26"/>
                <p:cNvSpPr/>
                <p:nvPr userDrawn="1"/>
              </p:nvSpPr>
              <p:spPr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14" y="20"/>
                    </a:cxn>
                    <a:cxn ang="0">
                      <a:pos x="26" y="17"/>
                    </a:cxn>
                    <a:cxn ang="0">
                      <a:pos x="48" y="15"/>
                    </a:cxn>
                    <a:cxn ang="0">
                      <a:pos x="58" y="0"/>
                    </a:cxn>
                    <a:cxn ang="0">
                      <a:pos x="80" y="33"/>
                    </a:cxn>
                    <a:cxn ang="0">
                      <a:pos x="70" y="46"/>
                    </a:cxn>
                    <a:cxn ang="0">
                      <a:pos x="54" y="51"/>
                    </a:cxn>
                    <a:cxn ang="0">
                      <a:pos x="48" y="66"/>
                    </a:cxn>
                    <a:cxn ang="0">
                      <a:pos x="32" y="56"/>
                    </a:cxn>
                    <a:cxn ang="0">
                      <a:pos x="38" y="43"/>
                    </a:cxn>
                    <a:cxn ang="0">
                      <a:pos x="30" y="23"/>
                    </a:cxn>
                    <a:cxn ang="0">
                      <a:pos x="20" y="40"/>
                    </a:cxn>
                    <a:cxn ang="0">
                      <a:pos x="8" y="46"/>
                    </a:cxn>
                    <a:cxn ang="0">
                      <a:pos x="0" y="41"/>
                    </a:cxn>
                  </a:cxnLst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1" name="Freeform 27"/>
                <p:cNvSpPr/>
                <p:nvPr userDrawn="1"/>
              </p:nvSpPr>
              <p:spPr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26" y="104"/>
                    </a:cxn>
                    <a:cxn ang="0">
                      <a:pos x="32" y="88"/>
                    </a:cxn>
                    <a:cxn ang="0">
                      <a:pos x="52" y="82"/>
                    </a:cxn>
                    <a:cxn ang="0">
                      <a:pos x="46" y="101"/>
                    </a:cxn>
                    <a:cxn ang="0">
                      <a:pos x="66" y="103"/>
                    </a:cxn>
                    <a:cxn ang="0">
                      <a:pos x="76" y="116"/>
                    </a:cxn>
                    <a:cxn ang="0">
                      <a:pos x="58" y="121"/>
                    </a:cxn>
                    <a:cxn ang="0">
                      <a:pos x="74" y="142"/>
                    </a:cxn>
                    <a:cxn ang="0">
                      <a:pos x="84" y="126"/>
                    </a:cxn>
                    <a:cxn ang="0">
                      <a:pos x="82" y="91"/>
                    </a:cxn>
                    <a:cxn ang="0">
                      <a:pos x="60" y="87"/>
                    </a:cxn>
                    <a:cxn ang="0">
                      <a:pos x="50" y="67"/>
                    </a:cxn>
                    <a:cxn ang="0">
                      <a:pos x="34" y="67"/>
                    </a:cxn>
                    <a:cxn ang="0">
                      <a:pos x="30" y="57"/>
                    </a:cxn>
                    <a:cxn ang="0">
                      <a:pos x="42" y="34"/>
                    </a:cxn>
                    <a:cxn ang="0">
                      <a:pos x="30" y="0"/>
                    </a:cxn>
                    <a:cxn ang="0">
                      <a:pos x="18" y="18"/>
                    </a:cxn>
                    <a:cxn ang="0">
                      <a:pos x="4" y="38"/>
                    </a:cxn>
                    <a:cxn ang="0">
                      <a:pos x="14" y="62"/>
                    </a:cxn>
                    <a:cxn ang="0">
                      <a:pos x="14" y="78"/>
                    </a:cxn>
                  </a:cxnLst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2" name="Freeform 28"/>
                <p:cNvSpPr/>
                <p:nvPr userDrawn="1"/>
              </p:nvSpPr>
              <p:spPr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2" y="0"/>
                    </a:cxn>
                    <a:cxn ang="0">
                      <a:pos x="20" y="13"/>
                    </a:cxn>
                    <a:cxn ang="0">
                      <a:pos x="22" y="20"/>
                    </a:cxn>
                    <a:cxn ang="0">
                      <a:pos x="28" y="21"/>
                    </a:cxn>
                    <a:cxn ang="0">
                      <a:pos x="32" y="31"/>
                    </a:cxn>
                    <a:cxn ang="0">
                      <a:pos x="18" y="41"/>
                    </a:cxn>
                    <a:cxn ang="0">
                      <a:pos x="6" y="20"/>
                    </a:cxn>
                  </a:cxnLst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3" name="Freeform 29"/>
                <p:cNvSpPr/>
                <p:nvPr userDrawn="1"/>
              </p:nvSpPr>
              <p:spPr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23" y="16"/>
                    </a:cxn>
                    <a:cxn ang="0">
                      <a:pos x="38" y="0"/>
                    </a:cxn>
                    <a:cxn ang="0">
                      <a:pos x="25" y="23"/>
                    </a:cxn>
                    <a:cxn ang="0">
                      <a:pos x="2" y="41"/>
                    </a:cxn>
                    <a:cxn ang="0">
                      <a:pos x="0" y="36"/>
                    </a:cxn>
                  </a:cxnLst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4" name="Freeform 30"/>
                <p:cNvSpPr/>
                <p:nvPr userDrawn="1"/>
              </p:nvSpPr>
              <p:spPr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31" y="436"/>
                    </a:cxn>
                    <a:cxn ang="0">
                      <a:pos x="36" y="390"/>
                    </a:cxn>
                    <a:cxn ang="0">
                      <a:pos x="33" y="382"/>
                    </a:cxn>
                    <a:cxn ang="0">
                      <a:pos x="24" y="340"/>
                    </a:cxn>
                    <a:cxn ang="0">
                      <a:pos x="6" y="335"/>
                    </a:cxn>
                    <a:cxn ang="0">
                      <a:pos x="0" y="298"/>
                    </a:cxn>
                    <a:cxn ang="0">
                      <a:pos x="18" y="281"/>
                    </a:cxn>
                    <a:cxn ang="0">
                      <a:pos x="9" y="257"/>
                    </a:cxn>
                    <a:cxn ang="0">
                      <a:pos x="3" y="249"/>
                    </a:cxn>
                    <a:cxn ang="0">
                      <a:pos x="42" y="187"/>
                    </a:cxn>
                    <a:cxn ang="0">
                      <a:pos x="65" y="150"/>
                    </a:cxn>
                    <a:cxn ang="0">
                      <a:pos x="63" y="109"/>
                    </a:cxn>
                    <a:cxn ang="0">
                      <a:pos x="36" y="67"/>
                    </a:cxn>
                    <a:cxn ang="0">
                      <a:pos x="30" y="50"/>
                    </a:cxn>
                    <a:cxn ang="0">
                      <a:pos x="39" y="56"/>
                    </a:cxn>
                    <a:cxn ang="0">
                      <a:pos x="71" y="55"/>
                    </a:cxn>
                    <a:cxn ang="0">
                      <a:pos x="95" y="17"/>
                    </a:cxn>
                    <a:cxn ang="0">
                      <a:pos x="122" y="0"/>
                    </a:cxn>
                    <a:cxn ang="0">
                      <a:pos x="131" y="3"/>
                    </a:cxn>
                    <a:cxn ang="0">
                      <a:pos x="137" y="14"/>
                    </a:cxn>
                    <a:cxn ang="0">
                      <a:pos x="146" y="8"/>
                    </a:cxn>
                    <a:cxn ang="0">
                      <a:pos x="164" y="12"/>
                    </a:cxn>
                    <a:cxn ang="0">
                      <a:pos x="173" y="14"/>
                    </a:cxn>
                    <a:cxn ang="0">
                      <a:pos x="210" y="22"/>
                    </a:cxn>
                    <a:cxn ang="0">
                      <a:pos x="231" y="37"/>
                    </a:cxn>
                    <a:cxn ang="0">
                      <a:pos x="249" y="26"/>
                    </a:cxn>
                    <a:cxn ang="0">
                      <a:pos x="257" y="22"/>
                    </a:cxn>
                    <a:cxn ang="0">
                      <a:pos x="290" y="22"/>
                    </a:cxn>
                    <a:cxn ang="0">
                      <a:pos x="314" y="50"/>
                    </a:cxn>
                    <a:cxn ang="0">
                      <a:pos x="344" y="92"/>
                    </a:cxn>
                    <a:cxn ang="0">
                      <a:pos x="365" y="109"/>
                    </a:cxn>
                    <a:cxn ang="0">
                      <a:pos x="382" y="106"/>
                    </a:cxn>
                    <a:cxn ang="0">
                      <a:pos x="402" y="101"/>
                    </a:cxn>
                    <a:cxn ang="0">
                      <a:pos x="432" y="111"/>
                    </a:cxn>
                    <a:cxn ang="0">
                      <a:pos x="446" y="126"/>
                    </a:cxn>
                    <a:cxn ang="0">
                      <a:pos x="458" y="140"/>
                    </a:cxn>
                    <a:cxn ang="0">
                      <a:pos x="473" y="173"/>
                    </a:cxn>
                    <a:cxn ang="0">
                      <a:pos x="479" y="187"/>
                    </a:cxn>
                    <a:cxn ang="0">
                      <a:pos x="482" y="195"/>
                    </a:cxn>
                    <a:cxn ang="0">
                      <a:pos x="461" y="221"/>
                    </a:cxn>
                    <a:cxn ang="0">
                      <a:pos x="479" y="220"/>
                    </a:cxn>
                    <a:cxn ang="0">
                      <a:pos x="509" y="242"/>
                    </a:cxn>
                    <a:cxn ang="0">
                      <a:pos x="542" y="245"/>
                    </a:cxn>
                    <a:cxn ang="0">
                      <a:pos x="566" y="262"/>
                    </a:cxn>
                    <a:cxn ang="0">
                      <a:pos x="569" y="268"/>
                    </a:cxn>
                    <a:cxn ang="0">
                      <a:pos x="569" y="274"/>
                    </a:cxn>
                    <a:cxn ang="0">
                      <a:pos x="586" y="268"/>
                    </a:cxn>
                    <a:cxn ang="0">
                      <a:pos x="595" y="267"/>
                    </a:cxn>
                    <a:cxn ang="0">
                      <a:pos x="653" y="288"/>
                    </a:cxn>
                    <a:cxn ang="0">
                      <a:pos x="665" y="310"/>
                    </a:cxn>
                    <a:cxn ang="0">
                      <a:pos x="692" y="313"/>
                    </a:cxn>
                    <a:cxn ang="0">
                      <a:pos x="701" y="335"/>
                    </a:cxn>
                    <a:cxn ang="0">
                      <a:pos x="671" y="402"/>
                    </a:cxn>
                    <a:cxn ang="0">
                      <a:pos x="647" y="438"/>
                    </a:cxn>
                  </a:cxnLst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5" name="Freeform 31"/>
                <p:cNvSpPr/>
                <p:nvPr userDrawn="1"/>
              </p:nvSpPr>
              <p:spPr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5"/>
                    </a:cxn>
                    <a:cxn ang="0">
                      <a:pos x="502" y="28"/>
                    </a:cxn>
                    <a:cxn ang="0">
                      <a:pos x="550" y="31"/>
                    </a:cxn>
                    <a:cxn ang="0">
                      <a:pos x="578" y="107"/>
                    </a:cxn>
                    <a:cxn ang="0">
                      <a:pos x="586" y="74"/>
                    </a:cxn>
                    <a:cxn ang="0">
                      <a:pos x="606" y="57"/>
                    </a:cxn>
                    <a:cxn ang="0">
                      <a:pos x="642" y="103"/>
                    </a:cxn>
                    <a:cxn ang="0">
                      <a:pos x="682" y="80"/>
                    </a:cxn>
                    <a:cxn ang="0">
                      <a:pos x="706" y="71"/>
                    </a:cxn>
                    <a:cxn ang="0">
                      <a:pos x="762" y="2"/>
                    </a:cxn>
                    <a:cxn ang="0">
                      <a:pos x="798" y="57"/>
                    </a:cxn>
                    <a:cxn ang="0">
                      <a:pos x="798" y="107"/>
                    </a:cxn>
                    <a:cxn ang="0">
                      <a:pos x="790" y="130"/>
                    </a:cxn>
                    <a:cxn ang="0">
                      <a:pos x="766" y="133"/>
                    </a:cxn>
                    <a:cxn ang="0">
                      <a:pos x="762" y="153"/>
                    </a:cxn>
                    <a:cxn ang="0">
                      <a:pos x="802" y="185"/>
                    </a:cxn>
                    <a:cxn ang="0">
                      <a:pos x="786" y="264"/>
                    </a:cxn>
                    <a:cxn ang="0">
                      <a:pos x="830" y="339"/>
                    </a:cxn>
                    <a:cxn ang="0">
                      <a:pos x="854" y="369"/>
                    </a:cxn>
                    <a:cxn ang="0">
                      <a:pos x="830" y="369"/>
                    </a:cxn>
                    <a:cxn ang="0">
                      <a:pos x="746" y="310"/>
                    </a:cxn>
                    <a:cxn ang="0">
                      <a:pos x="678" y="330"/>
                    </a:cxn>
                    <a:cxn ang="0">
                      <a:pos x="590" y="362"/>
                    </a:cxn>
                    <a:cxn ang="0">
                      <a:pos x="642" y="474"/>
                    </a:cxn>
                    <a:cxn ang="0">
                      <a:pos x="710" y="500"/>
                    </a:cxn>
                    <a:cxn ang="0">
                      <a:pos x="738" y="451"/>
                    </a:cxn>
                    <a:cxn ang="0">
                      <a:pos x="774" y="467"/>
                    </a:cxn>
                    <a:cxn ang="0">
                      <a:pos x="766" y="517"/>
                    </a:cxn>
                    <a:cxn ang="0">
                      <a:pos x="802" y="549"/>
                    </a:cxn>
                    <a:cxn ang="0">
                      <a:pos x="838" y="539"/>
                    </a:cxn>
                    <a:cxn ang="0">
                      <a:pos x="922" y="661"/>
                    </a:cxn>
                    <a:cxn ang="0">
                      <a:pos x="942" y="677"/>
                    </a:cxn>
                    <a:cxn ang="0">
                      <a:pos x="874" y="664"/>
                    </a:cxn>
                    <a:cxn ang="0">
                      <a:pos x="830" y="621"/>
                    </a:cxn>
                    <a:cxn ang="0">
                      <a:pos x="778" y="582"/>
                    </a:cxn>
                    <a:cxn ang="0">
                      <a:pos x="702" y="543"/>
                    </a:cxn>
                    <a:cxn ang="0">
                      <a:pos x="614" y="530"/>
                    </a:cxn>
                    <a:cxn ang="0">
                      <a:pos x="506" y="487"/>
                    </a:cxn>
                    <a:cxn ang="0">
                      <a:pos x="462" y="415"/>
                    </a:cxn>
                    <a:cxn ang="0">
                      <a:pos x="430" y="379"/>
                    </a:cxn>
                    <a:cxn ang="0">
                      <a:pos x="382" y="353"/>
                    </a:cxn>
                    <a:cxn ang="0">
                      <a:pos x="342" y="303"/>
                    </a:cxn>
                    <a:cxn ang="0">
                      <a:pos x="354" y="339"/>
                    </a:cxn>
                    <a:cxn ang="0">
                      <a:pos x="418" y="405"/>
                    </a:cxn>
                    <a:cxn ang="0">
                      <a:pos x="422" y="431"/>
                    </a:cxn>
                    <a:cxn ang="0">
                      <a:pos x="394" y="408"/>
                    </a:cxn>
                    <a:cxn ang="0">
                      <a:pos x="354" y="382"/>
                    </a:cxn>
                    <a:cxn ang="0">
                      <a:pos x="314" y="330"/>
                    </a:cxn>
                    <a:cxn ang="0">
                      <a:pos x="266" y="284"/>
                    </a:cxn>
                    <a:cxn ang="0">
                      <a:pos x="210" y="257"/>
                    </a:cxn>
                    <a:cxn ang="0">
                      <a:pos x="154" y="195"/>
                    </a:cxn>
                    <a:cxn ang="0">
                      <a:pos x="66" y="54"/>
                    </a:cxn>
                    <a:cxn ang="0">
                      <a:pos x="34" y="31"/>
                    </a:cxn>
                    <a:cxn ang="0">
                      <a:pos x="46" y="18"/>
                    </a:cxn>
                    <a:cxn ang="0">
                      <a:pos x="102" y="57"/>
                    </a:cxn>
                  </a:cxnLst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6" name="Freeform 32"/>
                <p:cNvSpPr/>
                <p:nvPr userDrawn="1"/>
              </p:nvSpPr>
              <p:spPr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3"/>
                    </a:cxn>
                    <a:cxn ang="0">
                      <a:pos x="10" y="39"/>
                    </a:cxn>
                    <a:cxn ang="0">
                      <a:pos x="6" y="23"/>
                    </a:cxn>
                  </a:cxnLst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7" name="Freeform 33"/>
                <p:cNvSpPr/>
                <p:nvPr userDrawn="1"/>
              </p:nvSpPr>
              <p:spPr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3" y="1"/>
                    </a:cxn>
                    <a:cxn ang="0">
                      <a:pos x="38" y="13"/>
                    </a:cxn>
                    <a:cxn ang="0">
                      <a:pos x="8" y="13"/>
                    </a:cxn>
                    <a:cxn ang="0">
                      <a:pos x="0" y="4"/>
                    </a:cxn>
                  </a:cxnLst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8" name="Freeform 34"/>
                <p:cNvSpPr/>
                <p:nvPr userDrawn="1"/>
              </p:nvSpPr>
              <p:spPr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28" y="21"/>
                    </a:cxn>
                    <a:cxn ang="0">
                      <a:pos x="56" y="18"/>
                    </a:cxn>
                    <a:cxn ang="0">
                      <a:pos x="80" y="8"/>
                    </a:cxn>
                    <a:cxn ang="0">
                      <a:pos x="64" y="21"/>
                    </a:cxn>
                    <a:cxn ang="0">
                      <a:pos x="125" y="41"/>
                    </a:cxn>
                    <a:cxn ang="0">
                      <a:pos x="161" y="55"/>
                    </a:cxn>
                    <a:cxn ang="0">
                      <a:pos x="117" y="65"/>
                    </a:cxn>
                    <a:cxn ang="0">
                      <a:pos x="89" y="48"/>
                    </a:cxn>
                    <a:cxn ang="0">
                      <a:pos x="76" y="45"/>
                    </a:cxn>
                    <a:cxn ang="0">
                      <a:pos x="24" y="35"/>
                    </a:cxn>
                    <a:cxn ang="0">
                      <a:pos x="0" y="41"/>
                    </a:cxn>
                  </a:cxnLst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79" name="Freeform 35"/>
                <p:cNvSpPr/>
                <p:nvPr userDrawn="1"/>
              </p:nvSpPr>
              <p:spPr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3"/>
                    </a:cxn>
                    <a:cxn ang="0">
                      <a:pos x="88" y="20"/>
                    </a:cxn>
                    <a:cxn ang="0">
                      <a:pos x="112" y="17"/>
                    </a:cxn>
                    <a:cxn ang="0">
                      <a:pos x="108" y="37"/>
                    </a:cxn>
                    <a:cxn ang="0">
                      <a:pos x="64" y="34"/>
                    </a:cxn>
                    <a:cxn ang="0">
                      <a:pos x="0" y="30"/>
                    </a:cxn>
                    <a:cxn ang="0">
                      <a:pos x="28" y="17"/>
                    </a:cxn>
                    <a:cxn ang="0">
                      <a:pos x="0" y="0"/>
                    </a:cxn>
                  </a:cxnLst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0" name="Freeform 36"/>
                <p:cNvSpPr/>
                <p:nvPr userDrawn="1"/>
              </p:nvSpPr>
              <p:spPr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0"/>
                    </a:cxn>
                    <a:cxn ang="0">
                      <a:pos x="36" y="11"/>
                    </a:cxn>
                    <a:cxn ang="0">
                      <a:pos x="17" y="20"/>
                    </a:cxn>
                  </a:cxnLst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1" name="Freeform 37"/>
                <p:cNvSpPr/>
                <p:nvPr userDrawn="1"/>
              </p:nvSpPr>
              <p:spPr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8" y="27"/>
                    </a:cxn>
                    <a:cxn ang="0">
                      <a:pos x="18" y="0"/>
                    </a:cxn>
                    <a:cxn ang="0">
                      <a:pos x="18" y="27"/>
                    </a:cxn>
                  </a:cxnLst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2" name="Freeform 38"/>
                <p:cNvSpPr/>
                <p:nvPr userDrawn="1"/>
              </p:nvSpPr>
              <p:spPr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7"/>
                    </a:cxn>
                    <a:cxn ang="0">
                      <a:pos x="20" y="27"/>
                    </a:cxn>
                    <a:cxn ang="0">
                      <a:pos x="25" y="40"/>
                    </a:cxn>
                    <a:cxn ang="0">
                      <a:pos x="37" y="44"/>
                    </a:cxn>
                    <a:cxn ang="0">
                      <a:pos x="25" y="60"/>
                    </a:cxn>
                    <a:cxn ang="0">
                      <a:pos x="0" y="17"/>
                    </a:cxn>
                    <a:cxn ang="0">
                      <a:pos x="4" y="7"/>
                    </a:cxn>
                  </a:cxnLst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3" name="Freeform 39"/>
                <p:cNvSpPr/>
                <p:nvPr userDrawn="1"/>
              </p:nvSpPr>
              <p:spPr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327" y="2"/>
                    </a:cxn>
                    <a:cxn ang="0">
                      <a:pos x="343" y="13"/>
                    </a:cxn>
                    <a:cxn ang="0">
                      <a:pos x="349" y="0"/>
                    </a:cxn>
                    <a:cxn ang="0">
                      <a:pos x="394" y="0"/>
                    </a:cxn>
                    <a:cxn ang="0">
                      <a:pos x="427" y="27"/>
                    </a:cxn>
                    <a:cxn ang="0">
                      <a:pos x="474" y="16"/>
                    </a:cxn>
                    <a:cxn ang="0">
                      <a:pos x="467" y="45"/>
                    </a:cxn>
                    <a:cxn ang="0">
                      <a:pos x="443" y="72"/>
                    </a:cxn>
                    <a:cxn ang="0">
                      <a:pos x="438" y="45"/>
                    </a:cxn>
                    <a:cxn ang="0">
                      <a:pos x="427" y="48"/>
                    </a:cxn>
                    <a:cxn ang="0">
                      <a:pos x="415" y="45"/>
                    </a:cxn>
                    <a:cxn ang="0">
                      <a:pos x="391" y="33"/>
                    </a:cxn>
                    <a:cxn ang="0">
                      <a:pos x="339" y="59"/>
                    </a:cxn>
                    <a:cxn ang="0">
                      <a:pos x="299" y="69"/>
                    </a:cxn>
                    <a:cxn ang="0">
                      <a:pos x="315" y="89"/>
                    </a:cxn>
                    <a:cxn ang="0">
                      <a:pos x="279" y="98"/>
                    </a:cxn>
                    <a:cxn ang="0">
                      <a:pos x="251" y="95"/>
                    </a:cxn>
                    <a:cxn ang="0">
                      <a:pos x="263" y="89"/>
                    </a:cxn>
                    <a:cxn ang="0">
                      <a:pos x="254" y="63"/>
                    </a:cxn>
                    <a:cxn ang="0">
                      <a:pos x="251" y="48"/>
                    </a:cxn>
                    <a:cxn ang="0">
                      <a:pos x="235" y="36"/>
                    </a:cxn>
                    <a:cxn ang="0">
                      <a:pos x="211" y="42"/>
                    </a:cxn>
                    <a:cxn ang="0">
                      <a:pos x="199" y="42"/>
                    </a:cxn>
                    <a:cxn ang="0">
                      <a:pos x="183" y="39"/>
                    </a:cxn>
                    <a:cxn ang="0">
                      <a:pos x="123" y="3"/>
                    </a:cxn>
                    <a:cxn ang="0">
                      <a:pos x="88" y="22"/>
                    </a:cxn>
                    <a:cxn ang="0">
                      <a:pos x="1" y="0"/>
                    </a:cxn>
                    <a:cxn ang="0">
                      <a:pos x="327" y="2"/>
                    </a:cxn>
                  </a:cxnLst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4" name="Freeform 40"/>
                <p:cNvSpPr/>
                <p:nvPr userDrawn="1"/>
              </p:nvSpPr>
              <p:spPr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56" y="49"/>
                    </a:cxn>
                    <a:cxn ang="0">
                      <a:pos x="45" y="2"/>
                    </a:cxn>
                    <a:cxn ang="0">
                      <a:pos x="424" y="0"/>
                    </a:cxn>
                    <a:cxn ang="0">
                      <a:pos x="440" y="22"/>
                    </a:cxn>
                    <a:cxn ang="0">
                      <a:pos x="392" y="25"/>
                    </a:cxn>
                    <a:cxn ang="0">
                      <a:pos x="156" y="49"/>
                    </a:cxn>
                  </a:cxnLst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5" name="Freeform 41"/>
                <p:cNvSpPr/>
                <p:nvPr userDrawn="1"/>
              </p:nvSpPr>
              <p:spPr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25"/>
                    </a:cxn>
                    <a:cxn ang="0">
                      <a:pos x="0" y="22"/>
                    </a:cxn>
                  </a:cxnLst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6" name="Freeform 42"/>
                <p:cNvSpPr/>
                <p:nvPr userDrawn="1"/>
              </p:nvSpPr>
              <p:spPr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171" y="2"/>
                    </a:cxn>
                    <a:cxn ang="0">
                      <a:pos x="1022" y="0"/>
                    </a:cxn>
                    <a:cxn ang="0">
                      <a:pos x="975" y="132"/>
                    </a:cxn>
                    <a:cxn ang="0">
                      <a:pos x="931" y="166"/>
                    </a:cxn>
                    <a:cxn ang="0">
                      <a:pos x="919" y="171"/>
                    </a:cxn>
                    <a:cxn ang="0">
                      <a:pos x="879" y="179"/>
                    </a:cxn>
                    <a:cxn ang="0">
                      <a:pos x="846" y="215"/>
                    </a:cxn>
                    <a:cxn ang="0">
                      <a:pos x="849" y="242"/>
                    </a:cxn>
                    <a:cxn ang="0">
                      <a:pos x="853" y="262"/>
                    </a:cxn>
                    <a:cxn ang="0">
                      <a:pos x="858" y="277"/>
                    </a:cxn>
                    <a:cxn ang="0">
                      <a:pos x="849" y="299"/>
                    </a:cxn>
                    <a:cxn ang="0">
                      <a:pos x="823" y="294"/>
                    </a:cxn>
                    <a:cxn ang="0">
                      <a:pos x="802" y="316"/>
                    </a:cxn>
                    <a:cxn ang="0">
                      <a:pos x="813" y="257"/>
                    </a:cxn>
                    <a:cxn ang="0">
                      <a:pos x="792" y="245"/>
                    </a:cxn>
                    <a:cxn ang="0">
                      <a:pos x="806" y="228"/>
                    </a:cxn>
                    <a:cxn ang="0">
                      <a:pos x="802" y="218"/>
                    </a:cxn>
                    <a:cxn ang="0">
                      <a:pos x="750" y="230"/>
                    </a:cxn>
                    <a:cxn ang="0">
                      <a:pos x="743" y="208"/>
                    </a:cxn>
                    <a:cxn ang="0">
                      <a:pos x="696" y="230"/>
                    </a:cxn>
                    <a:cxn ang="0">
                      <a:pos x="750" y="252"/>
                    </a:cxn>
                    <a:cxn ang="0">
                      <a:pos x="715" y="286"/>
                    </a:cxn>
                    <a:cxn ang="0">
                      <a:pos x="729" y="308"/>
                    </a:cxn>
                    <a:cxn ang="0">
                      <a:pos x="738" y="338"/>
                    </a:cxn>
                    <a:cxn ang="0">
                      <a:pos x="724" y="340"/>
                    </a:cxn>
                    <a:cxn ang="0">
                      <a:pos x="736" y="352"/>
                    </a:cxn>
                    <a:cxn ang="0">
                      <a:pos x="720" y="372"/>
                    </a:cxn>
                    <a:cxn ang="0">
                      <a:pos x="0" y="365"/>
                    </a:cxn>
                    <a:cxn ang="0">
                      <a:pos x="171" y="2"/>
                    </a:cxn>
                  </a:cxnLst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7" name="Freeform 43"/>
                <p:cNvSpPr/>
                <p:nvPr userDrawn="1"/>
              </p:nvSpPr>
              <p:spPr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27"/>
                    </a:cxn>
                    <a:cxn ang="0">
                      <a:pos x="15" y="88"/>
                    </a:cxn>
                    <a:cxn ang="0">
                      <a:pos x="17" y="55"/>
                    </a:cxn>
                    <a:cxn ang="0">
                      <a:pos x="11" y="32"/>
                    </a:cxn>
                    <a:cxn ang="0">
                      <a:pos x="17" y="10"/>
                    </a:cxn>
                    <a:cxn ang="0">
                      <a:pos x="21" y="0"/>
                    </a:cxn>
                    <a:cxn ang="0">
                      <a:pos x="31" y="24"/>
                    </a:cxn>
                    <a:cxn ang="0">
                      <a:pos x="47" y="80"/>
                    </a:cxn>
                    <a:cxn ang="0">
                      <a:pos x="31" y="88"/>
                    </a:cxn>
                    <a:cxn ang="0">
                      <a:pos x="23" y="102"/>
                    </a:cxn>
                    <a:cxn ang="0">
                      <a:pos x="21" y="107"/>
                    </a:cxn>
                    <a:cxn ang="0">
                      <a:pos x="27" y="109"/>
                    </a:cxn>
                    <a:cxn ang="0">
                      <a:pos x="31" y="119"/>
                    </a:cxn>
                    <a:cxn ang="0">
                      <a:pos x="13" y="120"/>
                    </a:cxn>
                    <a:cxn ang="0">
                      <a:pos x="7" y="130"/>
                    </a:cxn>
                    <a:cxn ang="0">
                      <a:pos x="3" y="125"/>
                    </a:cxn>
                    <a:cxn ang="0">
                      <a:pos x="5" y="127"/>
                    </a:cxn>
                  </a:cxnLst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8" name="Freeform 44"/>
                <p:cNvSpPr/>
                <p:nvPr userDrawn="1"/>
              </p:nvSpPr>
              <p:spPr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50"/>
                    </a:cxn>
                    <a:cxn ang="0">
                      <a:pos x="30" y="35"/>
                    </a:cxn>
                    <a:cxn ang="0">
                      <a:pos x="50" y="27"/>
                    </a:cxn>
                    <a:cxn ang="0">
                      <a:pos x="54" y="37"/>
                    </a:cxn>
                    <a:cxn ang="0">
                      <a:pos x="66" y="40"/>
                    </a:cxn>
                    <a:cxn ang="0">
                      <a:pos x="80" y="45"/>
                    </a:cxn>
                    <a:cxn ang="0">
                      <a:pos x="116" y="27"/>
                    </a:cxn>
                    <a:cxn ang="0">
                      <a:pos x="130" y="14"/>
                    </a:cxn>
                    <a:cxn ang="0">
                      <a:pos x="138" y="9"/>
                    </a:cxn>
                    <a:cxn ang="0">
                      <a:pos x="106" y="40"/>
                    </a:cxn>
                    <a:cxn ang="0">
                      <a:pos x="84" y="55"/>
                    </a:cxn>
                    <a:cxn ang="0">
                      <a:pos x="66" y="66"/>
                    </a:cxn>
                    <a:cxn ang="0">
                      <a:pos x="48" y="84"/>
                    </a:cxn>
                    <a:cxn ang="0">
                      <a:pos x="26" y="73"/>
                    </a:cxn>
                    <a:cxn ang="0">
                      <a:pos x="20" y="71"/>
                    </a:cxn>
                    <a:cxn ang="0">
                      <a:pos x="22" y="79"/>
                    </a:cxn>
                    <a:cxn ang="0">
                      <a:pos x="0" y="79"/>
                    </a:cxn>
                    <a:cxn ang="0">
                      <a:pos x="10" y="64"/>
                    </a:cxn>
                    <a:cxn ang="0">
                      <a:pos x="26" y="50"/>
                    </a:cxn>
                  </a:cxnLst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89" name="Freeform 45"/>
                <p:cNvSpPr/>
                <p:nvPr userDrawn="1"/>
              </p:nvSpPr>
              <p:spPr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7" y="20"/>
                    </a:cxn>
                    <a:cxn ang="0">
                      <a:pos x="159" y="5"/>
                    </a:cxn>
                    <a:cxn ang="0">
                      <a:pos x="169" y="0"/>
                    </a:cxn>
                    <a:cxn ang="0">
                      <a:pos x="181" y="20"/>
                    </a:cxn>
                    <a:cxn ang="0">
                      <a:pos x="187" y="35"/>
                    </a:cxn>
                    <a:cxn ang="0">
                      <a:pos x="177" y="48"/>
                    </a:cxn>
                    <a:cxn ang="0">
                      <a:pos x="169" y="63"/>
                    </a:cxn>
                    <a:cxn ang="0">
                      <a:pos x="161" y="104"/>
                    </a:cxn>
                    <a:cxn ang="0">
                      <a:pos x="143" y="112"/>
                    </a:cxn>
                    <a:cxn ang="0">
                      <a:pos x="119" y="113"/>
                    </a:cxn>
                    <a:cxn ang="0">
                      <a:pos x="111" y="102"/>
                    </a:cxn>
                    <a:cxn ang="0">
                      <a:pos x="101" y="120"/>
                    </a:cxn>
                    <a:cxn ang="0">
                      <a:pos x="90" y="123"/>
                    </a:cxn>
                    <a:cxn ang="0">
                      <a:pos x="80" y="109"/>
                    </a:cxn>
                    <a:cxn ang="0">
                      <a:pos x="58" y="118"/>
                    </a:cxn>
                    <a:cxn ang="0">
                      <a:pos x="76" y="117"/>
                    </a:cxn>
                    <a:cxn ang="0">
                      <a:pos x="78" y="132"/>
                    </a:cxn>
                    <a:cxn ang="0">
                      <a:pos x="58" y="137"/>
                    </a:cxn>
                    <a:cxn ang="0">
                      <a:pos x="34" y="137"/>
                    </a:cxn>
                    <a:cxn ang="0">
                      <a:pos x="36" y="127"/>
                    </a:cxn>
                    <a:cxn ang="0">
                      <a:pos x="46" y="118"/>
                    </a:cxn>
                    <a:cxn ang="0">
                      <a:pos x="34" y="122"/>
                    </a:cxn>
                    <a:cxn ang="0">
                      <a:pos x="26" y="137"/>
                    </a:cxn>
                    <a:cxn ang="0">
                      <a:pos x="30" y="156"/>
                    </a:cxn>
                    <a:cxn ang="0">
                      <a:pos x="14" y="164"/>
                    </a:cxn>
                    <a:cxn ang="0">
                      <a:pos x="0" y="176"/>
                    </a:cxn>
                    <a:cxn ang="0">
                      <a:pos x="8" y="155"/>
                    </a:cxn>
                    <a:cxn ang="0">
                      <a:pos x="0" y="135"/>
                    </a:cxn>
                    <a:cxn ang="0">
                      <a:pos x="14" y="125"/>
                    </a:cxn>
                    <a:cxn ang="0">
                      <a:pos x="32" y="110"/>
                    </a:cxn>
                    <a:cxn ang="0">
                      <a:pos x="44" y="97"/>
                    </a:cxn>
                    <a:cxn ang="0">
                      <a:pos x="72" y="95"/>
                    </a:cxn>
                    <a:cxn ang="0">
                      <a:pos x="84" y="92"/>
                    </a:cxn>
                    <a:cxn ang="0">
                      <a:pos x="113" y="64"/>
                    </a:cxn>
                    <a:cxn ang="0">
                      <a:pos x="119" y="76"/>
                    </a:cxn>
                    <a:cxn ang="0">
                      <a:pos x="131" y="63"/>
                    </a:cxn>
                    <a:cxn ang="0">
                      <a:pos x="149" y="44"/>
                    </a:cxn>
                    <a:cxn ang="0">
                      <a:pos x="153" y="35"/>
                    </a:cxn>
                    <a:cxn ang="0">
                      <a:pos x="147" y="31"/>
                    </a:cxn>
                    <a:cxn ang="0">
                      <a:pos x="151" y="26"/>
                    </a:cxn>
                    <a:cxn ang="0">
                      <a:pos x="157" y="20"/>
                    </a:cxn>
                  </a:cxnLst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0" name="Freeform 46"/>
                <p:cNvSpPr/>
                <p:nvPr userDrawn="1"/>
              </p:nvSpPr>
              <p:spPr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0"/>
                    </a:cxn>
                    <a:cxn ang="0">
                      <a:pos x="0" y="7"/>
                    </a:cxn>
                  </a:cxnLst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1" name="Freeform 47"/>
                <p:cNvSpPr/>
                <p:nvPr userDrawn="1"/>
              </p:nvSpPr>
              <p:spPr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3" y="21"/>
                    </a:cxn>
                    <a:cxn ang="0">
                      <a:pos x="779" y="64"/>
                    </a:cxn>
                    <a:cxn ang="0">
                      <a:pos x="749" y="100"/>
                    </a:cxn>
                    <a:cxn ang="0">
                      <a:pos x="723" y="116"/>
                    </a:cxn>
                    <a:cxn ang="0">
                      <a:pos x="635" y="147"/>
                    </a:cxn>
                    <a:cxn ang="0">
                      <a:pos x="633" y="172"/>
                    </a:cxn>
                    <a:cxn ang="0">
                      <a:pos x="605" y="188"/>
                    </a:cxn>
                    <a:cxn ang="0">
                      <a:pos x="621" y="146"/>
                    </a:cxn>
                    <a:cxn ang="0">
                      <a:pos x="577" y="154"/>
                    </a:cxn>
                    <a:cxn ang="0">
                      <a:pos x="557" y="179"/>
                    </a:cxn>
                    <a:cxn ang="0">
                      <a:pos x="597" y="229"/>
                    </a:cxn>
                    <a:cxn ang="0">
                      <a:pos x="595" y="301"/>
                    </a:cxn>
                    <a:cxn ang="0">
                      <a:pos x="543" y="333"/>
                    </a:cxn>
                    <a:cxn ang="0">
                      <a:pos x="523" y="316"/>
                    </a:cxn>
                    <a:cxn ang="0">
                      <a:pos x="483" y="285"/>
                    </a:cxn>
                    <a:cxn ang="0">
                      <a:pos x="463" y="285"/>
                    </a:cxn>
                    <a:cxn ang="0">
                      <a:pos x="451" y="323"/>
                    </a:cxn>
                    <a:cxn ang="0">
                      <a:pos x="501" y="380"/>
                    </a:cxn>
                    <a:cxn ang="0">
                      <a:pos x="511" y="429"/>
                    </a:cxn>
                    <a:cxn ang="0">
                      <a:pos x="527" y="459"/>
                    </a:cxn>
                    <a:cxn ang="0">
                      <a:pos x="493" y="446"/>
                    </a:cxn>
                    <a:cxn ang="0">
                      <a:pos x="471" y="424"/>
                    </a:cxn>
                    <a:cxn ang="0">
                      <a:pos x="423" y="347"/>
                    </a:cxn>
                    <a:cxn ang="0">
                      <a:pos x="427" y="254"/>
                    </a:cxn>
                    <a:cxn ang="0">
                      <a:pos x="423" y="220"/>
                    </a:cxn>
                    <a:cxn ang="0">
                      <a:pos x="413" y="226"/>
                    </a:cxn>
                    <a:cxn ang="0">
                      <a:pos x="386" y="218"/>
                    </a:cxn>
                    <a:cxn ang="0">
                      <a:pos x="360" y="139"/>
                    </a:cxn>
                    <a:cxn ang="0">
                      <a:pos x="330" y="136"/>
                    </a:cxn>
                    <a:cxn ang="0">
                      <a:pos x="288" y="141"/>
                    </a:cxn>
                    <a:cxn ang="0">
                      <a:pos x="242" y="190"/>
                    </a:cxn>
                    <a:cxn ang="0">
                      <a:pos x="196" y="220"/>
                    </a:cxn>
                    <a:cxn ang="0">
                      <a:pos x="184" y="224"/>
                    </a:cxn>
                    <a:cxn ang="0">
                      <a:pos x="160" y="269"/>
                    </a:cxn>
                    <a:cxn ang="0">
                      <a:pos x="152" y="290"/>
                    </a:cxn>
                    <a:cxn ang="0">
                      <a:pos x="128" y="331"/>
                    </a:cxn>
                    <a:cxn ang="0">
                      <a:pos x="94" y="321"/>
                    </a:cxn>
                    <a:cxn ang="0">
                      <a:pos x="66" y="211"/>
                    </a:cxn>
                    <a:cxn ang="0">
                      <a:pos x="72" y="128"/>
                    </a:cxn>
                    <a:cxn ang="0">
                      <a:pos x="44" y="147"/>
                    </a:cxn>
                    <a:cxn ang="0">
                      <a:pos x="20" y="123"/>
                    </a:cxn>
                    <a:cxn ang="0">
                      <a:pos x="24" y="113"/>
                    </a:cxn>
                    <a:cxn ang="0">
                      <a:pos x="0" y="75"/>
                    </a:cxn>
                    <a:cxn ang="0">
                      <a:pos x="799" y="5"/>
                    </a:cxn>
                  </a:cxnLst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2" name="Freeform 48"/>
                <p:cNvSpPr/>
                <p:nvPr userDrawn="1"/>
              </p:nvSpPr>
              <p:spPr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8" y="3"/>
                    </a:cxn>
                    <a:cxn ang="0">
                      <a:pos x="39" y="28"/>
                    </a:cxn>
                    <a:cxn ang="0">
                      <a:pos x="20" y="71"/>
                    </a:cxn>
                    <a:cxn ang="0">
                      <a:pos x="1" y="58"/>
                    </a:cxn>
                    <a:cxn ang="0">
                      <a:pos x="7" y="9"/>
                    </a:cxn>
                  </a:cxnLst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3" name="Freeform 49"/>
                <p:cNvSpPr/>
                <p:nvPr userDrawn="1"/>
              </p:nvSpPr>
              <p:spPr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2" y="22"/>
                    </a:cxn>
                    <a:cxn ang="0">
                      <a:pos x="28" y="2"/>
                    </a:cxn>
                    <a:cxn ang="0">
                      <a:pos x="41" y="3"/>
                    </a:cxn>
                    <a:cxn ang="0">
                      <a:pos x="37" y="21"/>
                    </a:cxn>
                    <a:cxn ang="0">
                      <a:pos x="12" y="59"/>
                    </a:cxn>
                    <a:cxn ang="0">
                      <a:pos x="7" y="48"/>
                    </a:cxn>
                    <a:cxn ang="0">
                      <a:pos x="3" y="29"/>
                    </a:cxn>
                    <a:cxn ang="0">
                      <a:pos x="12" y="22"/>
                    </a:cxn>
                  </a:cxnLst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4" name="Freeform 50"/>
                <p:cNvSpPr/>
                <p:nvPr userDrawn="1"/>
              </p:nvSpPr>
              <p:spPr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3"/>
                    </a:cxn>
                    <a:cxn ang="0">
                      <a:pos x="5" y="24"/>
                    </a:cxn>
                    <a:cxn ang="0">
                      <a:pos x="7" y="13"/>
                    </a:cxn>
                  </a:cxnLst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5" name="Freeform 51"/>
                <p:cNvSpPr/>
                <p:nvPr userDrawn="1"/>
              </p:nvSpPr>
              <p:spPr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716" y="721"/>
                    </a:cxn>
                    <a:cxn ang="0">
                      <a:pos x="723" y="701"/>
                    </a:cxn>
                    <a:cxn ang="0">
                      <a:pos x="744" y="642"/>
                    </a:cxn>
                    <a:cxn ang="0">
                      <a:pos x="460" y="446"/>
                    </a:cxn>
                    <a:cxn ang="0">
                      <a:pos x="420" y="538"/>
                    </a:cxn>
                    <a:cxn ang="0">
                      <a:pos x="451" y="864"/>
                    </a:cxn>
                    <a:cxn ang="0">
                      <a:pos x="420" y="768"/>
                    </a:cxn>
                    <a:cxn ang="0">
                      <a:pos x="360" y="683"/>
                    </a:cxn>
                    <a:cxn ang="0">
                      <a:pos x="365" y="642"/>
                    </a:cxn>
                    <a:cxn ang="0">
                      <a:pos x="368" y="613"/>
                    </a:cxn>
                    <a:cxn ang="0">
                      <a:pos x="327" y="583"/>
                    </a:cxn>
                    <a:cxn ang="0">
                      <a:pos x="289" y="538"/>
                    </a:cxn>
                    <a:cxn ang="0">
                      <a:pos x="220" y="550"/>
                    </a:cxn>
                    <a:cxn ang="0">
                      <a:pos x="188" y="567"/>
                    </a:cxn>
                    <a:cxn ang="0">
                      <a:pos x="116" y="567"/>
                    </a:cxn>
                    <a:cxn ang="0">
                      <a:pos x="33" y="485"/>
                    </a:cxn>
                    <a:cxn ang="0">
                      <a:pos x="16" y="459"/>
                    </a:cxn>
                    <a:cxn ang="0">
                      <a:pos x="0" y="410"/>
                    </a:cxn>
                    <a:cxn ang="0">
                      <a:pos x="36" y="331"/>
                    </a:cxn>
                    <a:cxn ang="0">
                      <a:pos x="48" y="281"/>
                    </a:cxn>
                    <a:cxn ang="0">
                      <a:pos x="76" y="222"/>
                    </a:cxn>
                    <a:cxn ang="0">
                      <a:pos x="121" y="180"/>
                    </a:cxn>
                    <a:cxn ang="0">
                      <a:pos x="249" y="104"/>
                    </a:cxn>
                    <a:cxn ang="0">
                      <a:pos x="327" y="47"/>
                    </a:cxn>
                    <a:cxn ang="0">
                      <a:pos x="384" y="9"/>
                    </a:cxn>
                    <a:cxn ang="0">
                      <a:pos x="540" y="3"/>
                    </a:cxn>
                    <a:cxn ang="0">
                      <a:pos x="592" y="0"/>
                    </a:cxn>
                    <a:cxn ang="0">
                      <a:pos x="571" y="53"/>
                    </a:cxn>
                    <a:cxn ang="0">
                      <a:pos x="659" y="131"/>
                    </a:cxn>
                    <a:cxn ang="0">
                      <a:pos x="740" y="115"/>
                    </a:cxn>
                    <a:cxn ang="0">
                      <a:pos x="787" y="127"/>
                    </a:cxn>
                    <a:cxn ang="0">
                      <a:pos x="832" y="151"/>
                    </a:cxn>
                    <a:cxn ang="0">
                      <a:pos x="851" y="292"/>
                    </a:cxn>
                    <a:cxn ang="0">
                      <a:pos x="851" y="373"/>
                    </a:cxn>
                    <a:cxn ang="0">
                      <a:pos x="891" y="440"/>
                    </a:cxn>
                    <a:cxn ang="0">
                      <a:pos x="960" y="466"/>
                    </a:cxn>
                    <a:cxn ang="0">
                      <a:pos x="1012" y="459"/>
                    </a:cxn>
                    <a:cxn ang="0">
                      <a:pos x="988" y="529"/>
                    </a:cxn>
                    <a:cxn ang="0">
                      <a:pos x="891" y="633"/>
                    </a:cxn>
                    <a:cxn ang="0">
                      <a:pos x="816" y="754"/>
                    </a:cxn>
                    <a:cxn ang="0">
                      <a:pos x="827" y="790"/>
                    </a:cxn>
                    <a:cxn ang="0">
                      <a:pos x="647" y="864"/>
                    </a:cxn>
                  </a:cxnLst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6" name="Freeform 52"/>
                <p:cNvSpPr/>
                <p:nvPr userDrawn="1"/>
              </p:nvSpPr>
              <p:spPr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361" y="540"/>
                    </a:cxn>
                    <a:cxn ang="0">
                      <a:pos x="346" y="468"/>
                    </a:cxn>
                    <a:cxn ang="0">
                      <a:pos x="323" y="448"/>
                    </a:cxn>
                    <a:cxn ang="0">
                      <a:pos x="320" y="419"/>
                    </a:cxn>
                    <a:cxn ang="0">
                      <a:pos x="311" y="395"/>
                    </a:cxn>
                    <a:cxn ang="0">
                      <a:pos x="311" y="356"/>
                    </a:cxn>
                    <a:cxn ang="0">
                      <a:pos x="308" y="333"/>
                    </a:cxn>
                    <a:cxn ang="0">
                      <a:pos x="339" y="314"/>
                    </a:cxn>
                    <a:cxn ang="0">
                      <a:pos x="382" y="307"/>
                    </a:cxn>
                    <a:cxn ang="0">
                      <a:pos x="382" y="212"/>
                    </a:cxn>
                    <a:cxn ang="0">
                      <a:pos x="80" y="149"/>
                    </a:cxn>
                    <a:cxn ang="0">
                      <a:pos x="48" y="153"/>
                    </a:cxn>
                    <a:cxn ang="0">
                      <a:pos x="24" y="159"/>
                    </a:cxn>
                    <a:cxn ang="0">
                      <a:pos x="0" y="232"/>
                    </a:cxn>
                    <a:cxn ang="0">
                      <a:pos x="138" y="538"/>
                    </a:cxn>
                    <a:cxn ang="0">
                      <a:pos x="361" y="540"/>
                    </a:cxn>
                  </a:cxnLst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7" name="Freeform 53"/>
                <p:cNvSpPr/>
                <p:nvPr userDrawn="1"/>
              </p:nvSpPr>
              <p:spPr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16"/>
                    </a:cxn>
                    <a:cxn ang="0">
                      <a:pos x="6" y="20"/>
                    </a:cxn>
                  </a:cxnLst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8" name="Freeform 54"/>
                <p:cNvSpPr/>
                <p:nvPr userDrawn="1"/>
              </p:nvSpPr>
              <p:spPr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15" y="0"/>
                    </a:cxn>
                    <a:cxn ang="0">
                      <a:pos x="19" y="10"/>
                    </a:cxn>
                    <a:cxn ang="0">
                      <a:pos x="8" y="17"/>
                    </a:cxn>
                    <a:cxn ang="0">
                      <a:pos x="11" y="10"/>
                    </a:cxn>
                  </a:cxnLst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199" name="Freeform 55"/>
                <p:cNvSpPr/>
                <p:nvPr userDrawn="1"/>
              </p:nvSpPr>
              <p:spPr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3" y="5"/>
                    </a:cxn>
                    <a:cxn ang="0">
                      <a:pos x="37" y="24"/>
                    </a:cxn>
                    <a:cxn ang="0">
                      <a:pos x="24" y="14"/>
                    </a:cxn>
                  </a:cxnLst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200" name="Freeform 56"/>
                <p:cNvSpPr/>
                <p:nvPr userDrawn="1"/>
              </p:nvSpPr>
              <p:spPr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2" y="379"/>
                    </a:cxn>
                    <a:cxn ang="0">
                      <a:pos x="392" y="370"/>
                    </a:cxn>
                    <a:cxn ang="0">
                      <a:pos x="324" y="337"/>
                    </a:cxn>
                    <a:cxn ang="0">
                      <a:pos x="264" y="327"/>
                    </a:cxn>
                    <a:cxn ang="0">
                      <a:pos x="236" y="340"/>
                    </a:cxn>
                    <a:cxn ang="0">
                      <a:pos x="260" y="350"/>
                    </a:cxn>
                    <a:cxn ang="0">
                      <a:pos x="292" y="383"/>
                    </a:cxn>
                    <a:cxn ang="0">
                      <a:pos x="320" y="389"/>
                    </a:cxn>
                    <a:cxn ang="0">
                      <a:pos x="332" y="438"/>
                    </a:cxn>
                    <a:cxn ang="0">
                      <a:pos x="312" y="451"/>
                    </a:cxn>
                    <a:cxn ang="0">
                      <a:pos x="260" y="504"/>
                    </a:cxn>
                    <a:cxn ang="0">
                      <a:pos x="224" y="513"/>
                    </a:cxn>
                    <a:cxn ang="0">
                      <a:pos x="97" y="569"/>
                    </a:cxn>
                    <a:cxn ang="0">
                      <a:pos x="77" y="504"/>
                    </a:cxn>
                    <a:cxn ang="0">
                      <a:pos x="45" y="428"/>
                    </a:cxn>
                    <a:cxn ang="0">
                      <a:pos x="33" y="366"/>
                    </a:cxn>
                    <a:cxn ang="0">
                      <a:pos x="53" y="281"/>
                    </a:cxn>
                    <a:cxn ang="0">
                      <a:pos x="17" y="320"/>
                    </a:cxn>
                    <a:cxn ang="0">
                      <a:pos x="81" y="229"/>
                    </a:cxn>
                    <a:cxn ang="0">
                      <a:pos x="113" y="167"/>
                    </a:cxn>
                    <a:cxn ang="0">
                      <a:pos x="37" y="167"/>
                    </a:cxn>
                    <a:cxn ang="0">
                      <a:pos x="1" y="160"/>
                    </a:cxn>
                    <a:cxn ang="0">
                      <a:pos x="25" y="114"/>
                    </a:cxn>
                    <a:cxn ang="0">
                      <a:pos x="97" y="92"/>
                    </a:cxn>
                    <a:cxn ang="0">
                      <a:pos x="220" y="101"/>
                    </a:cxn>
                    <a:cxn ang="0">
                      <a:pos x="228" y="52"/>
                    </a:cxn>
                    <a:cxn ang="0">
                      <a:pos x="260" y="0"/>
                    </a:cxn>
                    <a:cxn ang="0">
                      <a:pos x="356" y="36"/>
                    </a:cxn>
                    <a:cxn ang="0">
                      <a:pos x="328" y="72"/>
                    </a:cxn>
                    <a:cxn ang="0">
                      <a:pos x="300" y="144"/>
                    </a:cxn>
                    <a:cxn ang="0">
                      <a:pos x="360" y="157"/>
                    </a:cxn>
                    <a:cxn ang="0">
                      <a:pos x="372" y="111"/>
                    </a:cxn>
                    <a:cxn ang="0">
                      <a:pos x="416" y="75"/>
                    </a:cxn>
                    <a:cxn ang="0">
                      <a:pos x="496" y="72"/>
                    </a:cxn>
                    <a:cxn ang="0">
                      <a:pos x="527" y="43"/>
                    </a:cxn>
                    <a:cxn ang="0">
                      <a:pos x="539" y="376"/>
                    </a:cxn>
                  </a:cxnLst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201" name="Freeform 57"/>
                <p:cNvSpPr/>
                <p:nvPr userDrawn="1"/>
              </p:nvSpPr>
              <p:spPr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1228" y="0"/>
                    </a:cxn>
                    <a:cxn ang="0">
                      <a:pos x="213" y="45"/>
                    </a:cxn>
                    <a:cxn ang="0">
                      <a:pos x="135" y="65"/>
                    </a:cxn>
                    <a:cxn ang="0">
                      <a:pos x="92" y="65"/>
                    </a:cxn>
                    <a:cxn ang="0">
                      <a:pos x="33" y="120"/>
                    </a:cxn>
                    <a:cxn ang="0">
                      <a:pos x="0" y="163"/>
                    </a:cxn>
                    <a:cxn ang="0">
                      <a:pos x="88" y="179"/>
                    </a:cxn>
                    <a:cxn ang="0">
                      <a:pos x="144" y="149"/>
                    </a:cxn>
                    <a:cxn ang="0">
                      <a:pos x="161" y="131"/>
                    </a:cxn>
                    <a:cxn ang="0">
                      <a:pos x="249" y="81"/>
                    </a:cxn>
                    <a:cxn ang="0">
                      <a:pos x="320" y="72"/>
                    </a:cxn>
                    <a:cxn ang="0">
                      <a:pos x="353" y="146"/>
                    </a:cxn>
                    <a:cxn ang="0">
                      <a:pos x="280" y="170"/>
                    </a:cxn>
                    <a:cxn ang="0">
                      <a:pos x="344" y="176"/>
                    </a:cxn>
                    <a:cxn ang="0">
                      <a:pos x="372" y="140"/>
                    </a:cxn>
                    <a:cxn ang="0">
                      <a:pos x="396" y="143"/>
                    </a:cxn>
                    <a:cxn ang="0">
                      <a:pos x="377" y="84"/>
                    </a:cxn>
                    <a:cxn ang="0">
                      <a:pos x="396" y="69"/>
                    </a:cxn>
                    <a:cxn ang="0">
                      <a:pos x="412" y="137"/>
                    </a:cxn>
                    <a:cxn ang="0">
                      <a:pos x="396" y="176"/>
                    </a:cxn>
                    <a:cxn ang="0">
                      <a:pos x="441" y="202"/>
                    </a:cxn>
                    <a:cxn ang="0">
                      <a:pos x="445" y="143"/>
                    </a:cxn>
                    <a:cxn ang="0">
                      <a:pos x="493" y="160"/>
                    </a:cxn>
                    <a:cxn ang="0">
                      <a:pos x="569" y="114"/>
                    </a:cxn>
                    <a:cxn ang="0">
                      <a:pos x="609" y="78"/>
                    </a:cxn>
                    <a:cxn ang="0">
                      <a:pos x="654" y="87"/>
                    </a:cxn>
                    <a:cxn ang="0">
                      <a:pos x="677" y="78"/>
                    </a:cxn>
                    <a:cxn ang="0">
                      <a:pos x="642" y="69"/>
                    </a:cxn>
                    <a:cxn ang="0">
                      <a:pos x="706" y="54"/>
                    </a:cxn>
                    <a:cxn ang="0">
                      <a:pos x="810" y="84"/>
                    </a:cxn>
                    <a:cxn ang="0">
                      <a:pos x="865" y="65"/>
                    </a:cxn>
                    <a:cxn ang="0">
                      <a:pos x="869" y="98"/>
                    </a:cxn>
                    <a:cxn ang="0">
                      <a:pos x="846" y="157"/>
                    </a:cxn>
                    <a:cxn ang="0">
                      <a:pos x="910" y="137"/>
                    </a:cxn>
                    <a:cxn ang="0">
                      <a:pos x="929" y="125"/>
                    </a:cxn>
                    <a:cxn ang="0">
                      <a:pos x="965" y="95"/>
                    </a:cxn>
                    <a:cxn ang="0">
                      <a:pos x="1182" y="131"/>
                    </a:cxn>
                  </a:cxnLst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202" name="Freeform 58"/>
                <p:cNvSpPr/>
                <p:nvPr userDrawn="1"/>
              </p:nvSpPr>
              <p:spPr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3"/>
                    </a:cxn>
                    <a:cxn ang="0">
                      <a:pos x="30" y="0"/>
                    </a:cxn>
                    <a:cxn ang="0">
                      <a:pos x="18" y="20"/>
                    </a:cxn>
                    <a:cxn ang="0">
                      <a:pos x="3" y="23"/>
                    </a:cxn>
                  </a:cxnLst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203" name="Freeform 59"/>
                <p:cNvSpPr/>
                <p:nvPr userDrawn="1"/>
              </p:nvSpPr>
              <p:spPr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23" y="0"/>
                    </a:cxn>
                    <a:cxn ang="0">
                      <a:pos x="39" y="3"/>
                    </a:cxn>
                    <a:cxn ang="0">
                      <a:pos x="6" y="27"/>
                    </a:cxn>
                  </a:cxnLst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204" name="Freeform 60"/>
                <p:cNvSpPr/>
                <p:nvPr userDrawn="1"/>
              </p:nvSpPr>
              <p:spPr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4"/>
                    </a:cxn>
                    <a:cxn ang="0">
                      <a:pos x="25" y="2"/>
                    </a:cxn>
                    <a:cxn ang="0">
                      <a:pos x="37" y="14"/>
                    </a:cxn>
                  </a:cxnLst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205" name="Freeform 61"/>
                <p:cNvSpPr/>
                <p:nvPr userDrawn="1"/>
              </p:nvSpPr>
              <p:spPr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12" y="8"/>
                    </a:cxn>
                    <a:cxn ang="0">
                      <a:pos x="0" y="18"/>
                    </a:cxn>
                  </a:cxnLst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6206" name="Freeform 62"/>
                <p:cNvSpPr/>
                <p:nvPr userDrawn="1"/>
              </p:nvSpPr>
              <p:spPr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18"/>
                    </a:cxn>
                    <a:cxn ang="0">
                      <a:pos x="33" y="8"/>
                    </a:cxn>
                    <a:cxn ang="0">
                      <a:pos x="7" y="18"/>
                    </a:cxn>
                  </a:cxnLst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6207" name="Group 63"/>
              <p:cNvGrpSpPr/>
              <p:nvPr userDrawn="1"/>
            </p:nvGrpSpPr>
            <p:grpSpPr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183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4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5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6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7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8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9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0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1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2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3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6219" name="Group 75"/>
              <p:cNvGrpSpPr/>
              <p:nvPr userDrawn="1"/>
            </p:nvGrpSpPr>
            <p:grpSpPr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168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69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0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1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2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3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4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5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6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7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8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9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0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1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2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6235" name="Picture 91" descr="C:\My Documents\bits\earth.GIF"/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308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9309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250" name="Rectangle 9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1" name="Rectangle 9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2" name="Rectangle 9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/>
          <p:nvPr/>
        </p:nvGrpSpPr>
        <p:grpSpPr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161" name="Rectangle 3"/>
            <p:cNvSpPr>
              <a:spLocks noChangeArrowheads="1"/>
            </p:cNvSpPr>
            <p:nvPr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endParaRPr>
            </a:p>
          </p:txBody>
        </p:sp>
        <p:grpSp>
          <p:nvGrpSpPr>
            <p:cNvPr id="7172" name="Group 4"/>
            <p:cNvGrpSpPr/>
            <p:nvPr userDrawn="1"/>
          </p:nvGrpSpPr>
          <p:grpSpPr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7173" name="Freeform 5"/>
              <p:cNvSpPr/>
              <p:nvPr userDrawn="1"/>
            </p:nvSpPr>
            <p:spPr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5760" y="1032"/>
                  </a:cxn>
                  <a:cxn ang="0">
                    <a:pos x="0" y="1032"/>
                  </a:cxn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1032"/>
                  </a:cxn>
                </a:cxnLst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7174" name="Group 6"/>
              <p:cNvGrpSpPr/>
              <p:nvPr userDrawn="1"/>
            </p:nvGrpSpPr>
            <p:grpSpPr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7175" name="Freeform 7"/>
                <p:cNvSpPr/>
                <p:nvPr userDrawn="1"/>
              </p:nvSpPr>
              <p:spPr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6" y="10"/>
                    </a:cxn>
                    <a:cxn ang="0">
                      <a:pos x="17" y="4"/>
                    </a:cxn>
                    <a:cxn ang="0">
                      <a:pos x="15" y="15"/>
                    </a:cxn>
                    <a:cxn ang="0">
                      <a:pos x="6" y="10"/>
                    </a:cxn>
                  </a:cxnLst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6" name="Freeform 8"/>
                <p:cNvSpPr/>
                <p:nvPr userDrawn="1"/>
              </p:nvSpPr>
              <p:spPr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12" y="3"/>
                    </a:cxn>
                    <a:cxn ang="0">
                      <a:pos x="7" y="17"/>
                    </a:cxn>
                    <a:cxn ang="0">
                      <a:pos x="3" y="11"/>
                    </a:cxn>
                  </a:cxnLst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7" name="Freeform 9"/>
                <p:cNvSpPr/>
                <p:nvPr userDrawn="1"/>
              </p:nvSpPr>
              <p:spPr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7" y="27"/>
                    </a:cxn>
                    <a:cxn ang="0">
                      <a:pos x="8" y="17"/>
                    </a:cxn>
                    <a:cxn ang="0">
                      <a:pos x="0" y="7"/>
                    </a:cxn>
                    <a:cxn ang="0">
                      <a:pos x="17" y="2"/>
                    </a:cxn>
                    <a:cxn ang="0">
                      <a:pos x="31" y="19"/>
                    </a:cxn>
                    <a:cxn ang="0">
                      <a:pos x="29" y="25"/>
                    </a:cxn>
                    <a:cxn ang="0">
                      <a:pos x="17" y="27"/>
                    </a:cxn>
                  </a:cxnLst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8" name="Freeform 10"/>
                <p:cNvSpPr/>
                <p:nvPr userDrawn="1"/>
              </p:nvSpPr>
              <p:spPr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2"/>
                    </a:cxn>
                    <a:cxn ang="0">
                      <a:pos x="3" y="6"/>
                    </a:cxn>
                    <a:cxn ang="0">
                      <a:pos x="15" y="0"/>
                    </a:cxn>
                    <a:cxn ang="0">
                      <a:pos x="15" y="12"/>
                    </a:cxn>
                  </a:cxnLst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9" name="Freeform 11"/>
                <p:cNvSpPr/>
                <p:nvPr userDrawn="1"/>
              </p:nvSpPr>
              <p:spPr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0"/>
                    </a:cxn>
                    <a:cxn ang="0">
                      <a:pos x="30" y="3"/>
                    </a:cxn>
                    <a:cxn ang="0">
                      <a:pos x="42" y="0"/>
                    </a:cxn>
                    <a:cxn ang="0">
                      <a:pos x="58" y="10"/>
                    </a:cxn>
                    <a:cxn ang="0">
                      <a:pos x="32" y="22"/>
                    </a:cxn>
                    <a:cxn ang="0">
                      <a:pos x="12" y="39"/>
                    </a:cxn>
                    <a:cxn ang="0">
                      <a:pos x="8" y="17"/>
                    </a:cxn>
                    <a:cxn ang="0">
                      <a:pos x="12" y="12"/>
                    </a:cxn>
                    <a:cxn ang="0">
                      <a:pos x="14" y="20"/>
                    </a:cxn>
                  </a:cxnLst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0" name="Freeform 12"/>
                <p:cNvSpPr/>
                <p:nvPr userDrawn="1"/>
              </p:nvSpPr>
              <p:spPr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21"/>
                    </a:cxn>
                    <a:cxn ang="0">
                      <a:pos x="51" y="1"/>
                    </a:cxn>
                    <a:cxn ang="0">
                      <a:pos x="63" y="2"/>
                    </a:cxn>
                    <a:cxn ang="0">
                      <a:pos x="49" y="16"/>
                    </a:cxn>
                    <a:cxn ang="0">
                      <a:pos x="28" y="27"/>
                    </a:cxn>
                    <a:cxn ang="0">
                      <a:pos x="22" y="39"/>
                    </a:cxn>
                    <a:cxn ang="0">
                      <a:pos x="16" y="37"/>
                    </a:cxn>
                    <a:cxn ang="0">
                      <a:pos x="12" y="32"/>
                    </a:cxn>
                    <a:cxn ang="0">
                      <a:pos x="0" y="29"/>
                    </a:cxn>
                    <a:cxn ang="0">
                      <a:pos x="0" y="26"/>
                    </a:cxn>
                  </a:cxnLst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1" name="Freeform 13"/>
                <p:cNvSpPr/>
                <p:nvPr userDrawn="1"/>
              </p:nvSpPr>
              <p:spPr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3"/>
                    </a:cxn>
                    <a:cxn ang="0">
                      <a:pos x="36" y="15"/>
                    </a:cxn>
                    <a:cxn ang="0">
                      <a:pos x="46" y="25"/>
                    </a:cxn>
                    <a:cxn ang="0">
                      <a:pos x="76" y="43"/>
                    </a:cxn>
                    <a:cxn ang="0">
                      <a:pos x="92" y="54"/>
                    </a:cxn>
                    <a:cxn ang="0">
                      <a:pos x="122" y="81"/>
                    </a:cxn>
                    <a:cxn ang="0">
                      <a:pos x="136" y="105"/>
                    </a:cxn>
                    <a:cxn ang="0">
                      <a:pos x="148" y="109"/>
                    </a:cxn>
                    <a:cxn ang="0">
                      <a:pos x="154" y="123"/>
                    </a:cxn>
                    <a:cxn ang="0">
                      <a:pos x="176" y="125"/>
                    </a:cxn>
                    <a:cxn ang="0">
                      <a:pos x="170" y="161"/>
                    </a:cxn>
                    <a:cxn ang="0">
                      <a:pos x="179" y="184"/>
                    </a:cxn>
                    <a:cxn ang="0">
                      <a:pos x="197" y="191"/>
                    </a:cxn>
                    <a:cxn ang="0">
                      <a:pos x="215" y="193"/>
                    </a:cxn>
                    <a:cxn ang="0">
                      <a:pos x="235" y="199"/>
                    </a:cxn>
                    <a:cxn ang="0">
                      <a:pos x="253" y="194"/>
                    </a:cxn>
                    <a:cxn ang="0">
                      <a:pos x="271" y="204"/>
                    </a:cxn>
                    <a:cxn ang="0">
                      <a:pos x="295" y="211"/>
                    </a:cxn>
                    <a:cxn ang="0">
                      <a:pos x="313" y="217"/>
                    </a:cxn>
                    <a:cxn ang="0">
                      <a:pos x="351" y="219"/>
                    </a:cxn>
                    <a:cxn ang="0">
                      <a:pos x="341" y="226"/>
                    </a:cxn>
                    <a:cxn ang="0">
                      <a:pos x="321" y="224"/>
                    </a:cxn>
                    <a:cxn ang="0">
                      <a:pos x="299" y="222"/>
                    </a:cxn>
                    <a:cxn ang="0">
                      <a:pos x="287" y="219"/>
                    </a:cxn>
                    <a:cxn ang="0">
                      <a:pos x="251" y="217"/>
                    </a:cxn>
                    <a:cxn ang="0">
                      <a:pos x="233" y="214"/>
                    </a:cxn>
                    <a:cxn ang="0">
                      <a:pos x="172" y="199"/>
                    </a:cxn>
                    <a:cxn ang="0">
                      <a:pos x="160" y="178"/>
                    </a:cxn>
                    <a:cxn ang="0">
                      <a:pos x="126" y="165"/>
                    </a:cxn>
                    <a:cxn ang="0">
                      <a:pos x="108" y="153"/>
                    </a:cxn>
                    <a:cxn ang="0">
                      <a:pos x="94" y="130"/>
                    </a:cxn>
                    <a:cxn ang="0">
                      <a:pos x="68" y="89"/>
                    </a:cxn>
                    <a:cxn ang="0">
                      <a:pos x="64" y="84"/>
                    </a:cxn>
                    <a:cxn ang="0">
                      <a:pos x="58" y="82"/>
                    </a:cxn>
                    <a:cxn ang="0">
                      <a:pos x="54" y="72"/>
                    </a:cxn>
                    <a:cxn ang="0">
                      <a:pos x="38" y="48"/>
                    </a:cxn>
                    <a:cxn ang="0">
                      <a:pos x="20" y="33"/>
                    </a:cxn>
                    <a:cxn ang="0">
                      <a:pos x="4" y="18"/>
                    </a:cxn>
                    <a:cxn ang="0">
                      <a:pos x="10" y="2"/>
                    </a:cxn>
                    <a:cxn ang="0">
                      <a:pos x="10" y="3"/>
                    </a:cxn>
                  </a:cxnLst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2" name="Freeform 14"/>
                <p:cNvSpPr/>
                <p:nvPr userDrawn="1"/>
              </p:nvSpPr>
              <p:spPr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66" y="47"/>
                    </a:cxn>
                    <a:cxn ang="0">
                      <a:pos x="68" y="42"/>
                    </a:cxn>
                    <a:cxn ang="0">
                      <a:pos x="81" y="36"/>
                    </a:cxn>
                    <a:cxn ang="0">
                      <a:pos x="107" y="18"/>
                    </a:cxn>
                    <a:cxn ang="0">
                      <a:pos x="113" y="3"/>
                    </a:cxn>
                    <a:cxn ang="0">
                      <a:pos x="125" y="0"/>
                    </a:cxn>
                    <a:cxn ang="0">
                      <a:pos x="151" y="23"/>
                    </a:cxn>
                    <a:cxn ang="0">
                      <a:pos x="147" y="36"/>
                    </a:cxn>
                    <a:cxn ang="0">
                      <a:pos x="127" y="52"/>
                    </a:cxn>
                    <a:cxn ang="0">
                      <a:pos x="133" y="76"/>
                    </a:cxn>
                    <a:cxn ang="0">
                      <a:pos x="143" y="89"/>
                    </a:cxn>
                    <a:cxn ang="0">
                      <a:pos x="147" y="104"/>
                    </a:cxn>
                    <a:cxn ang="0">
                      <a:pos x="129" y="104"/>
                    </a:cxn>
                    <a:cxn ang="0">
                      <a:pos x="117" y="118"/>
                    </a:cxn>
                    <a:cxn ang="0">
                      <a:pos x="105" y="126"/>
                    </a:cxn>
                    <a:cxn ang="0">
                      <a:pos x="101" y="161"/>
                    </a:cxn>
                    <a:cxn ang="0">
                      <a:pos x="89" y="164"/>
                    </a:cxn>
                    <a:cxn ang="0">
                      <a:pos x="83" y="167"/>
                    </a:cxn>
                    <a:cxn ang="0">
                      <a:pos x="76" y="164"/>
                    </a:cxn>
                    <a:cxn ang="0">
                      <a:pos x="72" y="154"/>
                    </a:cxn>
                    <a:cxn ang="0">
                      <a:pos x="60" y="151"/>
                    </a:cxn>
                    <a:cxn ang="0">
                      <a:pos x="42" y="157"/>
                    </a:cxn>
                    <a:cxn ang="0">
                      <a:pos x="28" y="151"/>
                    </a:cxn>
                    <a:cxn ang="0">
                      <a:pos x="10" y="120"/>
                    </a:cxn>
                    <a:cxn ang="0">
                      <a:pos x="4" y="105"/>
                    </a:cxn>
                    <a:cxn ang="0">
                      <a:pos x="0" y="96"/>
                    </a:cxn>
                    <a:cxn ang="0">
                      <a:pos x="20" y="78"/>
                    </a:cxn>
                    <a:cxn ang="0">
                      <a:pos x="32" y="84"/>
                    </a:cxn>
                    <a:cxn ang="0">
                      <a:pos x="34" y="65"/>
                    </a:cxn>
                    <a:cxn ang="0">
                      <a:pos x="52" y="57"/>
                    </a:cxn>
                    <a:cxn ang="0">
                      <a:pos x="54" y="54"/>
                    </a:cxn>
                  </a:cxnLst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3" name="Freeform 15"/>
                <p:cNvSpPr/>
                <p:nvPr userDrawn="1"/>
              </p:nvSpPr>
              <p:spPr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27"/>
                    </a:cxn>
                    <a:cxn ang="0">
                      <a:pos x="18" y="8"/>
                    </a:cxn>
                    <a:cxn ang="0">
                      <a:pos x="46" y="17"/>
                    </a:cxn>
                    <a:cxn ang="0">
                      <a:pos x="73" y="12"/>
                    </a:cxn>
                    <a:cxn ang="0">
                      <a:pos x="91" y="0"/>
                    </a:cxn>
                    <a:cxn ang="0">
                      <a:pos x="77" y="22"/>
                    </a:cxn>
                    <a:cxn ang="0">
                      <a:pos x="61" y="32"/>
                    </a:cxn>
                    <a:cxn ang="0">
                      <a:pos x="42" y="27"/>
                    </a:cxn>
                    <a:cxn ang="0">
                      <a:pos x="14" y="25"/>
                    </a:cxn>
                    <a:cxn ang="0">
                      <a:pos x="4" y="27"/>
                    </a:cxn>
                  </a:cxnLst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4" name="Freeform 16"/>
                <p:cNvSpPr/>
                <p:nvPr userDrawn="1"/>
              </p:nvSpPr>
              <p:spPr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5"/>
                    </a:cxn>
                    <a:cxn ang="0">
                      <a:pos x="18" y="0"/>
                    </a:cxn>
                    <a:cxn ang="0">
                      <a:pos x="34" y="15"/>
                    </a:cxn>
                    <a:cxn ang="0">
                      <a:pos x="61" y="3"/>
                    </a:cxn>
                    <a:cxn ang="0">
                      <a:pos x="45" y="27"/>
                    </a:cxn>
                    <a:cxn ang="0">
                      <a:pos x="53" y="39"/>
                    </a:cxn>
                    <a:cxn ang="0">
                      <a:pos x="57" y="48"/>
                    </a:cxn>
                    <a:cxn ang="0">
                      <a:pos x="45" y="60"/>
                    </a:cxn>
                    <a:cxn ang="0">
                      <a:pos x="34" y="48"/>
                    </a:cxn>
                    <a:cxn ang="0">
                      <a:pos x="22" y="39"/>
                    </a:cxn>
                    <a:cxn ang="0">
                      <a:pos x="28" y="55"/>
                    </a:cxn>
                    <a:cxn ang="0">
                      <a:pos x="30" y="60"/>
                    </a:cxn>
                    <a:cxn ang="0">
                      <a:pos x="20" y="84"/>
                    </a:cxn>
                    <a:cxn ang="0">
                      <a:pos x="12" y="82"/>
                    </a:cxn>
                    <a:cxn ang="0">
                      <a:pos x="8" y="73"/>
                    </a:cxn>
                    <a:cxn ang="0">
                      <a:pos x="0" y="44"/>
                    </a:cxn>
                    <a:cxn ang="0">
                      <a:pos x="2" y="24"/>
                    </a:cxn>
                    <a:cxn ang="0">
                      <a:pos x="8" y="15"/>
                    </a:cxn>
                  </a:cxnLst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5" name="Freeform 17"/>
                <p:cNvSpPr/>
                <p:nvPr userDrawn="1"/>
              </p:nvSpPr>
              <p:spPr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2"/>
                    </a:cxn>
                    <a:cxn ang="0">
                      <a:pos x="13" y="0"/>
                    </a:cxn>
                    <a:cxn ang="0">
                      <a:pos x="15" y="22"/>
                    </a:cxn>
                    <a:cxn ang="0">
                      <a:pos x="37" y="31"/>
                    </a:cxn>
                    <a:cxn ang="0">
                      <a:pos x="19" y="35"/>
                    </a:cxn>
                    <a:cxn ang="0">
                      <a:pos x="5" y="47"/>
                    </a:cxn>
                    <a:cxn ang="0">
                      <a:pos x="1" y="27"/>
                    </a:cxn>
                    <a:cxn ang="0">
                      <a:pos x="3" y="22"/>
                    </a:cxn>
                  </a:cxnLst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6" name="Freeform 18"/>
                <p:cNvSpPr/>
                <p:nvPr userDrawn="1"/>
              </p:nvSpPr>
              <p:spPr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8" y="0"/>
                    </a:cxn>
                    <a:cxn ang="0">
                      <a:pos x="47" y="13"/>
                    </a:cxn>
                    <a:cxn ang="0">
                      <a:pos x="34" y="12"/>
                    </a:cxn>
                    <a:cxn ang="0">
                      <a:pos x="3" y="13"/>
                    </a:cxn>
                    <a:cxn ang="0">
                      <a:pos x="7" y="0"/>
                    </a:cxn>
                  </a:cxnLst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7" name="Freeform 19"/>
                <p:cNvSpPr/>
                <p:nvPr userDrawn="1"/>
              </p:nvSpPr>
              <p:spPr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3"/>
                    </a:cxn>
                    <a:cxn ang="0">
                      <a:pos x="15" y="23"/>
                    </a:cxn>
                    <a:cxn ang="0">
                      <a:pos x="3" y="19"/>
                    </a:cxn>
                    <a:cxn ang="0">
                      <a:pos x="13" y="7"/>
                    </a:cxn>
                    <a:cxn ang="0">
                      <a:pos x="25" y="0"/>
                    </a:cxn>
                    <a:cxn ang="0">
                      <a:pos x="49" y="9"/>
                    </a:cxn>
                    <a:cxn ang="0">
                      <a:pos x="53" y="18"/>
                    </a:cxn>
                    <a:cxn ang="0">
                      <a:pos x="61" y="28"/>
                    </a:cxn>
                    <a:cxn ang="0">
                      <a:pos x="41" y="33"/>
                    </a:cxn>
                    <a:cxn ang="0">
                      <a:pos x="23" y="39"/>
                    </a:cxn>
                    <a:cxn ang="0">
                      <a:pos x="21" y="33"/>
                    </a:cxn>
                  </a:cxnLst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8" name="Freeform 20"/>
                <p:cNvSpPr/>
                <p:nvPr userDrawn="1"/>
              </p:nvSpPr>
              <p:spPr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3"/>
                    </a:cxn>
                    <a:cxn ang="0">
                      <a:pos x="36" y="11"/>
                    </a:cxn>
                    <a:cxn ang="0">
                      <a:pos x="26" y="25"/>
                    </a:cxn>
                    <a:cxn ang="0">
                      <a:pos x="0" y="20"/>
                    </a:cxn>
                    <a:cxn ang="0">
                      <a:pos x="10" y="34"/>
                    </a:cxn>
                    <a:cxn ang="0">
                      <a:pos x="16" y="51"/>
                    </a:cxn>
                    <a:cxn ang="0">
                      <a:pos x="24" y="39"/>
                    </a:cxn>
                    <a:cxn ang="0">
                      <a:pos x="30" y="36"/>
                    </a:cxn>
                    <a:cxn ang="0">
                      <a:pos x="48" y="46"/>
                    </a:cxn>
                    <a:cxn ang="0">
                      <a:pos x="70" y="51"/>
                    </a:cxn>
                    <a:cxn ang="0">
                      <a:pos x="88" y="59"/>
                    </a:cxn>
                    <a:cxn ang="0">
                      <a:pos x="106" y="84"/>
                    </a:cxn>
                    <a:cxn ang="0">
                      <a:pos x="104" y="100"/>
                    </a:cxn>
                    <a:cxn ang="0">
                      <a:pos x="98" y="110"/>
                    </a:cxn>
                    <a:cxn ang="0">
                      <a:pos x="122" y="105"/>
                    </a:cxn>
                    <a:cxn ang="0">
                      <a:pos x="140" y="115"/>
                    </a:cxn>
                    <a:cxn ang="0">
                      <a:pos x="168" y="121"/>
                    </a:cxn>
                    <a:cxn ang="0">
                      <a:pos x="174" y="120"/>
                    </a:cxn>
                    <a:cxn ang="0">
                      <a:pos x="168" y="110"/>
                    </a:cxn>
                    <a:cxn ang="0">
                      <a:pos x="178" y="111"/>
                    </a:cxn>
                    <a:cxn ang="0">
                      <a:pos x="186" y="97"/>
                    </a:cxn>
                    <a:cxn ang="0">
                      <a:pos x="202" y="100"/>
                    </a:cxn>
                    <a:cxn ang="0">
                      <a:pos x="214" y="106"/>
                    </a:cxn>
                    <a:cxn ang="0">
                      <a:pos x="244" y="138"/>
                    </a:cxn>
                    <a:cxn ang="0">
                      <a:pos x="262" y="146"/>
                    </a:cxn>
                    <a:cxn ang="0">
                      <a:pos x="284" y="139"/>
                    </a:cxn>
                    <a:cxn ang="0">
                      <a:pos x="268" y="131"/>
                    </a:cxn>
                    <a:cxn ang="0">
                      <a:pos x="256" y="113"/>
                    </a:cxn>
                    <a:cxn ang="0">
                      <a:pos x="250" y="108"/>
                    </a:cxn>
                    <a:cxn ang="0">
                      <a:pos x="248" y="100"/>
                    </a:cxn>
                    <a:cxn ang="0">
                      <a:pos x="236" y="95"/>
                    </a:cxn>
                    <a:cxn ang="0">
                      <a:pos x="240" y="79"/>
                    </a:cxn>
                    <a:cxn ang="0">
                      <a:pos x="220" y="70"/>
                    </a:cxn>
                    <a:cxn ang="0">
                      <a:pos x="210" y="57"/>
                    </a:cxn>
                    <a:cxn ang="0">
                      <a:pos x="190" y="44"/>
                    </a:cxn>
                    <a:cxn ang="0">
                      <a:pos x="168" y="31"/>
                    </a:cxn>
                    <a:cxn ang="0">
                      <a:pos x="156" y="28"/>
                    </a:cxn>
                    <a:cxn ang="0">
                      <a:pos x="120" y="13"/>
                    </a:cxn>
                    <a:cxn ang="0">
                      <a:pos x="102" y="3"/>
                    </a:cxn>
                    <a:cxn ang="0">
                      <a:pos x="96" y="0"/>
                    </a:cxn>
                    <a:cxn ang="0">
                      <a:pos x="70" y="8"/>
                    </a:cxn>
                    <a:cxn ang="0">
                      <a:pos x="56" y="26"/>
                    </a:cxn>
                    <a:cxn ang="0">
                      <a:pos x="46" y="23"/>
                    </a:cxn>
                  </a:cxnLst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89" name="Freeform 21"/>
                <p:cNvSpPr/>
                <p:nvPr userDrawn="1"/>
              </p:nvSpPr>
              <p:spPr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48"/>
                    </a:cxn>
                    <a:cxn ang="0">
                      <a:pos x="27" y="49"/>
                    </a:cxn>
                    <a:cxn ang="0">
                      <a:pos x="45" y="39"/>
                    </a:cxn>
                    <a:cxn ang="0">
                      <a:pos x="57" y="25"/>
                    </a:cxn>
                    <a:cxn ang="0">
                      <a:pos x="43" y="11"/>
                    </a:cxn>
                    <a:cxn ang="0">
                      <a:pos x="43" y="3"/>
                    </a:cxn>
                    <a:cxn ang="0">
                      <a:pos x="71" y="21"/>
                    </a:cxn>
                    <a:cxn ang="0">
                      <a:pos x="67" y="44"/>
                    </a:cxn>
                    <a:cxn ang="0">
                      <a:pos x="33" y="64"/>
                    </a:cxn>
                    <a:cxn ang="0">
                      <a:pos x="9" y="54"/>
                    </a:cxn>
                    <a:cxn ang="0">
                      <a:pos x="3" y="51"/>
                    </a:cxn>
                    <a:cxn ang="0">
                      <a:pos x="1" y="48"/>
                    </a:cxn>
                  </a:cxnLst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0" name="Freeform 22"/>
                <p:cNvSpPr/>
                <p:nvPr userDrawn="1"/>
              </p:nvSpPr>
              <p:spPr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11"/>
                    </a:cxn>
                    <a:cxn ang="0">
                      <a:pos x="3" y="3"/>
                    </a:cxn>
                  </a:cxnLst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1" name="Freeform 23"/>
                <p:cNvSpPr/>
                <p:nvPr userDrawn="1"/>
              </p:nvSpPr>
              <p:spPr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14" y="0"/>
                    </a:cxn>
                    <a:cxn ang="0">
                      <a:pos x="14" y="19"/>
                    </a:cxn>
                    <a:cxn ang="0">
                      <a:pos x="8" y="12"/>
                    </a:cxn>
                  </a:cxnLst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2" name="Freeform 24"/>
                <p:cNvSpPr/>
                <p:nvPr userDrawn="1"/>
              </p:nvSpPr>
              <p:spPr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6" y="2"/>
                    </a:cxn>
                    <a:cxn ang="0">
                      <a:pos x="9" y="10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3" name="Freeform 25"/>
                <p:cNvSpPr/>
                <p:nvPr userDrawn="1"/>
              </p:nvSpPr>
              <p:spPr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4" y="2"/>
                    </a:cxn>
                    <a:cxn ang="0">
                      <a:pos x="14" y="11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4" name="Freeform 26"/>
                <p:cNvSpPr/>
                <p:nvPr userDrawn="1"/>
              </p:nvSpPr>
              <p:spPr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14" y="20"/>
                    </a:cxn>
                    <a:cxn ang="0">
                      <a:pos x="26" y="17"/>
                    </a:cxn>
                    <a:cxn ang="0">
                      <a:pos x="48" y="15"/>
                    </a:cxn>
                    <a:cxn ang="0">
                      <a:pos x="58" y="0"/>
                    </a:cxn>
                    <a:cxn ang="0">
                      <a:pos x="80" y="33"/>
                    </a:cxn>
                    <a:cxn ang="0">
                      <a:pos x="70" y="46"/>
                    </a:cxn>
                    <a:cxn ang="0">
                      <a:pos x="54" y="51"/>
                    </a:cxn>
                    <a:cxn ang="0">
                      <a:pos x="48" y="66"/>
                    </a:cxn>
                    <a:cxn ang="0">
                      <a:pos x="32" y="56"/>
                    </a:cxn>
                    <a:cxn ang="0">
                      <a:pos x="38" y="43"/>
                    </a:cxn>
                    <a:cxn ang="0">
                      <a:pos x="30" y="23"/>
                    </a:cxn>
                    <a:cxn ang="0">
                      <a:pos x="20" y="40"/>
                    </a:cxn>
                    <a:cxn ang="0">
                      <a:pos x="8" y="46"/>
                    </a:cxn>
                    <a:cxn ang="0">
                      <a:pos x="0" y="41"/>
                    </a:cxn>
                  </a:cxnLst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5" name="Freeform 27"/>
                <p:cNvSpPr/>
                <p:nvPr userDrawn="1"/>
              </p:nvSpPr>
              <p:spPr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26" y="104"/>
                    </a:cxn>
                    <a:cxn ang="0">
                      <a:pos x="32" y="88"/>
                    </a:cxn>
                    <a:cxn ang="0">
                      <a:pos x="52" y="82"/>
                    </a:cxn>
                    <a:cxn ang="0">
                      <a:pos x="46" y="101"/>
                    </a:cxn>
                    <a:cxn ang="0">
                      <a:pos x="66" y="103"/>
                    </a:cxn>
                    <a:cxn ang="0">
                      <a:pos x="76" y="116"/>
                    </a:cxn>
                    <a:cxn ang="0">
                      <a:pos x="58" y="121"/>
                    </a:cxn>
                    <a:cxn ang="0">
                      <a:pos x="74" y="142"/>
                    </a:cxn>
                    <a:cxn ang="0">
                      <a:pos x="84" y="126"/>
                    </a:cxn>
                    <a:cxn ang="0">
                      <a:pos x="82" y="91"/>
                    </a:cxn>
                    <a:cxn ang="0">
                      <a:pos x="60" y="87"/>
                    </a:cxn>
                    <a:cxn ang="0">
                      <a:pos x="50" y="67"/>
                    </a:cxn>
                    <a:cxn ang="0">
                      <a:pos x="34" y="67"/>
                    </a:cxn>
                    <a:cxn ang="0">
                      <a:pos x="30" y="57"/>
                    </a:cxn>
                    <a:cxn ang="0">
                      <a:pos x="42" y="34"/>
                    </a:cxn>
                    <a:cxn ang="0">
                      <a:pos x="30" y="0"/>
                    </a:cxn>
                    <a:cxn ang="0">
                      <a:pos x="18" y="18"/>
                    </a:cxn>
                    <a:cxn ang="0">
                      <a:pos x="4" y="38"/>
                    </a:cxn>
                    <a:cxn ang="0">
                      <a:pos x="14" y="62"/>
                    </a:cxn>
                    <a:cxn ang="0">
                      <a:pos x="14" y="78"/>
                    </a:cxn>
                  </a:cxnLst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6" name="Freeform 28"/>
                <p:cNvSpPr/>
                <p:nvPr userDrawn="1"/>
              </p:nvSpPr>
              <p:spPr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2" y="0"/>
                    </a:cxn>
                    <a:cxn ang="0">
                      <a:pos x="20" y="13"/>
                    </a:cxn>
                    <a:cxn ang="0">
                      <a:pos x="22" y="20"/>
                    </a:cxn>
                    <a:cxn ang="0">
                      <a:pos x="28" y="21"/>
                    </a:cxn>
                    <a:cxn ang="0">
                      <a:pos x="32" y="31"/>
                    </a:cxn>
                    <a:cxn ang="0">
                      <a:pos x="18" y="41"/>
                    </a:cxn>
                    <a:cxn ang="0">
                      <a:pos x="6" y="20"/>
                    </a:cxn>
                  </a:cxnLst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7" name="Freeform 29"/>
                <p:cNvSpPr/>
                <p:nvPr userDrawn="1"/>
              </p:nvSpPr>
              <p:spPr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23" y="16"/>
                    </a:cxn>
                    <a:cxn ang="0">
                      <a:pos x="38" y="0"/>
                    </a:cxn>
                    <a:cxn ang="0">
                      <a:pos x="25" y="23"/>
                    </a:cxn>
                    <a:cxn ang="0">
                      <a:pos x="2" y="41"/>
                    </a:cxn>
                    <a:cxn ang="0">
                      <a:pos x="0" y="36"/>
                    </a:cxn>
                  </a:cxnLst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8" name="Freeform 30"/>
                <p:cNvSpPr/>
                <p:nvPr userDrawn="1"/>
              </p:nvSpPr>
              <p:spPr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31" y="436"/>
                    </a:cxn>
                    <a:cxn ang="0">
                      <a:pos x="36" y="390"/>
                    </a:cxn>
                    <a:cxn ang="0">
                      <a:pos x="33" y="382"/>
                    </a:cxn>
                    <a:cxn ang="0">
                      <a:pos x="24" y="340"/>
                    </a:cxn>
                    <a:cxn ang="0">
                      <a:pos x="6" y="335"/>
                    </a:cxn>
                    <a:cxn ang="0">
                      <a:pos x="0" y="298"/>
                    </a:cxn>
                    <a:cxn ang="0">
                      <a:pos x="18" y="281"/>
                    </a:cxn>
                    <a:cxn ang="0">
                      <a:pos x="9" y="257"/>
                    </a:cxn>
                    <a:cxn ang="0">
                      <a:pos x="3" y="249"/>
                    </a:cxn>
                    <a:cxn ang="0">
                      <a:pos x="42" y="187"/>
                    </a:cxn>
                    <a:cxn ang="0">
                      <a:pos x="65" y="150"/>
                    </a:cxn>
                    <a:cxn ang="0">
                      <a:pos x="63" y="109"/>
                    </a:cxn>
                    <a:cxn ang="0">
                      <a:pos x="36" y="67"/>
                    </a:cxn>
                    <a:cxn ang="0">
                      <a:pos x="30" y="50"/>
                    </a:cxn>
                    <a:cxn ang="0">
                      <a:pos x="39" y="56"/>
                    </a:cxn>
                    <a:cxn ang="0">
                      <a:pos x="71" y="55"/>
                    </a:cxn>
                    <a:cxn ang="0">
                      <a:pos x="95" y="17"/>
                    </a:cxn>
                    <a:cxn ang="0">
                      <a:pos x="122" y="0"/>
                    </a:cxn>
                    <a:cxn ang="0">
                      <a:pos x="131" y="3"/>
                    </a:cxn>
                    <a:cxn ang="0">
                      <a:pos x="137" y="14"/>
                    </a:cxn>
                    <a:cxn ang="0">
                      <a:pos x="146" y="8"/>
                    </a:cxn>
                    <a:cxn ang="0">
                      <a:pos x="164" y="12"/>
                    </a:cxn>
                    <a:cxn ang="0">
                      <a:pos x="173" y="14"/>
                    </a:cxn>
                    <a:cxn ang="0">
                      <a:pos x="210" y="22"/>
                    </a:cxn>
                    <a:cxn ang="0">
                      <a:pos x="231" y="37"/>
                    </a:cxn>
                    <a:cxn ang="0">
                      <a:pos x="249" y="26"/>
                    </a:cxn>
                    <a:cxn ang="0">
                      <a:pos x="257" y="22"/>
                    </a:cxn>
                    <a:cxn ang="0">
                      <a:pos x="290" y="22"/>
                    </a:cxn>
                    <a:cxn ang="0">
                      <a:pos x="314" y="50"/>
                    </a:cxn>
                    <a:cxn ang="0">
                      <a:pos x="344" y="92"/>
                    </a:cxn>
                    <a:cxn ang="0">
                      <a:pos x="365" y="109"/>
                    </a:cxn>
                    <a:cxn ang="0">
                      <a:pos x="382" y="106"/>
                    </a:cxn>
                    <a:cxn ang="0">
                      <a:pos x="402" y="101"/>
                    </a:cxn>
                    <a:cxn ang="0">
                      <a:pos x="432" y="111"/>
                    </a:cxn>
                    <a:cxn ang="0">
                      <a:pos x="446" y="126"/>
                    </a:cxn>
                    <a:cxn ang="0">
                      <a:pos x="458" y="140"/>
                    </a:cxn>
                    <a:cxn ang="0">
                      <a:pos x="473" y="173"/>
                    </a:cxn>
                    <a:cxn ang="0">
                      <a:pos x="479" y="187"/>
                    </a:cxn>
                    <a:cxn ang="0">
                      <a:pos x="482" y="195"/>
                    </a:cxn>
                    <a:cxn ang="0">
                      <a:pos x="461" y="221"/>
                    </a:cxn>
                    <a:cxn ang="0">
                      <a:pos x="479" y="220"/>
                    </a:cxn>
                    <a:cxn ang="0">
                      <a:pos x="509" y="242"/>
                    </a:cxn>
                    <a:cxn ang="0">
                      <a:pos x="542" y="245"/>
                    </a:cxn>
                    <a:cxn ang="0">
                      <a:pos x="566" y="262"/>
                    </a:cxn>
                    <a:cxn ang="0">
                      <a:pos x="569" y="268"/>
                    </a:cxn>
                    <a:cxn ang="0">
                      <a:pos x="569" y="274"/>
                    </a:cxn>
                    <a:cxn ang="0">
                      <a:pos x="586" y="268"/>
                    </a:cxn>
                    <a:cxn ang="0">
                      <a:pos x="595" y="267"/>
                    </a:cxn>
                    <a:cxn ang="0">
                      <a:pos x="653" y="288"/>
                    </a:cxn>
                    <a:cxn ang="0">
                      <a:pos x="665" y="310"/>
                    </a:cxn>
                    <a:cxn ang="0">
                      <a:pos x="692" y="313"/>
                    </a:cxn>
                    <a:cxn ang="0">
                      <a:pos x="701" y="335"/>
                    </a:cxn>
                    <a:cxn ang="0">
                      <a:pos x="671" y="402"/>
                    </a:cxn>
                    <a:cxn ang="0">
                      <a:pos x="647" y="438"/>
                    </a:cxn>
                  </a:cxnLst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99" name="Freeform 31"/>
                <p:cNvSpPr/>
                <p:nvPr userDrawn="1"/>
              </p:nvSpPr>
              <p:spPr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5"/>
                    </a:cxn>
                    <a:cxn ang="0">
                      <a:pos x="502" y="28"/>
                    </a:cxn>
                    <a:cxn ang="0">
                      <a:pos x="550" y="31"/>
                    </a:cxn>
                    <a:cxn ang="0">
                      <a:pos x="578" y="107"/>
                    </a:cxn>
                    <a:cxn ang="0">
                      <a:pos x="586" y="74"/>
                    </a:cxn>
                    <a:cxn ang="0">
                      <a:pos x="606" y="57"/>
                    </a:cxn>
                    <a:cxn ang="0">
                      <a:pos x="642" y="103"/>
                    </a:cxn>
                    <a:cxn ang="0">
                      <a:pos x="682" y="80"/>
                    </a:cxn>
                    <a:cxn ang="0">
                      <a:pos x="706" y="71"/>
                    </a:cxn>
                    <a:cxn ang="0">
                      <a:pos x="762" y="2"/>
                    </a:cxn>
                    <a:cxn ang="0">
                      <a:pos x="798" y="57"/>
                    </a:cxn>
                    <a:cxn ang="0">
                      <a:pos x="798" y="107"/>
                    </a:cxn>
                    <a:cxn ang="0">
                      <a:pos x="790" y="130"/>
                    </a:cxn>
                    <a:cxn ang="0">
                      <a:pos x="766" y="133"/>
                    </a:cxn>
                    <a:cxn ang="0">
                      <a:pos x="762" y="153"/>
                    </a:cxn>
                    <a:cxn ang="0">
                      <a:pos x="802" y="185"/>
                    </a:cxn>
                    <a:cxn ang="0">
                      <a:pos x="786" y="264"/>
                    </a:cxn>
                    <a:cxn ang="0">
                      <a:pos x="830" y="339"/>
                    </a:cxn>
                    <a:cxn ang="0">
                      <a:pos x="854" y="369"/>
                    </a:cxn>
                    <a:cxn ang="0">
                      <a:pos x="830" y="369"/>
                    </a:cxn>
                    <a:cxn ang="0">
                      <a:pos x="746" y="310"/>
                    </a:cxn>
                    <a:cxn ang="0">
                      <a:pos x="678" y="330"/>
                    </a:cxn>
                    <a:cxn ang="0">
                      <a:pos x="590" y="362"/>
                    </a:cxn>
                    <a:cxn ang="0">
                      <a:pos x="642" y="474"/>
                    </a:cxn>
                    <a:cxn ang="0">
                      <a:pos x="710" y="500"/>
                    </a:cxn>
                    <a:cxn ang="0">
                      <a:pos x="738" y="451"/>
                    </a:cxn>
                    <a:cxn ang="0">
                      <a:pos x="774" y="467"/>
                    </a:cxn>
                    <a:cxn ang="0">
                      <a:pos x="766" y="517"/>
                    </a:cxn>
                    <a:cxn ang="0">
                      <a:pos x="802" y="549"/>
                    </a:cxn>
                    <a:cxn ang="0">
                      <a:pos x="838" y="539"/>
                    </a:cxn>
                    <a:cxn ang="0">
                      <a:pos x="922" y="661"/>
                    </a:cxn>
                    <a:cxn ang="0">
                      <a:pos x="942" y="677"/>
                    </a:cxn>
                    <a:cxn ang="0">
                      <a:pos x="874" y="664"/>
                    </a:cxn>
                    <a:cxn ang="0">
                      <a:pos x="830" y="621"/>
                    </a:cxn>
                    <a:cxn ang="0">
                      <a:pos x="778" y="582"/>
                    </a:cxn>
                    <a:cxn ang="0">
                      <a:pos x="702" y="543"/>
                    </a:cxn>
                    <a:cxn ang="0">
                      <a:pos x="614" y="530"/>
                    </a:cxn>
                    <a:cxn ang="0">
                      <a:pos x="506" y="487"/>
                    </a:cxn>
                    <a:cxn ang="0">
                      <a:pos x="462" y="415"/>
                    </a:cxn>
                    <a:cxn ang="0">
                      <a:pos x="430" y="379"/>
                    </a:cxn>
                    <a:cxn ang="0">
                      <a:pos x="382" y="353"/>
                    </a:cxn>
                    <a:cxn ang="0">
                      <a:pos x="342" y="303"/>
                    </a:cxn>
                    <a:cxn ang="0">
                      <a:pos x="354" y="339"/>
                    </a:cxn>
                    <a:cxn ang="0">
                      <a:pos x="418" y="405"/>
                    </a:cxn>
                    <a:cxn ang="0">
                      <a:pos x="422" y="431"/>
                    </a:cxn>
                    <a:cxn ang="0">
                      <a:pos x="394" y="408"/>
                    </a:cxn>
                    <a:cxn ang="0">
                      <a:pos x="354" y="382"/>
                    </a:cxn>
                    <a:cxn ang="0">
                      <a:pos x="314" y="330"/>
                    </a:cxn>
                    <a:cxn ang="0">
                      <a:pos x="266" y="284"/>
                    </a:cxn>
                    <a:cxn ang="0">
                      <a:pos x="210" y="257"/>
                    </a:cxn>
                    <a:cxn ang="0">
                      <a:pos x="154" y="195"/>
                    </a:cxn>
                    <a:cxn ang="0">
                      <a:pos x="66" y="54"/>
                    </a:cxn>
                    <a:cxn ang="0">
                      <a:pos x="34" y="31"/>
                    </a:cxn>
                    <a:cxn ang="0">
                      <a:pos x="46" y="18"/>
                    </a:cxn>
                    <a:cxn ang="0">
                      <a:pos x="102" y="57"/>
                    </a:cxn>
                  </a:cxnLst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0" name="Freeform 32"/>
                <p:cNvSpPr/>
                <p:nvPr userDrawn="1"/>
              </p:nvSpPr>
              <p:spPr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3"/>
                    </a:cxn>
                    <a:cxn ang="0">
                      <a:pos x="10" y="39"/>
                    </a:cxn>
                    <a:cxn ang="0">
                      <a:pos x="6" y="23"/>
                    </a:cxn>
                  </a:cxnLst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1" name="Freeform 33"/>
                <p:cNvSpPr/>
                <p:nvPr userDrawn="1"/>
              </p:nvSpPr>
              <p:spPr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3" y="1"/>
                    </a:cxn>
                    <a:cxn ang="0">
                      <a:pos x="38" y="13"/>
                    </a:cxn>
                    <a:cxn ang="0">
                      <a:pos x="8" y="13"/>
                    </a:cxn>
                    <a:cxn ang="0">
                      <a:pos x="0" y="4"/>
                    </a:cxn>
                  </a:cxnLst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2" name="Freeform 34"/>
                <p:cNvSpPr/>
                <p:nvPr userDrawn="1"/>
              </p:nvSpPr>
              <p:spPr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28" y="21"/>
                    </a:cxn>
                    <a:cxn ang="0">
                      <a:pos x="56" y="18"/>
                    </a:cxn>
                    <a:cxn ang="0">
                      <a:pos x="80" y="8"/>
                    </a:cxn>
                    <a:cxn ang="0">
                      <a:pos x="64" y="21"/>
                    </a:cxn>
                    <a:cxn ang="0">
                      <a:pos x="125" y="41"/>
                    </a:cxn>
                    <a:cxn ang="0">
                      <a:pos x="161" y="55"/>
                    </a:cxn>
                    <a:cxn ang="0">
                      <a:pos x="117" y="65"/>
                    </a:cxn>
                    <a:cxn ang="0">
                      <a:pos x="89" y="48"/>
                    </a:cxn>
                    <a:cxn ang="0">
                      <a:pos x="76" y="45"/>
                    </a:cxn>
                    <a:cxn ang="0">
                      <a:pos x="24" y="35"/>
                    </a:cxn>
                    <a:cxn ang="0">
                      <a:pos x="0" y="41"/>
                    </a:cxn>
                  </a:cxnLst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3" name="Freeform 35"/>
                <p:cNvSpPr/>
                <p:nvPr userDrawn="1"/>
              </p:nvSpPr>
              <p:spPr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3"/>
                    </a:cxn>
                    <a:cxn ang="0">
                      <a:pos x="88" y="20"/>
                    </a:cxn>
                    <a:cxn ang="0">
                      <a:pos x="112" y="17"/>
                    </a:cxn>
                    <a:cxn ang="0">
                      <a:pos x="108" y="37"/>
                    </a:cxn>
                    <a:cxn ang="0">
                      <a:pos x="64" y="34"/>
                    </a:cxn>
                    <a:cxn ang="0">
                      <a:pos x="0" y="30"/>
                    </a:cxn>
                    <a:cxn ang="0">
                      <a:pos x="28" y="17"/>
                    </a:cxn>
                    <a:cxn ang="0">
                      <a:pos x="0" y="0"/>
                    </a:cxn>
                  </a:cxnLst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4" name="Freeform 36"/>
                <p:cNvSpPr/>
                <p:nvPr userDrawn="1"/>
              </p:nvSpPr>
              <p:spPr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0"/>
                    </a:cxn>
                    <a:cxn ang="0">
                      <a:pos x="36" y="11"/>
                    </a:cxn>
                    <a:cxn ang="0">
                      <a:pos x="17" y="20"/>
                    </a:cxn>
                  </a:cxnLst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5" name="Freeform 37"/>
                <p:cNvSpPr/>
                <p:nvPr userDrawn="1"/>
              </p:nvSpPr>
              <p:spPr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8" y="27"/>
                    </a:cxn>
                    <a:cxn ang="0">
                      <a:pos x="18" y="0"/>
                    </a:cxn>
                    <a:cxn ang="0">
                      <a:pos x="18" y="27"/>
                    </a:cxn>
                  </a:cxnLst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6" name="Freeform 38"/>
                <p:cNvSpPr/>
                <p:nvPr userDrawn="1"/>
              </p:nvSpPr>
              <p:spPr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7"/>
                    </a:cxn>
                    <a:cxn ang="0">
                      <a:pos x="20" y="27"/>
                    </a:cxn>
                    <a:cxn ang="0">
                      <a:pos x="25" y="40"/>
                    </a:cxn>
                    <a:cxn ang="0">
                      <a:pos x="37" y="44"/>
                    </a:cxn>
                    <a:cxn ang="0">
                      <a:pos x="25" y="60"/>
                    </a:cxn>
                    <a:cxn ang="0">
                      <a:pos x="0" y="17"/>
                    </a:cxn>
                    <a:cxn ang="0">
                      <a:pos x="4" y="7"/>
                    </a:cxn>
                  </a:cxnLst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7" name="Freeform 39"/>
                <p:cNvSpPr/>
                <p:nvPr userDrawn="1"/>
              </p:nvSpPr>
              <p:spPr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327" y="2"/>
                    </a:cxn>
                    <a:cxn ang="0">
                      <a:pos x="343" y="13"/>
                    </a:cxn>
                    <a:cxn ang="0">
                      <a:pos x="349" y="0"/>
                    </a:cxn>
                    <a:cxn ang="0">
                      <a:pos x="394" y="0"/>
                    </a:cxn>
                    <a:cxn ang="0">
                      <a:pos x="427" y="27"/>
                    </a:cxn>
                    <a:cxn ang="0">
                      <a:pos x="474" y="16"/>
                    </a:cxn>
                    <a:cxn ang="0">
                      <a:pos x="467" y="45"/>
                    </a:cxn>
                    <a:cxn ang="0">
                      <a:pos x="443" y="72"/>
                    </a:cxn>
                    <a:cxn ang="0">
                      <a:pos x="438" y="45"/>
                    </a:cxn>
                    <a:cxn ang="0">
                      <a:pos x="427" y="48"/>
                    </a:cxn>
                    <a:cxn ang="0">
                      <a:pos x="415" y="45"/>
                    </a:cxn>
                    <a:cxn ang="0">
                      <a:pos x="391" y="33"/>
                    </a:cxn>
                    <a:cxn ang="0">
                      <a:pos x="339" y="59"/>
                    </a:cxn>
                    <a:cxn ang="0">
                      <a:pos x="299" y="69"/>
                    </a:cxn>
                    <a:cxn ang="0">
                      <a:pos x="315" y="89"/>
                    </a:cxn>
                    <a:cxn ang="0">
                      <a:pos x="279" y="98"/>
                    </a:cxn>
                    <a:cxn ang="0">
                      <a:pos x="251" y="95"/>
                    </a:cxn>
                    <a:cxn ang="0">
                      <a:pos x="263" y="89"/>
                    </a:cxn>
                    <a:cxn ang="0">
                      <a:pos x="254" y="63"/>
                    </a:cxn>
                    <a:cxn ang="0">
                      <a:pos x="251" y="48"/>
                    </a:cxn>
                    <a:cxn ang="0">
                      <a:pos x="235" y="36"/>
                    </a:cxn>
                    <a:cxn ang="0">
                      <a:pos x="211" y="42"/>
                    </a:cxn>
                    <a:cxn ang="0">
                      <a:pos x="199" y="42"/>
                    </a:cxn>
                    <a:cxn ang="0">
                      <a:pos x="183" y="39"/>
                    </a:cxn>
                    <a:cxn ang="0">
                      <a:pos x="123" y="3"/>
                    </a:cxn>
                    <a:cxn ang="0">
                      <a:pos x="88" y="22"/>
                    </a:cxn>
                    <a:cxn ang="0">
                      <a:pos x="1" y="0"/>
                    </a:cxn>
                    <a:cxn ang="0">
                      <a:pos x="327" y="2"/>
                    </a:cxn>
                  </a:cxnLst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8" name="Freeform 40"/>
                <p:cNvSpPr/>
                <p:nvPr userDrawn="1"/>
              </p:nvSpPr>
              <p:spPr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56" y="49"/>
                    </a:cxn>
                    <a:cxn ang="0">
                      <a:pos x="45" y="2"/>
                    </a:cxn>
                    <a:cxn ang="0">
                      <a:pos x="424" y="0"/>
                    </a:cxn>
                    <a:cxn ang="0">
                      <a:pos x="440" y="22"/>
                    </a:cxn>
                    <a:cxn ang="0">
                      <a:pos x="392" y="25"/>
                    </a:cxn>
                    <a:cxn ang="0">
                      <a:pos x="156" y="49"/>
                    </a:cxn>
                  </a:cxnLst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09" name="Freeform 41"/>
                <p:cNvSpPr/>
                <p:nvPr userDrawn="1"/>
              </p:nvSpPr>
              <p:spPr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25"/>
                    </a:cxn>
                    <a:cxn ang="0">
                      <a:pos x="0" y="22"/>
                    </a:cxn>
                  </a:cxnLst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0" name="Freeform 42"/>
                <p:cNvSpPr/>
                <p:nvPr userDrawn="1"/>
              </p:nvSpPr>
              <p:spPr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171" y="2"/>
                    </a:cxn>
                    <a:cxn ang="0">
                      <a:pos x="1022" y="0"/>
                    </a:cxn>
                    <a:cxn ang="0">
                      <a:pos x="975" y="132"/>
                    </a:cxn>
                    <a:cxn ang="0">
                      <a:pos x="931" y="166"/>
                    </a:cxn>
                    <a:cxn ang="0">
                      <a:pos x="919" y="171"/>
                    </a:cxn>
                    <a:cxn ang="0">
                      <a:pos x="879" y="179"/>
                    </a:cxn>
                    <a:cxn ang="0">
                      <a:pos x="846" y="215"/>
                    </a:cxn>
                    <a:cxn ang="0">
                      <a:pos x="849" y="242"/>
                    </a:cxn>
                    <a:cxn ang="0">
                      <a:pos x="853" y="262"/>
                    </a:cxn>
                    <a:cxn ang="0">
                      <a:pos x="858" y="277"/>
                    </a:cxn>
                    <a:cxn ang="0">
                      <a:pos x="849" y="299"/>
                    </a:cxn>
                    <a:cxn ang="0">
                      <a:pos x="823" y="294"/>
                    </a:cxn>
                    <a:cxn ang="0">
                      <a:pos x="802" y="316"/>
                    </a:cxn>
                    <a:cxn ang="0">
                      <a:pos x="813" y="257"/>
                    </a:cxn>
                    <a:cxn ang="0">
                      <a:pos x="792" y="245"/>
                    </a:cxn>
                    <a:cxn ang="0">
                      <a:pos x="806" y="228"/>
                    </a:cxn>
                    <a:cxn ang="0">
                      <a:pos x="802" y="218"/>
                    </a:cxn>
                    <a:cxn ang="0">
                      <a:pos x="750" y="230"/>
                    </a:cxn>
                    <a:cxn ang="0">
                      <a:pos x="743" y="208"/>
                    </a:cxn>
                    <a:cxn ang="0">
                      <a:pos x="696" y="230"/>
                    </a:cxn>
                    <a:cxn ang="0">
                      <a:pos x="750" y="252"/>
                    </a:cxn>
                    <a:cxn ang="0">
                      <a:pos x="715" y="286"/>
                    </a:cxn>
                    <a:cxn ang="0">
                      <a:pos x="729" y="308"/>
                    </a:cxn>
                    <a:cxn ang="0">
                      <a:pos x="738" y="338"/>
                    </a:cxn>
                    <a:cxn ang="0">
                      <a:pos x="724" y="340"/>
                    </a:cxn>
                    <a:cxn ang="0">
                      <a:pos x="736" y="352"/>
                    </a:cxn>
                    <a:cxn ang="0">
                      <a:pos x="720" y="372"/>
                    </a:cxn>
                    <a:cxn ang="0">
                      <a:pos x="0" y="365"/>
                    </a:cxn>
                    <a:cxn ang="0">
                      <a:pos x="171" y="2"/>
                    </a:cxn>
                  </a:cxnLst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1" name="Freeform 43"/>
                <p:cNvSpPr/>
                <p:nvPr userDrawn="1"/>
              </p:nvSpPr>
              <p:spPr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27"/>
                    </a:cxn>
                    <a:cxn ang="0">
                      <a:pos x="15" y="88"/>
                    </a:cxn>
                    <a:cxn ang="0">
                      <a:pos x="17" y="55"/>
                    </a:cxn>
                    <a:cxn ang="0">
                      <a:pos x="11" y="32"/>
                    </a:cxn>
                    <a:cxn ang="0">
                      <a:pos x="17" y="10"/>
                    </a:cxn>
                    <a:cxn ang="0">
                      <a:pos x="21" y="0"/>
                    </a:cxn>
                    <a:cxn ang="0">
                      <a:pos x="31" y="24"/>
                    </a:cxn>
                    <a:cxn ang="0">
                      <a:pos x="47" y="80"/>
                    </a:cxn>
                    <a:cxn ang="0">
                      <a:pos x="31" y="88"/>
                    </a:cxn>
                    <a:cxn ang="0">
                      <a:pos x="23" y="102"/>
                    </a:cxn>
                    <a:cxn ang="0">
                      <a:pos x="21" y="107"/>
                    </a:cxn>
                    <a:cxn ang="0">
                      <a:pos x="27" y="109"/>
                    </a:cxn>
                    <a:cxn ang="0">
                      <a:pos x="31" y="119"/>
                    </a:cxn>
                    <a:cxn ang="0">
                      <a:pos x="13" y="120"/>
                    </a:cxn>
                    <a:cxn ang="0">
                      <a:pos x="7" y="130"/>
                    </a:cxn>
                    <a:cxn ang="0">
                      <a:pos x="3" y="125"/>
                    </a:cxn>
                    <a:cxn ang="0">
                      <a:pos x="5" y="127"/>
                    </a:cxn>
                  </a:cxnLst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2" name="Freeform 44"/>
                <p:cNvSpPr/>
                <p:nvPr userDrawn="1"/>
              </p:nvSpPr>
              <p:spPr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50"/>
                    </a:cxn>
                    <a:cxn ang="0">
                      <a:pos x="30" y="35"/>
                    </a:cxn>
                    <a:cxn ang="0">
                      <a:pos x="50" y="27"/>
                    </a:cxn>
                    <a:cxn ang="0">
                      <a:pos x="54" y="37"/>
                    </a:cxn>
                    <a:cxn ang="0">
                      <a:pos x="66" y="40"/>
                    </a:cxn>
                    <a:cxn ang="0">
                      <a:pos x="80" y="45"/>
                    </a:cxn>
                    <a:cxn ang="0">
                      <a:pos x="116" y="27"/>
                    </a:cxn>
                    <a:cxn ang="0">
                      <a:pos x="130" y="14"/>
                    </a:cxn>
                    <a:cxn ang="0">
                      <a:pos x="138" y="9"/>
                    </a:cxn>
                    <a:cxn ang="0">
                      <a:pos x="106" y="40"/>
                    </a:cxn>
                    <a:cxn ang="0">
                      <a:pos x="84" y="55"/>
                    </a:cxn>
                    <a:cxn ang="0">
                      <a:pos x="66" y="66"/>
                    </a:cxn>
                    <a:cxn ang="0">
                      <a:pos x="48" y="84"/>
                    </a:cxn>
                    <a:cxn ang="0">
                      <a:pos x="26" y="73"/>
                    </a:cxn>
                    <a:cxn ang="0">
                      <a:pos x="20" y="71"/>
                    </a:cxn>
                    <a:cxn ang="0">
                      <a:pos x="22" y="79"/>
                    </a:cxn>
                    <a:cxn ang="0">
                      <a:pos x="0" y="79"/>
                    </a:cxn>
                    <a:cxn ang="0">
                      <a:pos x="10" y="64"/>
                    </a:cxn>
                    <a:cxn ang="0">
                      <a:pos x="26" y="50"/>
                    </a:cxn>
                  </a:cxnLst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3" name="Freeform 45"/>
                <p:cNvSpPr/>
                <p:nvPr userDrawn="1"/>
              </p:nvSpPr>
              <p:spPr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7" y="20"/>
                    </a:cxn>
                    <a:cxn ang="0">
                      <a:pos x="159" y="5"/>
                    </a:cxn>
                    <a:cxn ang="0">
                      <a:pos x="169" y="0"/>
                    </a:cxn>
                    <a:cxn ang="0">
                      <a:pos x="181" y="20"/>
                    </a:cxn>
                    <a:cxn ang="0">
                      <a:pos x="187" y="35"/>
                    </a:cxn>
                    <a:cxn ang="0">
                      <a:pos x="177" y="48"/>
                    </a:cxn>
                    <a:cxn ang="0">
                      <a:pos x="169" y="63"/>
                    </a:cxn>
                    <a:cxn ang="0">
                      <a:pos x="161" y="104"/>
                    </a:cxn>
                    <a:cxn ang="0">
                      <a:pos x="143" y="112"/>
                    </a:cxn>
                    <a:cxn ang="0">
                      <a:pos x="119" y="113"/>
                    </a:cxn>
                    <a:cxn ang="0">
                      <a:pos x="111" y="102"/>
                    </a:cxn>
                    <a:cxn ang="0">
                      <a:pos x="101" y="120"/>
                    </a:cxn>
                    <a:cxn ang="0">
                      <a:pos x="90" y="123"/>
                    </a:cxn>
                    <a:cxn ang="0">
                      <a:pos x="80" y="109"/>
                    </a:cxn>
                    <a:cxn ang="0">
                      <a:pos x="58" y="118"/>
                    </a:cxn>
                    <a:cxn ang="0">
                      <a:pos x="76" y="117"/>
                    </a:cxn>
                    <a:cxn ang="0">
                      <a:pos x="78" y="132"/>
                    </a:cxn>
                    <a:cxn ang="0">
                      <a:pos x="58" y="137"/>
                    </a:cxn>
                    <a:cxn ang="0">
                      <a:pos x="34" y="137"/>
                    </a:cxn>
                    <a:cxn ang="0">
                      <a:pos x="36" y="127"/>
                    </a:cxn>
                    <a:cxn ang="0">
                      <a:pos x="46" y="118"/>
                    </a:cxn>
                    <a:cxn ang="0">
                      <a:pos x="34" y="122"/>
                    </a:cxn>
                    <a:cxn ang="0">
                      <a:pos x="26" y="137"/>
                    </a:cxn>
                    <a:cxn ang="0">
                      <a:pos x="30" y="156"/>
                    </a:cxn>
                    <a:cxn ang="0">
                      <a:pos x="14" y="164"/>
                    </a:cxn>
                    <a:cxn ang="0">
                      <a:pos x="0" y="176"/>
                    </a:cxn>
                    <a:cxn ang="0">
                      <a:pos x="8" y="155"/>
                    </a:cxn>
                    <a:cxn ang="0">
                      <a:pos x="0" y="135"/>
                    </a:cxn>
                    <a:cxn ang="0">
                      <a:pos x="14" y="125"/>
                    </a:cxn>
                    <a:cxn ang="0">
                      <a:pos x="32" y="110"/>
                    </a:cxn>
                    <a:cxn ang="0">
                      <a:pos x="44" y="97"/>
                    </a:cxn>
                    <a:cxn ang="0">
                      <a:pos x="72" y="95"/>
                    </a:cxn>
                    <a:cxn ang="0">
                      <a:pos x="84" y="92"/>
                    </a:cxn>
                    <a:cxn ang="0">
                      <a:pos x="113" y="64"/>
                    </a:cxn>
                    <a:cxn ang="0">
                      <a:pos x="119" y="76"/>
                    </a:cxn>
                    <a:cxn ang="0">
                      <a:pos x="131" y="63"/>
                    </a:cxn>
                    <a:cxn ang="0">
                      <a:pos x="149" y="44"/>
                    </a:cxn>
                    <a:cxn ang="0">
                      <a:pos x="153" y="35"/>
                    </a:cxn>
                    <a:cxn ang="0">
                      <a:pos x="147" y="31"/>
                    </a:cxn>
                    <a:cxn ang="0">
                      <a:pos x="151" y="26"/>
                    </a:cxn>
                    <a:cxn ang="0">
                      <a:pos x="157" y="20"/>
                    </a:cxn>
                  </a:cxnLst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4" name="Freeform 46"/>
                <p:cNvSpPr/>
                <p:nvPr userDrawn="1"/>
              </p:nvSpPr>
              <p:spPr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0"/>
                    </a:cxn>
                    <a:cxn ang="0">
                      <a:pos x="0" y="7"/>
                    </a:cxn>
                  </a:cxnLst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5" name="Freeform 47"/>
                <p:cNvSpPr/>
                <p:nvPr userDrawn="1"/>
              </p:nvSpPr>
              <p:spPr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3" y="21"/>
                    </a:cxn>
                    <a:cxn ang="0">
                      <a:pos x="779" y="64"/>
                    </a:cxn>
                    <a:cxn ang="0">
                      <a:pos x="749" y="100"/>
                    </a:cxn>
                    <a:cxn ang="0">
                      <a:pos x="723" y="116"/>
                    </a:cxn>
                    <a:cxn ang="0">
                      <a:pos x="635" y="147"/>
                    </a:cxn>
                    <a:cxn ang="0">
                      <a:pos x="633" y="172"/>
                    </a:cxn>
                    <a:cxn ang="0">
                      <a:pos x="605" y="188"/>
                    </a:cxn>
                    <a:cxn ang="0">
                      <a:pos x="621" y="146"/>
                    </a:cxn>
                    <a:cxn ang="0">
                      <a:pos x="577" y="154"/>
                    </a:cxn>
                    <a:cxn ang="0">
                      <a:pos x="557" y="179"/>
                    </a:cxn>
                    <a:cxn ang="0">
                      <a:pos x="597" y="229"/>
                    </a:cxn>
                    <a:cxn ang="0">
                      <a:pos x="595" y="301"/>
                    </a:cxn>
                    <a:cxn ang="0">
                      <a:pos x="543" y="333"/>
                    </a:cxn>
                    <a:cxn ang="0">
                      <a:pos x="523" y="316"/>
                    </a:cxn>
                    <a:cxn ang="0">
                      <a:pos x="483" y="285"/>
                    </a:cxn>
                    <a:cxn ang="0">
                      <a:pos x="463" y="285"/>
                    </a:cxn>
                    <a:cxn ang="0">
                      <a:pos x="451" y="323"/>
                    </a:cxn>
                    <a:cxn ang="0">
                      <a:pos x="501" y="380"/>
                    </a:cxn>
                    <a:cxn ang="0">
                      <a:pos x="511" y="429"/>
                    </a:cxn>
                    <a:cxn ang="0">
                      <a:pos x="527" y="459"/>
                    </a:cxn>
                    <a:cxn ang="0">
                      <a:pos x="493" y="446"/>
                    </a:cxn>
                    <a:cxn ang="0">
                      <a:pos x="471" y="424"/>
                    </a:cxn>
                    <a:cxn ang="0">
                      <a:pos x="423" y="347"/>
                    </a:cxn>
                    <a:cxn ang="0">
                      <a:pos x="427" y="254"/>
                    </a:cxn>
                    <a:cxn ang="0">
                      <a:pos x="423" y="220"/>
                    </a:cxn>
                    <a:cxn ang="0">
                      <a:pos x="413" y="226"/>
                    </a:cxn>
                    <a:cxn ang="0">
                      <a:pos x="386" y="218"/>
                    </a:cxn>
                    <a:cxn ang="0">
                      <a:pos x="360" y="139"/>
                    </a:cxn>
                    <a:cxn ang="0">
                      <a:pos x="330" y="136"/>
                    </a:cxn>
                    <a:cxn ang="0">
                      <a:pos x="288" y="141"/>
                    </a:cxn>
                    <a:cxn ang="0">
                      <a:pos x="242" y="190"/>
                    </a:cxn>
                    <a:cxn ang="0">
                      <a:pos x="196" y="220"/>
                    </a:cxn>
                    <a:cxn ang="0">
                      <a:pos x="184" y="224"/>
                    </a:cxn>
                    <a:cxn ang="0">
                      <a:pos x="160" y="269"/>
                    </a:cxn>
                    <a:cxn ang="0">
                      <a:pos x="152" y="290"/>
                    </a:cxn>
                    <a:cxn ang="0">
                      <a:pos x="128" y="331"/>
                    </a:cxn>
                    <a:cxn ang="0">
                      <a:pos x="94" y="321"/>
                    </a:cxn>
                    <a:cxn ang="0">
                      <a:pos x="66" y="211"/>
                    </a:cxn>
                    <a:cxn ang="0">
                      <a:pos x="72" y="128"/>
                    </a:cxn>
                    <a:cxn ang="0">
                      <a:pos x="44" y="147"/>
                    </a:cxn>
                    <a:cxn ang="0">
                      <a:pos x="20" y="123"/>
                    </a:cxn>
                    <a:cxn ang="0">
                      <a:pos x="24" y="113"/>
                    </a:cxn>
                    <a:cxn ang="0">
                      <a:pos x="0" y="75"/>
                    </a:cxn>
                    <a:cxn ang="0">
                      <a:pos x="799" y="5"/>
                    </a:cxn>
                  </a:cxnLst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6" name="Freeform 48"/>
                <p:cNvSpPr/>
                <p:nvPr userDrawn="1"/>
              </p:nvSpPr>
              <p:spPr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8" y="3"/>
                    </a:cxn>
                    <a:cxn ang="0">
                      <a:pos x="39" y="28"/>
                    </a:cxn>
                    <a:cxn ang="0">
                      <a:pos x="20" y="71"/>
                    </a:cxn>
                    <a:cxn ang="0">
                      <a:pos x="1" y="58"/>
                    </a:cxn>
                    <a:cxn ang="0">
                      <a:pos x="7" y="9"/>
                    </a:cxn>
                  </a:cxnLst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7" name="Freeform 49"/>
                <p:cNvSpPr/>
                <p:nvPr userDrawn="1"/>
              </p:nvSpPr>
              <p:spPr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2" y="22"/>
                    </a:cxn>
                    <a:cxn ang="0">
                      <a:pos x="28" y="2"/>
                    </a:cxn>
                    <a:cxn ang="0">
                      <a:pos x="41" y="3"/>
                    </a:cxn>
                    <a:cxn ang="0">
                      <a:pos x="37" y="21"/>
                    </a:cxn>
                    <a:cxn ang="0">
                      <a:pos x="12" y="59"/>
                    </a:cxn>
                    <a:cxn ang="0">
                      <a:pos x="7" y="48"/>
                    </a:cxn>
                    <a:cxn ang="0">
                      <a:pos x="3" y="29"/>
                    </a:cxn>
                    <a:cxn ang="0">
                      <a:pos x="12" y="22"/>
                    </a:cxn>
                  </a:cxnLst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8" name="Freeform 50"/>
                <p:cNvSpPr/>
                <p:nvPr userDrawn="1"/>
              </p:nvSpPr>
              <p:spPr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3"/>
                    </a:cxn>
                    <a:cxn ang="0">
                      <a:pos x="5" y="24"/>
                    </a:cxn>
                    <a:cxn ang="0">
                      <a:pos x="7" y="13"/>
                    </a:cxn>
                  </a:cxnLst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19" name="Freeform 51"/>
                <p:cNvSpPr/>
                <p:nvPr userDrawn="1"/>
              </p:nvSpPr>
              <p:spPr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716" y="721"/>
                    </a:cxn>
                    <a:cxn ang="0">
                      <a:pos x="723" y="701"/>
                    </a:cxn>
                    <a:cxn ang="0">
                      <a:pos x="744" y="642"/>
                    </a:cxn>
                    <a:cxn ang="0">
                      <a:pos x="460" y="446"/>
                    </a:cxn>
                    <a:cxn ang="0">
                      <a:pos x="420" y="538"/>
                    </a:cxn>
                    <a:cxn ang="0">
                      <a:pos x="451" y="864"/>
                    </a:cxn>
                    <a:cxn ang="0">
                      <a:pos x="420" y="768"/>
                    </a:cxn>
                    <a:cxn ang="0">
                      <a:pos x="360" y="683"/>
                    </a:cxn>
                    <a:cxn ang="0">
                      <a:pos x="365" y="642"/>
                    </a:cxn>
                    <a:cxn ang="0">
                      <a:pos x="368" y="613"/>
                    </a:cxn>
                    <a:cxn ang="0">
                      <a:pos x="327" y="583"/>
                    </a:cxn>
                    <a:cxn ang="0">
                      <a:pos x="289" y="538"/>
                    </a:cxn>
                    <a:cxn ang="0">
                      <a:pos x="220" y="550"/>
                    </a:cxn>
                    <a:cxn ang="0">
                      <a:pos x="188" y="567"/>
                    </a:cxn>
                    <a:cxn ang="0">
                      <a:pos x="116" y="567"/>
                    </a:cxn>
                    <a:cxn ang="0">
                      <a:pos x="33" y="485"/>
                    </a:cxn>
                    <a:cxn ang="0">
                      <a:pos x="16" y="459"/>
                    </a:cxn>
                    <a:cxn ang="0">
                      <a:pos x="0" y="410"/>
                    </a:cxn>
                    <a:cxn ang="0">
                      <a:pos x="36" y="331"/>
                    </a:cxn>
                    <a:cxn ang="0">
                      <a:pos x="48" y="281"/>
                    </a:cxn>
                    <a:cxn ang="0">
                      <a:pos x="76" y="222"/>
                    </a:cxn>
                    <a:cxn ang="0">
                      <a:pos x="121" y="180"/>
                    </a:cxn>
                    <a:cxn ang="0">
                      <a:pos x="249" y="104"/>
                    </a:cxn>
                    <a:cxn ang="0">
                      <a:pos x="327" y="47"/>
                    </a:cxn>
                    <a:cxn ang="0">
                      <a:pos x="384" y="9"/>
                    </a:cxn>
                    <a:cxn ang="0">
                      <a:pos x="540" y="3"/>
                    </a:cxn>
                    <a:cxn ang="0">
                      <a:pos x="592" y="0"/>
                    </a:cxn>
                    <a:cxn ang="0">
                      <a:pos x="571" y="53"/>
                    </a:cxn>
                    <a:cxn ang="0">
                      <a:pos x="659" y="131"/>
                    </a:cxn>
                    <a:cxn ang="0">
                      <a:pos x="740" y="115"/>
                    </a:cxn>
                    <a:cxn ang="0">
                      <a:pos x="787" y="127"/>
                    </a:cxn>
                    <a:cxn ang="0">
                      <a:pos x="832" y="151"/>
                    </a:cxn>
                    <a:cxn ang="0">
                      <a:pos x="851" y="292"/>
                    </a:cxn>
                    <a:cxn ang="0">
                      <a:pos x="851" y="373"/>
                    </a:cxn>
                    <a:cxn ang="0">
                      <a:pos x="891" y="440"/>
                    </a:cxn>
                    <a:cxn ang="0">
                      <a:pos x="960" y="466"/>
                    </a:cxn>
                    <a:cxn ang="0">
                      <a:pos x="1012" y="459"/>
                    </a:cxn>
                    <a:cxn ang="0">
                      <a:pos x="988" y="529"/>
                    </a:cxn>
                    <a:cxn ang="0">
                      <a:pos x="891" y="633"/>
                    </a:cxn>
                    <a:cxn ang="0">
                      <a:pos x="816" y="754"/>
                    </a:cxn>
                    <a:cxn ang="0">
                      <a:pos x="827" y="790"/>
                    </a:cxn>
                    <a:cxn ang="0">
                      <a:pos x="647" y="864"/>
                    </a:cxn>
                  </a:cxnLst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0" name="Freeform 52"/>
                <p:cNvSpPr/>
                <p:nvPr userDrawn="1"/>
              </p:nvSpPr>
              <p:spPr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361" y="540"/>
                    </a:cxn>
                    <a:cxn ang="0">
                      <a:pos x="346" y="468"/>
                    </a:cxn>
                    <a:cxn ang="0">
                      <a:pos x="323" y="448"/>
                    </a:cxn>
                    <a:cxn ang="0">
                      <a:pos x="320" y="419"/>
                    </a:cxn>
                    <a:cxn ang="0">
                      <a:pos x="311" y="395"/>
                    </a:cxn>
                    <a:cxn ang="0">
                      <a:pos x="311" y="356"/>
                    </a:cxn>
                    <a:cxn ang="0">
                      <a:pos x="308" y="333"/>
                    </a:cxn>
                    <a:cxn ang="0">
                      <a:pos x="339" y="314"/>
                    </a:cxn>
                    <a:cxn ang="0">
                      <a:pos x="382" y="307"/>
                    </a:cxn>
                    <a:cxn ang="0">
                      <a:pos x="382" y="212"/>
                    </a:cxn>
                    <a:cxn ang="0">
                      <a:pos x="80" y="149"/>
                    </a:cxn>
                    <a:cxn ang="0">
                      <a:pos x="48" y="153"/>
                    </a:cxn>
                    <a:cxn ang="0">
                      <a:pos x="24" y="159"/>
                    </a:cxn>
                    <a:cxn ang="0">
                      <a:pos x="0" y="232"/>
                    </a:cxn>
                    <a:cxn ang="0">
                      <a:pos x="138" y="538"/>
                    </a:cxn>
                    <a:cxn ang="0">
                      <a:pos x="361" y="540"/>
                    </a:cxn>
                  </a:cxnLst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1" name="Freeform 53"/>
                <p:cNvSpPr/>
                <p:nvPr userDrawn="1"/>
              </p:nvSpPr>
              <p:spPr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16"/>
                    </a:cxn>
                    <a:cxn ang="0">
                      <a:pos x="6" y="20"/>
                    </a:cxn>
                  </a:cxnLst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2" name="Freeform 54"/>
                <p:cNvSpPr/>
                <p:nvPr userDrawn="1"/>
              </p:nvSpPr>
              <p:spPr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15" y="0"/>
                    </a:cxn>
                    <a:cxn ang="0">
                      <a:pos x="19" y="10"/>
                    </a:cxn>
                    <a:cxn ang="0">
                      <a:pos x="8" y="17"/>
                    </a:cxn>
                    <a:cxn ang="0">
                      <a:pos x="11" y="10"/>
                    </a:cxn>
                  </a:cxnLst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3" name="Freeform 55"/>
                <p:cNvSpPr/>
                <p:nvPr userDrawn="1"/>
              </p:nvSpPr>
              <p:spPr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3" y="5"/>
                    </a:cxn>
                    <a:cxn ang="0">
                      <a:pos x="37" y="24"/>
                    </a:cxn>
                    <a:cxn ang="0">
                      <a:pos x="24" y="14"/>
                    </a:cxn>
                  </a:cxnLst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4" name="Freeform 56"/>
                <p:cNvSpPr/>
                <p:nvPr userDrawn="1"/>
              </p:nvSpPr>
              <p:spPr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2" y="379"/>
                    </a:cxn>
                    <a:cxn ang="0">
                      <a:pos x="392" y="370"/>
                    </a:cxn>
                    <a:cxn ang="0">
                      <a:pos x="324" y="337"/>
                    </a:cxn>
                    <a:cxn ang="0">
                      <a:pos x="264" y="327"/>
                    </a:cxn>
                    <a:cxn ang="0">
                      <a:pos x="236" y="340"/>
                    </a:cxn>
                    <a:cxn ang="0">
                      <a:pos x="260" y="350"/>
                    </a:cxn>
                    <a:cxn ang="0">
                      <a:pos x="292" y="383"/>
                    </a:cxn>
                    <a:cxn ang="0">
                      <a:pos x="320" y="389"/>
                    </a:cxn>
                    <a:cxn ang="0">
                      <a:pos x="332" y="438"/>
                    </a:cxn>
                    <a:cxn ang="0">
                      <a:pos x="312" y="451"/>
                    </a:cxn>
                    <a:cxn ang="0">
                      <a:pos x="260" y="504"/>
                    </a:cxn>
                    <a:cxn ang="0">
                      <a:pos x="224" y="513"/>
                    </a:cxn>
                    <a:cxn ang="0">
                      <a:pos x="97" y="569"/>
                    </a:cxn>
                    <a:cxn ang="0">
                      <a:pos x="77" y="504"/>
                    </a:cxn>
                    <a:cxn ang="0">
                      <a:pos x="45" y="428"/>
                    </a:cxn>
                    <a:cxn ang="0">
                      <a:pos x="33" y="366"/>
                    </a:cxn>
                    <a:cxn ang="0">
                      <a:pos x="53" y="281"/>
                    </a:cxn>
                    <a:cxn ang="0">
                      <a:pos x="17" y="320"/>
                    </a:cxn>
                    <a:cxn ang="0">
                      <a:pos x="81" y="229"/>
                    </a:cxn>
                    <a:cxn ang="0">
                      <a:pos x="113" y="167"/>
                    </a:cxn>
                    <a:cxn ang="0">
                      <a:pos x="37" y="167"/>
                    </a:cxn>
                    <a:cxn ang="0">
                      <a:pos x="1" y="160"/>
                    </a:cxn>
                    <a:cxn ang="0">
                      <a:pos x="25" y="114"/>
                    </a:cxn>
                    <a:cxn ang="0">
                      <a:pos x="97" y="92"/>
                    </a:cxn>
                    <a:cxn ang="0">
                      <a:pos x="220" y="101"/>
                    </a:cxn>
                    <a:cxn ang="0">
                      <a:pos x="228" y="52"/>
                    </a:cxn>
                    <a:cxn ang="0">
                      <a:pos x="260" y="0"/>
                    </a:cxn>
                    <a:cxn ang="0">
                      <a:pos x="356" y="36"/>
                    </a:cxn>
                    <a:cxn ang="0">
                      <a:pos x="328" y="72"/>
                    </a:cxn>
                    <a:cxn ang="0">
                      <a:pos x="300" y="144"/>
                    </a:cxn>
                    <a:cxn ang="0">
                      <a:pos x="360" y="157"/>
                    </a:cxn>
                    <a:cxn ang="0">
                      <a:pos x="372" y="111"/>
                    </a:cxn>
                    <a:cxn ang="0">
                      <a:pos x="416" y="75"/>
                    </a:cxn>
                    <a:cxn ang="0">
                      <a:pos x="496" y="72"/>
                    </a:cxn>
                    <a:cxn ang="0">
                      <a:pos x="527" y="43"/>
                    </a:cxn>
                    <a:cxn ang="0">
                      <a:pos x="539" y="376"/>
                    </a:cxn>
                  </a:cxnLst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5" name="Freeform 57"/>
                <p:cNvSpPr/>
                <p:nvPr userDrawn="1"/>
              </p:nvSpPr>
              <p:spPr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1228" y="0"/>
                    </a:cxn>
                    <a:cxn ang="0">
                      <a:pos x="213" y="45"/>
                    </a:cxn>
                    <a:cxn ang="0">
                      <a:pos x="135" y="65"/>
                    </a:cxn>
                    <a:cxn ang="0">
                      <a:pos x="92" y="65"/>
                    </a:cxn>
                    <a:cxn ang="0">
                      <a:pos x="33" y="120"/>
                    </a:cxn>
                    <a:cxn ang="0">
                      <a:pos x="0" y="163"/>
                    </a:cxn>
                    <a:cxn ang="0">
                      <a:pos x="88" y="179"/>
                    </a:cxn>
                    <a:cxn ang="0">
                      <a:pos x="144" y="149"/>
                    </a:cxn>
                    <a:cxn ang="0">
                      <a:pos x="161" y="131"/>
                    </a:cxn>
                    <a:cxn ang="0">
                      <a:pos x="249" y="81"/>
                    </a:cxn>
                    <a:cxn ang="0">
                      <a:pos x="320" y="72"/>
                    </a:cxn>
                    <a:cxn ang="0">
                      <a:pos x="353" y="146"/>
                    </a:cxn>
                    <a:cxn ang="0">
                      <a:pos x="280" y="170"/>
                    </a:cxn>
                    <a:cxn ang="0">
                      <a:pos x="344" y="176"/>
                    </a:cxn>
                    <a:cxn ang="0">
                      <a:pos x="372" y="140"/>
                    </a:cxn>
                    <a:cxn ang="0">
                      <a:pos x="396" y="143"/>
                    </a:cxn>
                    <a:cxn ang="0">
                      <a:pos x="377" y="84"/>
                    </a:cxn>
                    <a:cxn ang="0">
                      <a:pos x="396" y="69"/>
                    </a:cxn>
                    <a:cxn ang="0">
                      <a:pos x="412" y="137"/>
                    </a:cxn>
                    <a:cxn ang="0">
                      <a:pos x="396" y="176"/>
                    </a:cxn>
                    <a:cxn ang="0">
                      <a:pos x="441" y="202"/>
                    </a:cxn>
                    <a:cxn ang="0">
                      <a:pos x="445" y="143"/>
                    </a:cxn>
                    <a:cxn ang="0">
                      <a:pos x="493" y="160"/>
                    </a:cxn>
                    <a:cxn ang="0">
                      <a:pos x="569" y="114"/>
                    </a:cxn>
                    <a:cxn ang="0">
                      <a:pos x="609" y="78"/>
                    </a:cxn>
                    <a:cxn ang="0">
                      <a:pos x="654" y="87"/>
                    </a:cxn>
                    <a:cxn ang="0">
                      <a:pos x="677" y="78"/>
                    </a:cxn>
                    <a:cxn ang="0">
                      <a:pos x="642" y="69"/>
                    </a:cxn>
                    <a:cxn ang="0">
                      <a:pos x="706" y="54"/>
                    </a:cxn>
                    <a:cxn ang="0">
                      <a:pos x="810" y="84"/>
                    </a:cxn>
                    <a:cxn ang="0">
                      <a:pos x="865" y="65"/>
                    </a:cxn>
                    <a:cxn ang="0">
                      <a:pos x="869" y="98"/>
                    </a:cxn>
                    <a:cxn ang="0">
                      <a:pos x="846" y="157"/>
                    </a:cxn>
                    <a:cxn ang="0">
                      <a:pos x="910" y="137"/>
                    </a:cxn>
                    <a:cxn ang="0">
                      <a:pos x="929" y="125"/>
                    </a:cxn>
                    <a:cxn ang="0">
                      <a:pos x="965" y="95"/>
                    </a:cxn>
                    <a:cxn ang="0">
                      <a:pos x="1182" y="131"/>
                    </a:cxn>
                  </a:cxnLst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6" name="Freeform 58"/>
                <p:cNvSpPr/>
                <p:nvPr userDrawn="1"/>
              </p:nvSpPr>
              <p:spPr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3"/>
                    </a:cxn>
                    <a:cxn ang="0">
                      <a:pos x="30" y="0"/>
                    </a:cxn>
                    <a:cxn ang="0">
                      <a:pos x="18" y="20"/>
                    </a:cxn>
                    <a:cxn ang="0">
                      <a:pos x="3" y="23"/>
                    </a:cxn>
                  </a:cxnLst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7" name="Freeform 59"/>
                <p:cNvSpPr/>
                <p:nvPr userDrawn="1"/>
              </p:nvSpPr>
              <p:spPr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23" y="0"/>
                    </a:cxn>
                    <a:cxn ang="0">
                      <a:pos x="39" y="3"/>
                    </a:cxn>
                    <a:cxn ang="0">
                      <a:pos x="6" y="27"/>
                    </a:cxn>
                  </a:cxnLst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8" name="Freeform 60"/>
                <p:cNvSpPr/>
                <p:nvPr userDrawn="1"/>
              </p:nvSpPr>
              <p:spPr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4"/>
                    </a:cxn>
                    <a:cxn ang="0">
                      <a:pos x="25" y="2"/>
                    </a:cxn>
                    <a:cxn ang="0">
                      <a:pos x="37" y="14"/>
                    </a:cxn>
                  </a:cxnLst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29" name="Freeform 61"/>
                <p:cNvSpPr/>
                <p:nvPr userDrawn="1"/>
              </p:nvSpPr>
              <p:spPr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12" y="8"/>
                    </a:cxn>
                    <a:cxn ang="0">
                      <a:pos x="0" y="18"/>
                    </a:cxn>
                  </a:cxnLst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230" name="Freeform 62"/>
                <p:cNvSpPr/>
                <p:nvPr userDrawn="1"/>
              </p:nvSpPr>
              <p:spPr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18"/>
                    </a:cxn>
                    <a:cxn ang="0">
                      <a:pos x="33" y="8"/>
                    </a:cxn>
                    <a:cxn ang="0">
                      <a:pos x="7" y="18"/>
                    </a:cxn>
                  </a:cxnLst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7231" name="Group 63"/>
              <p:cNvGrpSpPr/>
              <p:nvPr userDrawn="1"/>
            </p:nvGrpSpPr>
            <p:grpSpPr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183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4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5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6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7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8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9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0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1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2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3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7243" name="Group 75"/>
              <p:cNvGrpSpPr/>
              <p:nvPr userDrawn="1"/>
            </p:nvGrpSpPr>
            <p:grpSpPr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168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69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0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1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2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3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4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5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6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7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8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9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0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1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2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7259" name="Picture 91" descr="C:\My Documents\bits\earth.GIF"/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308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9309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250" name="Rectangle 9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1" name="Rectangle 9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2" name="Rectangle 9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/>
          <p:nvPr/>
        </p:nvGrpSpPr>
        <p:grpSpPr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161" name="Rectangle 3"/>
            <p:cNvSpPr>
              <a:spLocks noChangeArrowheads="1"/>
            </p:cNvSpPr>
            <p:nvPr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endParaRPr>
            </a:p>
          </p:txBody>
        </p:sp>
        <p:grpSp>
          <p:nvGrpSpPr>
            <p:cNvPr id="8196" name="Group 4"/>
            <p:cNvGrpSpPr/>
            <p:nvPr userDrawn="1"/>
          </p:nvGrpSpPr>
          <p:grpSpPr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8197" name="Freeform 5"/>
              <p:cNvSpPr/>
              <p:nvPr userDrawn="1"/>
            </p:nvSpPr>
            <p:spPr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5760" y="1032"/>
                  </a:cxn>
                  <a:cxn ang="0">
                    <a:pos x="0" y="1032"/>
                  </a:cxn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1032"/>
                  </a:cxn>
                </a:cxnLst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8198" name="Group 6"/>
              <p:cNvGrpSpPr/>
              <p:nvPr userDrawn="1"/>
            </p:nvGrpSpPr>
            <p:grpSpPr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8199" name="Freeform 7"/>
                <p:cNvSpPr/>
                <p:nvPr userDrawn="1"/>
              </p:nvSpPr>
              <p:spPr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6" y="10"/>
                    </a:cxn>
                    <a:cxn ang="0">
                      <a:pos x="17" y="4"/>
                    </a:cxn>
                    <a:cxn ang="0">
                      <a:pos x="15" y="15"/>
                    </a:cxn>
                    <a:cxn ang="0">
                      <a:pos x="6" y="10"/>
                    </a:cxn>
                  </a:cxnLst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0" name="Freeform 8"/>
                <p:cNvSpPr/>
                <p:nvPr userDrawn="1"/>
              </p:nvSpPr>
              <p:spPr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12" y="3"/>
                    </a:cxn>
                    <a:cxn ang="0">
                      <a:pos x="7" y="17"/>
                    </a:cxn>
                    <a:cxn ang="0">
                      <a:pos x="3" y="11"/>
                    </a:cxn>
                  </a:cxnLst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1" name="Freeform 9"/>
                <p:cNvSpPr/>
                <p:nvPr userDrawn="1"/>
              </p:nvSpPr>
              <p:spPr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7" y="27"/>
                    </a:cxn>
                    <a:cxn ang="0">
                      <a:pos x="8" y="17"/>
                    </a:cxn>
                    <a:cxn ang="0">
                      <a:pos x="0" y="7"/>
                    </a:cxn>
                    <a:cxn ang="0">
                      <a:pos x="17" y="2"/>
                    </a:cxn>
                    <a:cxn ang="0">
                      <a:pos x="31" y="19"/>
                    </a:cxn>
                    <a:cxn ang="0">
                      <a:pos x="29" y="25"/>
                    </a:cxn>
                    <a:cxn ang="0">
                      <a:pos x="17" y="27"/>
                    </a:cxn>
                  </a:cxnLst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2" name="Freeform 10"/>
                <p:cNvSpPr/>
                <p:nvPr userDrawn="1"/>
              </p:nvSpPr>
              <p:spPr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2"/>
                    </a:cxn>
                    <a:cxn ang="0">
                      <a:pos x="3" y="6"/>
                    </a:cxn>
                    <a:cxn ang="0">
                      <a:pos x="15" y="0"/>
                    </a:cxn>
                    <a:cxn ang="0">
                      <a:pos x="15" y="12"/>
                    </a:cxn>
                  </a:cxnLst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3" name="Freeform 11"/>
                <p:cNvSpPr/>
                <p:nvPr userDrawn="1"/>
              </p:nvSpPr>
              <p:spPr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0"/>
                    </a:cxn>
                    <a:cxn ang="0">
                      <a:pos x="30" y="3"/>
                    </a:cxn>
                    <a:cxn ang="0">
                      <a:pos x="42" y="0"/>
                    </a:cxn>
                    <a:cxn ang="0">
                      <a:pos x="58" y="10"/>
                    </a:cxn>
                    <a:cxn ang="0">
                      <a:pos x="32" y="22"/>
                    </a:cxn>
                    <a:cxn ang="0">
                      <a:pos x="12" y="39"/>
                    </a:cxn>
                    <a:cxn ang="0">
                      <a:pos x="8" y="17"/>
                    </a:cxn>
                    <a:cxn ang="0">
                      <a:pos x="12" y="12"/>
                    </a:cxn>
                    <a:cxn ang="0">
                      <a:pos x="14" y="20"/>
                    </a:cxn>
                  </a:cxnLst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4" name="Freeform 12"/>
                <p:cNvSpPr/>
                <p:nvPr userDrawn="1"/>
              </p:nvSpPr>
              <p:spPr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21"/>
                    </a:cxn>
                    <a:cxn ang="0">
                      <a:pos x="51" y="1"/>
                    </a:cxn>
                    <a:cxn ang="0">
                      <a:pos x="63" y="2"/>
                    </a:cxn>
                    <a:cxn ang="0">
                      <a:pos x="49" y="16"/>
                    </a:cxn>
                    <a:cxn ang="0">
                      <a:pos x="28" y="27"/>
                    </a:cxn>
                    <a:cxn ang="0">
                      <a:pos x="22" y="39"/>
                    </a:cxn>
                    <a:cxn ang="0">
                      <a:pos x="16" y="37"/>
                    </a:cxn>
                    <a:cxn ang="0">
                      <a:pos x="12" y="32"/>
                    </a:cxn>
                    <a:cxn ang="0">
                      <a:pos x="0" y="29"/>
                    </a:cxn>
                    <a:cxn ang="0">
                      <a:pos x="0" y="26"/>
                    </a:cxn>
                  </a:cxnLst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5" name="Freeform 13"/>
                <p:cNvSpPr/>
                <p:nvPr userDrawn="1"/>
              </p:nvSpPr>
              <p:spPr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3"/>
                    </a:cxn>
                    <a:cxn ang="0">
                      <a:pos x="36" y="15"/>
                    </a:cxn>
                    <a:cxn ang="0">
                      <a:pos x="46" y="25"/>
                    </a:cxn>
                    <a:cxn ang="0">
                      <a:pos x="76" y="43"/>
                    </a:cxn>
                    <a:cxn ang="0">
                      <a:pos x="92" y="54"/>
                    </a:cxn>
                    <a:cxn ang="0">
                      <a:pos x="122" y="81"/>
                    </a:cxn>
                    <a:cxn ang="0">
                      <a:pos x="136" y="105"/>
                    </a:cxn>
                    <a:cxn ang="0">
                      <a:pos x="148" y="109"/>
                    </a:cxn>
                    <a:cxn ang="0">
                      <a:pos x="154" y="123"/>
                    </a:cxn>
                    <a:cxn ang="0">
                      <a:pos x="176" y="125"/>
                    </a:cxn>
                    <a:cxn ang="0">
                      <a:pos x="170" y="161"/>
                    </a:cxn>
                    <a:cxn ang="0">
                      <a:pos x="179" y="184"/>
                    </a:cxn>
                    <a:cxn ang="0">
                      <a:pos x="197" y="191"/>
                    </a:cxn>
                    <a:cxn ang="0">
                      <a:pos x="215" y="193"/>
                    </a:cxn>
                    <a:cxn ang="0">
                      <a:pos x="235" y="199"/>
                    </a:cxn>
                    <a:cxn ang="0">
                      <a:pos x="253" y="194"/>
                    </a:cxn>
                    <a:cxn ang="0">
                      <a:pos x="271" y="204"/>
                    </a:cxn>
                    <a:cxn ang="0">
                      <a:pos x="295" y="211"/>
                    </a:cxn>
                    <a:cxn ang="0">
                      <a:pos x="313" y="217"/>
                    </a:cxn>
                    <a:cxn ang="0">
                      <a:pos x="351" y="219"/>
                    </a:cxn>
                    <a:cxn ang="0">
                      <a:pos x="341" y="226"/>
                    </a:cxn>
                    <a:cxn ang="0">
                      <a:pos x="321" y="224"/>
                    </a:cxn>
                    <a:cxn ang="0">
                      <a:pos x="299" y="222"/>
                    </a:cxn>
                    <a:cxn ang="0">
                      <a:pos x="287" y="219"/>
                    </a:cxn>
                    <a:cxn ang="0">
                      <a:pos x="251" y="217"/>
                    </a:cxn>
                    <a:cxn ang="0">
                      <a:pos x="233" y="214"/>
                    </a:cxn>
                    <a:cxn ang="0">
                      <a:pos x="172" y="199"/>
                    </a:cxn>
                    <a:cxn ang="0">
                      <a:pos x="160" y="178"/>
                    </a:cxn>
                    <a:cxn ang="0">
                      <a:pos x="126" y="165"/>
                    </a:cxn>
                    <a:cxn ang="0">
                      <a:pos x="108" y="153"/>
                    </a:cxn>
                    <a:cxn ang="0">
                      <a:pos x="94" y="130"/>
                    </a:cxn>
                    <a:cxn ang="0">
                      <a:pos x="68" y="89"/>
                    </a:cxn>
                    <a:cxn ang="0">
                      <a:pos x="64" y="84"/>
                    </a:cxn>
                    <a:cxn ang="0">
                      <a:pos x="58" y="82"/>
                    </a:cxn>
                    <a:cxn ang="0">
                      <a:pos x="54" y="72"/>
                    </a:cxn>
                    <a:cxn ang="0">
                      <a:pos x="38" y="48"/>
                    </a:cxn>
                    <a:cxn ang="0">
                      <a:pos x="20" y="33"/>
                    </a:cxn>
                    <a:cxn ang="0">
                      <a:pos x="4" y="18"/>
                    </a:cxn>
                    <a:cxn ang="0">
                      <a:pos x="10" y="2"/>
                    </a:cxn>
                    <a:cxn ang="0">
                      <a:pos x="10" y="3"/>
                    </a:cxn>
                  </a:cxnLst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6" name="Freeform 14"/>
                <p:cNvSpPr/>
                <p:nvPr userDrawn="1"/>
              </p:nvSpPr>
              <p:spPr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66" y="47"/>
                    </a:cxn>
                    <a:cxn ang="0">
                      <a:pos x="68" y="42"/>
                    </a:cxn>
                    <a:cxn ang="0">
                      <a:pos x="81" y="36"/>
                    </a:cxn>
                    <a:cxn ang="0">
                      <a:pos x="107" y="18"/>
                    </a:cxn>
                    <a:cxn ang="0">
                      <a:pos x="113" y="3"/>
                    </a:cxn>
                    <a:cxn ang="0">
                      <a:pos x="125" y="0"/>
                    </a:cxn>
                    <a:cxn ang="0">
                      <a:pos x="151" y="23"/>
                    </a:cxn>
                    <a:cxn ang="0">
                      <a:pos x="147" y="36"/>
                    </a:cxn>
                    <a:cxn ang="0">
                      <a:pos x="127" y="52"/>
                    </a:cxn>
                    <a:cxn ang="0">
                      <a:pos x="133" y="76"/>
                    </a:cxn>
                    <a:cxn ang="0">
                      <a:pos x="143" y="89"/>
                    </a:cxn>
                    <a:cxn ang="0">
                      <a:pos x="147" y="104"/>
                    </a:cxn>
                    <a:cxn ang="0">
                      <a:pos x="129" y="104"/>
                    </a:cxn>
                    <a:cxn ang="0">
                      <a:pos x="117" y="118"/>
                    </a:cxn>
                    <a:cxn ang="0">
                      <a:pos x="105" y="126"/>
                    </a:cxn>
                    <a:cxn ang="0">
                      <a:pos x="101" y="161"/>
                    </a:cxn>
                    <a:cxn ang="0">
                      <a:pos x="89" y="164"/>
                    </a:cxn>
                    <a:cxn ang="0">
                      <a:pos x="83" y="167"/>
                    </a:cxn>
                    <a:cxn ang="0">
                      <a:pos x="76" y="164"/>
                    </a:cxn>
                    <a:cxn ang="0">
                      <a:pos x="72" y="154"/>
                    </a:cxn>
                    <a:cxn ang="0">
                      <a:pos x="60" y="151"/>
                    </a:cxn>
                    <a:cxn ang="0">
                      <a:pos x="42" y="157"/>
                    </a:cxn>
                    <a:cxn ang="0">
                      <a:pos x="28" y="151"/>
                    </a:cxn>
                    <a:cxn ang="0">
                      <a:pos x="10" y="120"/>
                    </a:cxn>
                    <a:cxn ang="0">
                      <a:pos x="4" y="105"/>
                    </a:cxn>
                    <a:cxn ang="0">
                      <a:pos x="0" y="96"/>
                    </a:cxn>
                    <a:cxn ang="0">
                      <a:pos x="20" y="78"/>
                    </a:cxn>
                    <a:cxn ang="0">
                      <a:pos x="32" y="84"/>
                    </a:cxn>
                    <a:cxn ang="0">
                      <a:pos x="34" y="65"/>
                    </a:cxn>
                    <a:cxn ang="0">
                      <a:pos x="52" y="57"/>
                    </a:cxn>
                    <a:cxn ang="0">
                      <a:pos x="54" y="54"/>
                    </a:cxn>
                  </a:cxnLst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7" name="Freeform 15"/>
                <p:cNvSpPr/>
                <p:nvPr userDrawn="1"/>
              </p:nvSpPr>
              <p:spPr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27"/>
                    </a:cxn>
                    <a:cxn ang="0">
                      <a:pos x="18" y="8"/>
                    </a:cxn>
                    <a:cxn ang="0">
                      <a:pos x="46" y="17"/>
                    </a:cxn>
                    <a:cxn ang="0">
                      <a:pos x="73" y="12"/>
                    </a:cxn>
                    <a:cxn ang="0">
                      <a:pos x="91" y="0"/>
                    </a:cxn>
                    <a:cxn ang="0">
                      <a:pos x="77" y="22"/>
                    </a:cxn>
                    <a:cxn ang="0">
                      <a:pos x="61" y="32"/>
                    </a:cxn>
                    <a:cxn ang="0">
                      <a:pos x="42" y="27"/>
                    </a:cxn>
                    <a:cxn ang="0">
                      <a:pos x="14" y="25"/>
                    </a:cxn>
                    <a:cxn ang="0">
                      <a:pos x="4" y="27"/>
                    </a:cxn>
                  </a:cxnLst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8" name="Freeform 16"/>
                <p:cNvSpPr/>
                <p:nvPr userDrawn="1"/>
              </p:nvSpPr>
              <p:spPr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5"/>
                    </a:cxn>
                    <a:cxn ang="0">
                      <a:pos x="18" y="0"/>
                    </a:cxn>
                    <a:cxn ang="0">
                      <a:pos x="34" y="15"/>
                    </a:cxn>
                    <a:cxn ang="0">
                      <a:pos x="61" y="3"/>
                    </a:cxn>
                    <a:cxn ang="0">
                      <a:pos x="45" y="27"/>
                    </a:cxn>
                    <a:cxn ang="0">
                      <a:pos x="53" y="39"/>
                    </a:cxn>
                    <a:cxn ang="0">
                      <a:pos x="57" y="48"/>
                    </a:cxn>
                    <a:cxn ang="0">
                      <a:pos x="45" y="60"/>
                    </a:cxn>
                    <a:cxn ang="0">
                      <a:pos x="34" y="48"/>
                    </a:cxn>
                    <a:cxn ang="0">
                      <a:pos x="22" y="39"/>
                    </a:cxn>
                    <a:cxn ang="0">
                      <a:pos x="28" y="55"/>
                    </a:cxn>
                    <a:cxn ang="0">
                      <a:pos x="30" y="60"/>
                    </a:cxn>
                    <a:cxn ang="0">
                      <a:pos x="20" y="84"/>
                    </a:cxn>
                    <a:cxn ang="0">
                      <a:pos x="12" y="82"/>
                    </a:cxn>
                    <a:cxn ang="0">
                      <a:pos x="8" y="73"/>
                    </a:cxn>
                    <a:cxn ang="0">
                      <a:pos x="0" y="44"/>
                    </a:cxn>
                    <a:cxn ang="0">
                      <a:pos x="2" y="24"/>
                    </a:cxn>
                    <a:cxn ang="0">
                      <a:pos x="8" y="15"/>
                    </a:cxn>
                  </a:cxnLst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09" name="Freeform 17"/>
                <p:cNvSpPr/>
                <p:nvPr userDrawn="1"/>
              </p:nvSpPr>
              <p:spPr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2"/>
                    </a:cxn>
                    <a:cxn ang="0">
                      <a:pos x="13" y="0"/>
                    </a:cxn>
                    <a:cxn ang="0">
                      <a:pos x="15" y="22"/>
                    </a:cxn>
                    <a:cxn ang="0">
                      <a:pos x="37" y="31"/>
                    </a:cxn>
                    <a:cxn ang="0">
                      <a:pos x="19" y="35"/>
                    </a:cxn>
                    <a:cxn ang="0">
                      <a:pos x="5" y="47"/>
                    </a:cxn>
                    <a:cxn ang="0">
                      <a:pos x="1" y="27"/>
                    </a:cxn>
                    <a:cxn ang="0">
                      <a:pos x="3" y="22"/>
                    </a:cxn>
                  </a:cxnLst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0" name="Freeform 18"/>
                <p:cNvSpPr/>
                <p:nvPr userDrawn="1"/>
              </p:nvSpPr>
              <p:spPr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8" y="0"/>
                    </a:cxn>
                    <a:cxn ang="0">
                      <a:pos x="47" y="13"/>
                    </a:cxn>
                    <a:cxn ang="0">
                      <a:pos x="34" y="12"/>
                    </a:cxn>
                    <a:cxn ang="0">
                      <a:pos x="3" y="13"/>
                    </a:cxn>
                    <a:cxn ang="0">
                      <a:pos x="7" y="0"/>
                    </a:cxn>
                  </a:cxnLst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1" name="Freeform 19"/>
                <p:cNvSpPr/>
                <p:nvPr userDrawn="1"/>
              </p:nvSpPr>
              <p:spPr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3"/>
                    </a:cxn>
                    <a:cxn ang="0">
                      <a:pos x="15" y="23"/>
                    </a:cxn>
                    <a:cxn ang="0">
                      <a:pos x="3" y="19"/>
                    </a:cxn>
                    <a:cxn ang="0">
                      <a:pos x="13" y="7"/>
                    </a:cxn>
                    <a:cxn ang="0">
                      <a:pos x="25" y="0"/>
                    </a:cxn>
                    <a:cxn ang="0">
                      <a:pos x="49" y="9"/>
                    </a:cxn>
                    <a:cxn ang="0">
                      <a:pos x="53" y="18"/>
                    </a:cxn>
                    <a:cxn ang="0">
                      <a:pos x="61" y="28"/>
                    </a:cxn>
                    <a:cxn ang="0">
                      <a:pos x="41" y="33"/>
                    </a:cxn>
                    <a:cxn ang="0">
                      <a:pos x="23" y="39"/>
                    </a:cxn>
                    <a:cxn ang="0">
                      <a:pos x="21" y="33"/>
                    </a:cxn>
                  </a:cxnLst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2" name="Freeform 20"/>
                <p:cNvSpPr/>
                <p:nvPr userDrawn="1"/>
              </p:nvSpPr>
              <p:spPr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3"/>
                    </a:cxn>
                    <a:cxn ang="0">
                      <a:pos x="36" y="11"/>
                    </a:cxn>
                    <a:cxn ang="0">
                      <a:pos x="26" y="25"/>
                    </a:cxn>
                    <a:cxn ang="0">
                      <a:pos x="0" y="20"/>
                    </a:cxn>
                    <a:cxn ang="0">
                      <a:pos x="10" y="34"/>
                    </a:cxn>
                    <a:cxn ang="0">
                      <a:pos x="16" y="51"/>
                    </a:cxn>
                    <a:cxn ang="0">
                      <a:pos x="24" y="39"/>
                    </a:cxn>
                    <a:cxn ang="0">
                      <a:pos x="30" y="36"/>
                    </a:cxn>
                    <a:cxn ang="0">
                      <a:pos x="48" y="46"/>
                    </a:cxn>
                    <a:cxn ang="0">
                      <a:pos x="70" y="51"/>
                    </a:cxn>
                    <a:cxn ang="0">
                      <a:pos x="88" y="59"/>
                    </a:cxn>
                    <a:cxn ang="0">
                      <a:pos x="106" y="84"/>
                    </a:cxn>
                    <a:cxn ang="0">
                      <a:pos x="104" y="100"/>
                    </a:cxn>
                    <a:cxn ang="0">
                      <a:pos x="98" y="110"/>
                    </a:cxn>
                    <a:cxn ang="0">
                      <a:pos x="122" y="105"/>
                    </a:cxn>
                    <a:cxn ang="0">
                      <a:pos x="140" y="115"/>
                    </a:cxn>
                    <a:cxn ang="0">
                      <a:pos x="168" y="121"/>
                    </a:cxn>
                    <a:cxn ang="0">
                      <a:pos x="174" y="120"/>
                    </a:cxn>
                    <a:cxn ang="0">
                      <a:pos x="168" y="110"/>
                    </a:cxn>
                    <a:cxn ang="0">
                      <a:pos x="178" y="111"/>
                    </a:cxn>
                    <a:cxn ang="0">
                      <a:pos x="186" y="97"/>
                    </a:cxn>
                    <a:cxn ang="0">
                      <a:pos x="202" y="100"/>
                    </a:cxn>
                    <a:cxn ang="0">
                      <a:pos x="214" y="106"/>
                    </a:cxn>
                    <a:cxn ang="0">
                      <a:pos x="244" y="138"/>
                    </a:cxn>
                    <a:cxn ang="0">
                      <a:pos x="262" y="146"/>
                    </a:cxn>
                    <a:cxn ang="0">
                      <a:pos x="284" y="139"/>
                    </a:cxn>
                    <a:cxn ang="0">
                      <a:pos x="268" y="131"/>
                    </a:cxn>
                    <a:cxn ang="0">
                      <a:pos x="256" y="113"/>
                    </a:cxn>
                    <a:cxn ang="0">
                      <a:pos x="250" y="108"/>
                    </a:cxn>
                    <a:cxn ang="0">
                      <a:pos x="248" y="100"/>
                    </a:cxn>
                    <a:cxn ang="0">
                      <a:pos x="236" y="95"/>
                    </a:cxn>
                    <a:cxn ang="0">
                      <a:pos x="240" y="79"/>
                    </a:cxn>
                    <a:cxn ang="0">
                      <a:pos x="220" y="70"/>
                    </a:cxn>
                    <a:cxn ang="0">
                      <a:pos x="210" y="57"/>
                    </a:cxn>
                    <a:cxn ang="0">
                      <a:pos x="190" y="44"/>
                    </a:cxn>
                    <a:cxn ang="0">
                      <a:pos x="168" y="31"/>
                    </a:cxn>
                    <a:cxn ang="0">
                      <a:pos x="156" y="28"/>
                    </a:cxn>
                    <a:cxn ang="0">
                      <a:pos x="120" y="13"/>
                    </a:cxn>
                    <a:cxn ang="0">
                      <a:pos x="102" y="3"/>
                    </a:cxn>
                    <a:cxn ang="0">
                      <a:pos x="96" y="0"/>
                    </a:cxn>
                    <a:cxn ang="0">
                      <a:pos x="70" y="8"/>
                    </a:cxn>
                    <a:cxn ang="0">
                      <a:pos x="56" y="26"/>
                    </a:cxn>
                    <a:cxn ang="0">
                      <a:pos x="46" y="23"/>
                    </a:cxn>
                  </a:cxnLst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3" name="Freeform 21"/>
                <p:cNvSpPr/>
                <p:nvPr userDrawn="1"/>
              </p:nvSpPr>
              <p:spPr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48"/>
                    </a:cxn>
                    <a:cxn ang="0">
                      <a:pos x="27" y="49"/>
                    </a:cxn>
                    <a:cxn ang="0">
                      <a:pos x="45" y="39"/>
                    </a:cxn>
                    <a:cxn ang="0">
                      <a:pos x="57" y="25"/>
                    </a:cxn>
                    <a:cxn ang="0">
                      <a:pos x="43" y="11"/>
                    </a:cxn>
                    <a:cxn ang="0">
                      <a:pos x="43" y="3"/>
                    </a:cxn>
                    <a:cxn ang="0">
                      <a:pos x="71" y="21"/>
                    </a:cxn>
                    <a:cxn ang="0">
                      <a:pos x="67" y="44"/>
                    </a:cxn>
                    <a:cxn ang="0">
                      <a:pos x="33" y="64"/>
                    </a:cxn>
                    <a:cxn ang="0">
                      <a:pos x="9" y="54"/>
                    </a:cxn>
                    <a:cxn ang="0">
                      <a:pos x="3" y="51"/>
                    </a:cxn>
                    <a:cxn ang="0">
                      <a:pos x="1" y="48"/>
                    </a:cxn>
                  </a:cxnLst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4" name="Freeform 22"/>
                <p:cNvSpPr/>
                <p:nvPr userDrawn="1"/>
              </p:nvSpPr>
              <p:spPr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11"/>
                    </a:cxn>
                    <a:cxn ang="0">
                      <a:pos x="3" y="3"/>
                    </a:cxn>
                  </a:cxnLst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5" name="Freeform 23"/>
                <p:cNvSpPr/>
                <p:nvPr userDrawn="1"/>
              </p:nvSpPr>
              <p:spPr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14" y="0"/>
                    </a:cxn>
                    <a:cxn ang="0">
                      <a:pos x="14" y="19"/>
                    </a:cxn>
                    <a:cxn ang="0">
                      <a:pos x="8" y="12"/>
                    </a:cxn>
                  </a:cxnLst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6" name="Freeform 24"/>
                <p:cNvSpPr/>
                <p:nvPr userDrawn="1"/>
              </p:nvSpPr>
              <p:spPr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6" y="2"/>
                    </a:cxn>
                    <a:cxn ang="0">
                      <a:pos x="9" y="10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7" name="Freeform 25"/>
                <p:cNvSpPr/>
                <p:nvPr userDrawn="1"/>
              </p:nvSpPr>
              <p:spPr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4" y="2"/>
                    </a:cxn>
                    <a:cxn ang="0">
                      <a:pos x="14" y="11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8" name="Freeform 26"/>
                <p:cNvSpPr/>
                <p:nvPr userDrawn="1"/>
              </p:nvSpPr>
              <p:spPr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14" y="20"/>
                    </a:cxn>
                    <a:cxn ang="0">
                      <a:pos x="26" y="17"/>
                    </a:cxn>
                    <a:cxn ang="0">
                      <a:pos x="48" y="15"/>
                    </a:cxn>
                    <a:cxn ang="0">
                      <a:pos x="58" y="0"/>
                    </a:cxn>
                    <a:cxn ang="0">
                      <a:pos x="80" y="33"/>
                    </a:cxn>
                    <a:cxn ang="0">
                      <a:pos x="70" y="46"/>
                    </a:cxn>
                    <a:cxn ang="0">
                      <a:pos x="54" y="51"/>
                    </a:cxn>
                    <a:cxn ang="0">
                      <a:pos x="48" y="66"/>
                    </a:cxn>
                    <a:cxn ang="0">
                      <a:pos x="32" y="56"/>
                    </a:cxn>
                    <a:cxn ang="0">
                      <a:pos x="38" y="43"/>
                    </a:cxn>
                    <a:cxn ang="0">
                      <a:pos x="30" y="23"/>
                    </a:cxn>
                    <a:cxn ang="0">
                      <a:pos x="20" y="40"/>
                    </a:cxn>
                    <a:cxn ang="0">
                      <a:pos x="8" y="46"/>
                    </a:cxn>
                    <a:cxn ang="0">
                      <a:pos x="0" y="41"/>
                    </a:cxn>
                  </a:cxnLst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19" name="Freeform 27"/>
                <p:cNvSpPr/>
                <p:nvPr userDrawn="1"/>
              </p:nvSpPr>
              <p:spPr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26" y="104"/>
                    </a:cxn>
                    <a:cxn ang="0">
                      <a:pos x="32" y="88"/>
                    </a:cxn>
                    <a:cxn ang="0">
                      <a:pos x="52" y="82"/>
                    </a:cxn>
                    <a:cxn ang="0">
                      <a:pos x="46" y="101"/>
                    </a:cxn>
                    <a:cxn ang="0">
                      <a:pos x="66" y="103"/>
                    </a:cxn>
                    <a:cxn ang="0">
                      <a:pos x="76" y="116"/>
                    </a:cxn>
                    <a:cxn ang="0">
                      <a:pos x="58" y="121"/>
                    </a:cxn>
                    <a:cxn ang="0">
                      <a:pos x="74" y="142"/>
                    </a:cxn>
                    <a:cxn ang="0">
                      <a:pos x="84" y="126"/>
                    </a:cxn>
                    <a:cxn ang="0">
                      <a:pos x="82" y="91"/>
                    </a:cxn>
                    <a:cxn ang="0">
                      <a:pos x="60" y="87"/>
                    </a:cxn>
                    <a:cxn ang="0">
                      <a:pos x="50" y="67"/>
                    </a:cxn>
                    <a:cxn ang="0">
                      <a:pos x="34" y="67"/>
                    </a:cxn>
                    <a:cxn ang="0">
                      <a:pos x="30" y="57"/>
                    </a:cxn>
                    <a:cxn ang="0">
                      <a:pos x="42" y="34"/>
                    </a:cxn>
                    <a:cxn ang="0">
                      <a:pos x="30" y="0"/>
                    </a:cxn>
                    <a:cxn ang="0">
                      <a:pos x="18" y="18"/>
                    </a:cxn>
                    <a:cxn ang="0">
                      <a:pos x="4" y="38"/>
                    </a:cxn>
                    <a:cxn ang="0">
                      <a:pos x="14" y="62"/>
                    </a:cxn>
                    <a:cxn ang="0">
                      <a:pos x="14" y="78"/>
                    </a:cxn>
                  </a:cxnLst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0" name="Freeform 28"/>
                <p:cNvSpPr/>
                <p:nvPr userDrawn="1"/>
              </p:nvSpPr>
              <p:spPr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2" y="0"/>
                    </a:cxn>
                    <a:cxn ang="0">
                      <a:pos x="20" y="13"/>
                    </a:cxn>
                    <a:cxn ang="0">
                      <a:pos x="22" y="20"/>
                    </a:cxn>
                    <a:cxn ang="0">
                      <a:pos x="28" y="21"/>
                    </a:cxn>
                    <a:cxn ang="0">
                      <a:pos x="32" y="31"/>
                    </a:cxn>
                    <a:cxn ang="0">
                      <a:pos x="18" y="41"/>
                    </a:cxn>
                    <a:cxn ang="0">
                      <a:pos x="6" y="20"/>
                    </a:cxn>
                  </a:cxnLst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1" name="Freeform 29"/>
                <p:cNvSpPr/>
                <p:nvPr userDrawn="1"/>
              </p:nvSpPr>
              <p:spPr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23" y="16"/>
                    </a:cxn>
                    <a:cxn ang="0">
                      <a:pos x="38" y="0"/>
                    </a:cxn>
                    <a:cxn ang="0">
                      <a:pos x="25" y="23"/>
                    </a:cxn>
                    <a:cxn ang="0">
                      <a:pos x="2" y="41"/>
                    </a:cxn>
                    <a:cxn ang="0">
                      <a:pos x="0" y="36"/>
                    </a:cxn>
                  </a:cxnLst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2" name="Freeform 30"/>
                <p:cNvSpPr/>
                <p:nvPr userDrawn="1"/>
              </p:nvSpPr>
              <p:spPr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31" y="436"/>
                    </a:cxn>
                    <a:cxn ang="0">
                      <a:pos x="36" y="390"/>
                    </a:cxn>
                    <a:cxn ang="0">
                      <a:pos x="33" y="382"/>
                    </a:cxn>
                    <a:cxn ang="0">
                      <a:pos x="24" y="340"/>
                    </a:cxn>
                    <a:cxn ang="0">
                      <a:pos x="6" y="335"/>
                    </a:cxn>
                    <a:cxn ang="0">
                      <a:pos x="0" y="298"/>
                    </a:cxn>
                    <a:cxn ang="0">
                      <a:pos x="18" y="281"/>
                    </a:cxn>
                    <a:cxn ang="0">
                      <a:pos x="9" y="257"/>
                    </a:cxn>
                    <a:cxn ang="0">
                      <a:pos x="3" y="249"/>
                    </a:cxn>
                    <a:cxn ang="0">
                      <a:pos x="42" y="187"/>
                    </a:cxn>
                    <a:cxn ang="0">
                      <a:pos x="65" y="150"/>
                    </a:cxn>
                    <a:cxn ang="0">
                      <a:pos x="63" y="109"/>
                    </a:cxn>
                    <a:cxn ang="0">
                      <a:pos x="36" y="67"/>
                    </a:cxn>
                    <a:cxn ang="0">
                      <a:pos x="30" y="50"/>
                    </a:cxn>
                    <a:cxn ang="0">
                      <a:pos x="39" y="56"/>
                    </a:cxn>
                    <a:cxn ang="0">
                      <a:pos x="71" y="55"/>
                    </a:cxn>
                    <a:cxn ang="0">
                      <a:pos x="95" y="17"/>
                    </a:cxn>
                    <a:cxn ang="0">
                      <a:pos x="122" y="0"/>
                    </a:cxn>
                    <a:cxn ang="0">
                      <a:pos x="131" y="3"/>
                    </a:cxn>
                    <a:cxn ang="0">
                      <a:pos x="137" y="14"/>
                    </a:cxn>
                    <a:cxn ang="0">
                      <a:pos x="146" y="8"/>
                    </a:cxn>
                    <a:cxn ang="0">
                      <a:pos x="164" y="12"/>
                    </a:cxn>
                    <a:cxn ang="0">
                      <a:pos x="173" y="14"/>
                    </a:cxn>
                    <a:cxn ang="0">
                      <a:pos x="210" y="22"/>
                    </a:cxn>
                    <a:cxn ang="0">
                      <a:pos x="231" y="37"/>
                    </a:cxn>
                    <a:cxn ang="0">
                      <a:pos x="249" y="26"/>
                    </a:cxn>
                    <a:cxn ang="0">
                      <a:pos x="257" y="22"/>
                    </a:cxn>
                    <a:cxn ang="0">
                      <a:pos x="290" y="22"/>
                    </a:cxn>
                    <a:cxn ang="0">
                      <a:pos x="314" y="50"/>
                    </a:cxn>
                    <a:cxn ang="0">
                      <a:pos x="344" y="92"/>
                    </a:cxn>
                    <a:cxn ang="0">
                      <a:pos x="365" y="109"/>
                    </a:cxn>
                    <a:cxn ang="0">
                      <a:pos x="382" y="106"/>
                    </a:cxn>
                    <a:cxn ang="0">
                      <a:pos x="402" y="101"/>
                    </a:cxn>
                    <a:cxn ang="0">
                      <a:pos x="432" y="111"/>
                    </a:cxn>
                    <a:cxn ang="0">
                      <a:pos x="446" y="126"/>
                    </a:cxn>
                    <a:cxn ang="0">
                      <a:pos x="458" y="140"/>
                    </a:cxn>
                    <a:cxn ang="0">
                      <a:pos x="473" y="173"/>
                    </a:cxn>
                    <a:cxn ang="0">
                      <a:pos x="479" y="187"/>
                    </a:cxn>
                    <a:cxn ang="0">
                      <a:pos x="482" y="195"/>
                    </a:cxn>
                    <a:cxn ang="0">
                      <a:pos x="461" y="221"/>
                    </a:cxn>
                    <a:cxn ang="0">
                      <a:pos x="479" y="220"/>
                    </a:cxn>
                    <a:cxn ang="0">
                      <a:pos x="509" y="242"/>
                    </a:cxn>
                    <a:cxn ang="0">
                      <a:pos x="542" y="245"/>
                    </a:cxn>
                    <a:cxn ang="0">
                      <a:pos x="566" y="262"/>
                    </a:cxn>
                    <a:cxn ang="0">
                      <a:pos x="569" y="268"/>
                    </a:cxn>
                    <a:cxn ang="0">
                      <a:pos x="569" y="274"/>
                    </a:cxn>
                    <a:cxn ang="0">
                      <a:pos x="586" y="268"/>
                    </a:cxn>
                    <a:cxn ang="0">
                      <a:pos x="595" y="267"/>
                    </a:cxn>
                    <a:cxn ang="0">
                      <a:pos x="653" y="288"/>
                    </a:cxn>
                    <a:cxn ang="0">
                      <a:pos x="665" y="310"/>
                    </a:cxn>
                    <a:cxn ang="0">
                      <a:pos x="692" y="313"/>
                    </a:cxn>
                    <a:cxn ang="0">
                      <a:pos x="701" y="335"/>
                    </a:cxn>
                    <a:cxn ang="0">
                      <a:pos x="671" y="402"/>
                    </a:cxn>
                    <a:cxn ang="0">
                      <a:pos x="647" y="438"/>
                    </a:cxn>
                  </a:cxnLst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3" name="Freeform 31"/>
                <p:cNvSpPr/>
                <p:nvPr userDrawn="1"/>
              </p:nvSpPr>
              <p:spPr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5"/>
                    </a:cxn>
                    <a:cxn ang="0">
                      <a:pos x="502" y="28"/>
                    </a:cxn>
                    <a:cxn ang="0">
                      <a:pos x="550" y="31"/>
                    </a:cxn>
                    <a:cxn ang="0">
                      <a:pos x="578" y="107"/>
                    </a:cxn>
                    <a:cxn ang="0">
                      <a:pos x="586" y="74"/>
                    </a:cxn>
                    <a:cxn ang="0">
                      <a:pos x="606" y="57"/>
                    </a:cxn>
                    <a:cxn ang="0">
                      <a:pos x="642" y="103"/>
                    </a:cxn>
                    <a:cxn ang="0">
                      <a:pos x="682" y="80"/>
                    </a:cxn>
                    <a:cxn ang="0">
                      <a:pos x="706" y="71"/>
                    </a:cxn>
                    <a:cxn ang="0">
                      <a:pos x="762" y="2"/>
                    </a:cxn>
                    <a:cxn ang="0">
                      <a:pos x="798" y="57"/>
                    </a:cxn>
                    <a:cxn ang="0">
                      <a:pos x="798" y="107"/>
                    </a:cxn>
                    <a:cxn ang="0">
                      <a:pos x="790" y="130"/>
                    </a:cxn>
                    <a:cxn ang="0">
                      <a:pos x="766" y="133"/>
                    </a:cxn>
                    <a:cxn ang="0">
                      <a:pos x="762" y="153"/>
                    </a:cxn>
                    <a:cxn ang="0">
                      <a:pos x="802" y="185"/>
                    </a:cxn>
                    <a:cxn ang="0">
                      <a:pos x="786" y="264"/>
                    </a:cxn>
                    <a:cxn ang="0">
                      <a:pos x="830" y="339"/>
                    </a:cxn>
                    <a:cxn ang="0">
                      <a:pos x="854" y="369"/>
                    </a:cxn>
                    <a:cxn ang="0">
                      <a:pos x="830" y="369"/>
                    </a:cxn>
                    <a:cxn ang="0">
                      <a:pos x="746" y="310"/>
                    </a:cxn>
                    <a:cxn ang="0">
                      <a:pos x="678" y="330"/>
                    </a:cxn>
                    <a:cxn ang="0">
                      <a:pos x="590" y="362"/>
                    </a:cxn>
                    <a:cxn ang="0">
                      <a:pos x="642" y="474"/>
                    </a:cxn>
                    <a:cxn ang="0">
                      <a:pos x="710" y="500"/>
                    </a:cxn>
                    <a:cxn ang="0">
                      <a:pos x="738" y="451"/>
                    </a:cxn>
                    <a:cxn ang="0">
                      <a:pos x="774" y="467"/>
                    </a:cxn>
                    <a:cxn ang="0">
                      <a:pos x="766" y="517"/>
                    </a:cxn>
                    <a:cxn ang="0">
                      <a:pos x="802" y="549"/>
                    </a:cxn>
                    <a:cxn ang="0">
                      <a:pos x="838" y="539"/>
                    </a:cxn>
                    <a:cxn ang="0">
                      <a:pos x="922" y="661"/>
                    </a:cxn>
                    <a:cxn ang="0">
                      <a:pos x="942" y="677"/>
                    </a:cxn>
                    <a:cxn ang="0">
                      <a:pos x="874" y="664"/>
                    </a:cxn>
                    <a:cxn ang="0">
                      <a:pos x="830" y="621"/>
                    </a:cxn>
                    <a:cxn ang="0">
                      <a:pos x="778" y="582"/>
                    </a:cxn>
                    <a:cxn ang="0">
                      <a:pos x="702" y="543"/>
                    </a:cxn>
                    <a:cxn ang="0">
                      <a:pos x="614" y="530"/>
                    </a:cxn>
                    <a:cxn ang="0">
                      <a:pos x="506" y="487"/>
                    </a:cxn>
                    <a:cxn ang="0">
                      <a:pos x="462" y="415"/>
                    </a:cxn>
                    <a:cxn ang="0">
                      <a:pos x="430" y="379"/>
                    </a:cxn>
                    <a:cxn ang="0">
                      <a:pos x="382" y="353"/>
                    </a:cxn>
                    <a:cxn ang="0">
                      <a:pos x="342" y="303"/>
                    </a:cxn>
                    <a:cxn ang="0">
                      <a:pos x="354" y="339"/>
                    </a:cxn>
                    <a:cxn ang="0">
                      <a:pos x="418" y="405"/>
                    </a:cxn>
                    <a:cxn ang="0">
                      <a:pos x="422" y="431"/>
                    </a:cxn>
                    <a:cxn ang="0">
                      <a:pos x="394" y="408"/>
                    </a:cxn>
                    <a:cxn ang="0">
                      <a:pos x="354" y="382"/>
                    </a:cxn>
                    <a:cxn ang="0">
                      <a:pos x="314" y="330"/>
                    </a:cxn>
                    <a:cxn ang="0">
                      <a:pos x="266" y="284"/>
                    </a:cxn>
                    <a:cxn ang="0">
                      <a:pos x="210" y="257"/>
                    </a:cxn>
                    <a:cxn ang="0">
                      <a:pos x="154" y="195"/>
                    </a:cxn>
                    <a:cxn ang="0">
                      <a:pos x="66" y="54"/>
                    </a:cxn>
                    <a:cxn ang="0">
                      <a:pos x="34" y="31"/>
                    </a:cxn>
                    <a:cxn ang="0">
                      <a:pos x="46" y="18"/>
                    </a:cxn>
                    <a:cxn ang="0">
                      <a:pos x="102" y="57"/>
                    </a:cxn>
                  </a:cxnLst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4" name="Freeform 32"/>
                <p:cNvSpPr/>
                <p:nvPr userDrawn="1"/>
              </p:nvSpPr>
              <p:spPr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3"/>
                    </a:cxn>
                    <a:cxn ang="0">
                      <a:pos x="10" y="39"/>
                    </a:cxn>
                    <a:cxn ang="0">
                      <a:pos x="6" y="23"/>
                    </a:cxn>
                  </a:cxnLst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5" name="Freeform 33"/>
                <p:cNvSpPr/>
                <p:nvPr userDrawn="1"/>
              </p:nvSpPr>
              <p:spPr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3" y="1"/>
                    </a:cxn>
                    <a:cxn ang="0">
                      <a:pos x="38" y="13"/>
                    </a:cxn>
                    <a:cxn ang="0">
                      <a:pos x="8" y="13"/>
                    </a:cxn>
                    <a:cxn ang="0">
                      <a:pos x="0" y="4"/>
                    </a:cxn>
                  </a:cxnLst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6" name="Freeform 34"/>
                <p:cNvSpPr/>
                <p:nvPr userDrawn="1"/>
              </p:nvSpPr>
              <p:spPr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28" y="21"/>
                    </a:cxn>
                    <a:cxn ang="0">
                      <a:pos x="56" y="18"/>
                    </a:cxn>
                    <a:cxn ang="0">
                      <a:pos x="80" y="8"/>
                    </a:cxn>
                    <a:cxn ang="0">
                      <a:pos x="64" y="21"/>
                    </a:cxn>
                    <a:cxn ang="0">
                      <a:pos x="125" y="41"/>
                    </a:cxn>
                    <a:cxn ang="0">
                      <a:pos x="161" y="55"/>
                    </a:cxn>
                    <a:cxn ang="0">
                      <a:pos x="117" y="65"/>
                    </a:cxn>
                    <a:cxn ang="0">
                      <a:pos x="89" y="48"/>
                    </a:cxn>
                    <a:cxn ang="0">
                      <a:pos x="76" y="45"/>
                    </a:cxn>
                    <a:cxn ang="0">
                      <a:pos x="24" y="35"/>
                    </a:cxn>
                    <a:cxn ang="0">
                      <a:pos x="0" y="41"/>
                    </a:cxn>
                  </a:cxnLst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7" name="Freeform 35"/>
                <p:cNvSpPr/>
                <p:nvPr userDrawn="1"/>
              </p:nvSpPr>
              <p:spPr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3"/>
                    </a:cxn>
                    <a:cxn ang="0">
                      <a:pos x="88" y="20"/>
                    </a:cxn>
                    <a:cxn ang="0">
                      <a:pos x="112" y="17"/>
                    </a:cxn>
                    <a:cxn ang="0">
                      <a:pos x="108" y="37"/>
                    </a:cxn>
                    <a:cxn ang="0">
                      <a:pos x="64" y="34"/>
                    </a:cxn>
                    <a:cxn ang="0">
                      <a:pos x="0" y="30"/>
                    </a:cxn>
                    <a:cxn ang="0">
                      <a:pos x="28" y="17"/>
                    </a:cxn>
                    <a:cxn ang="0">
                      <a:pos x="0" y="0"/>
                    </a:cxn>
                  </a:cxnLst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8" name="Freeform 36"/>
                <p:cNvSpPr/>
                <p:nvPr userDrawn="1"/>
              </p:nvSpPr>
              <p:spPr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0"/>
                    </a:cxn>
                    <a:cxn ang="0">
                      <a:pos x="36" y="11"/>
                    </a:cxn>
                    <a:cxn ang="0">
                      <a:pos x="17" y="20"/>
                    </a:cxn>
                  </a:cxnLst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29" name="Freeform 37"/>
                <p:cNvSpPr/>
                <p:nvPr userDrawn="1"/>
              </p:nvSpPr>
              <p:spPr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8" y="27"/>
                    </a:cxn>
                    <a:cxn ang="0">
                      <a:pos x="18" y="0"/>
                    </a:cxn>
                    <a:cxn ang="0">
                      <a:pos x="18" y="27"/>
                    </a:cxn>
                  </a:cxnLst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0" name="Freeform 38"/>
                <p:cNvSpPr/>
                <p:nvPr userDrawn="1"/>
              </p:nvSpPr>
              <p:spPr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7"/>
                    </a:cxn>
                    <a:cxn ang="0">
                      <a:pos x="20" y="27"/>
                    </a:cxn>
                    <a:cxn ang="0">
                      <a:pos x="25" y="40"/>
                    </a:cxn>
                    <a:cxn ang="0">
                      <a:pos x="37" y="44"/>
                    </a:cxn>
                    <a:cxn ang="0">
                      <a:pos x="25" y="60"/>
                    </a:cxn>
                    <a:cxn ang="0">
                      <a:pos x="0" y="17"/>
                    </a:cxn>
                    <a:cxn ang="0">
                      <a:pos x="4" y="7"/>
                    </a:cxn>
                  </a:cxnLst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1" name="Freeform 39"/>
                <p:cNvSpPr/>
                <p:nvPr userDrawn="1"/>
              </p:nvSpPr>
              <p:spPr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327" y="2"/>
                    </a:cxn>
                    <a:cxn ang="0">
                      <a:pos x="343" y="13"/>
                    </a:cxn>
                    <a:cxn ang="0">
                      <a:pos x="349" y="0"/>
                    </a:cxn>
                    <a:cxn ang="0">
                      <a:pos x="394" y="0"/>
                    </a:cxn>
                    <a:cxn ang="0">
                      <a:pos x="427" y="27"/>
                    </a:cxn>
                    <a:cxn ang="0">
                      <a:pos x="474" y="16"/>
                    </a:cxn>
                    <a:cxn ang="0">
                      <a:pos x="467" y="45"/>
                    </a:cxn>
                    <a:cxn ang="0">
                      <a:pos x="443" y="72"/>
                    </a:cxn>
                    <a:cxn ang="0">
                      <a:pos x="438" y="45"/>
                    </a:cxn>
                    <a:cxn ang="0">
                      <a:pos x="427" y="48"/>
                    </a:cxn>
                    <a:cxn ang="0">
                      <a:pos x="415" y="45"/>
                    </a:cxn>
                    <a:cxn ang="0">
                      <a:pos x="391" y="33"/>
                    </a:cxn>
                    <a:cxn ang="0">
                      <a:pos x="339" y="59"/>
                    </a:cxn>
                    <a:cxn ang="0">
                      <a:pos x="299" y="69"/>
                    </a:cxn>
                    <a:cxn ang="0">
                      <a:pos x="315" y="89"/>
                    </a:cxn>
                    <a:cxn ang="0">
                      <a:pos x="279" y="98"/>
                    </a:cxn>
                    <a:cxn ang="0">
                      <a:pos x="251" y="95"/>
                    </a:cxn>
                    <a:cxn ang="0">
                      <a:pos x="263" y="89"/>
                    </a:cxn>
                    <a:cxn ang="0">
                      <a:pos x="254" y="63"/>
                    </a:cxn>
                    <a:cxn ang="0">
                      <a:pos x="251" y="48"/>
                    </a:cxn>
                    <a:cxn ang="0">
                      <a:pos x="235" y="36"/>
                    </a:cxn>
                    <a:cxn ang="0">
                      <a:pos x="211" y="42"/>
                    </a:cxn>
                    <a:cxn ang="0">
                      <a:pos x="199" y="42"/>
                    </a:cxn>
                    <a:cxn ang="0">
                      <a:pos x="183" y="39"/>
                    </a:cxn>
                    <a:cxn ang="0">
                      <a:pos x="123" y="3"/>
                    </a:cxn>
                    <a:cxn ang="0">
                      <a:pos x="88" y="22"/>
                    </a:cxn>
                    <a:cxn ang="0">
                      <a:pos x="1" y="0"/>
                    </a:cxn>
                    <a:cxn ang="0">
                      <a:pos x="327" y="2"/>
                    </a:cxn>
                  </a:cxnLst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2" name="Freeform 40"/>
                <p:cNvSpPr/>
                <p:nvPr userDrawn="1"/>
              </p:nvSpPr>
              <p:spPr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56" y="49"/>
                    </a:cxn>
                    <a:cxn ang="0">
                      <a:pos x="45" y="2"/>
                    </a:cxn>
                    <a:cxn ang="0">
                      <a:pos x="424" y="0"/>
                    </a:cxn>
                    <a:cxn ang="0">
                      <a:pos x="440" y="22"/>
                    </a:cxn>
                    <a:cxn ang="0">
                      <a:pos x="392" y="25"/>
                    </a:cxn>
                    <a:cxn ang="0">
                      <a:pos x="156" y="49"/>
                    </a:cxn>
                  </a:cxnLst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3" name="Freeform 41"/>
                <p:cNvSpPr/>
                <p:nvPr userDrawn="1"/>
              </p:nvSpPr>
              <p:spPr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25"/>
                    </a:cxn>
                    <a:cxn ang="0">
                      <a:pos x="0" y="22"/>
                    </a:cxn>
                  </a:cxnLst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4" name="Freeform 42"/>
                <p:cNvSpPr/>
                <p:nvPr userDrawn="1"/>
              </p:nvSpPr>
              <p:spPr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171" y="2"/>
                    </a:cxn>
                    <a:cxn ang="0">
                      <a:pos x="1022" y="0"/>
                    </a:cxn>
                    <a:cxn ang="0">
                      <a:pos x="975" y="132"/>
                    </a:cxn>
                    <a:cxn ang="0">
                      <a:pos x="931" y="166"/>
                    </a:cxn>
                    <a:cxn ang="0">
                      <a:pos x="919" y="171"/>
                    </a:cxn>
                    <a:cxn ang="0">
                      <a:pos x="879" y="179"/>
                    </a:cxn>
                    <a:cxn ang="0">
                      <a:pos x="846" y="215"/>
                    </a:cxn>
                    <a:cxn ang="0">
                      <a:pos x="849" y="242"/>
                    </a:cxn>
                    <a:cxn ang="0">
                      <a:pos x="853" y="262"/>
                    </a:cxn>
                    <a:cxn ang="0">
                      <a:pos x="858" y="277"/>
                    </a:cxn>
                    <a:cxn ang="0">
                      <a:pos x="849" y="299"/>
                    </a:cxn>
                    <a:cxn ang="0">
                      <a:pos x="823" y="294"/>
                    </a:cxn>
                    <a:cxn ang="0">
                      <a:pos x="802" y="316"/>
                    </a:cxn>
                    <a:cxn ang="0">
                      <a:pos x="813" y="257"/>
                    </a:cxn>
                    <a:cxn ang="0">
                      <a:pos x="792" y="245"/>
                    </a:cxn>
                    <a:cxn ang="0">
                      <a:pos x="806" y="228"/>
                    </a:cxn>
                    <a:cxn ang="0">
                      <a:pos x="802" y="218"/>
                    </a:cxn>
                    <a:cxn ang="0">
                      <a:pos x="750" y="230"/>
                    </a:cxn>
                    <a:cxn ang="0">
                      <a:pos x="743" y="208"/>
                    </a:cxn>
                    <a:cxn ang="0">
                      <a:pos x="696" y="230"/>
                    </a:cxn>
                    <a:cxn ang="0">
                      <a:pos x="750" y="252"/>
                    </a:cxn>
                    <a:cxn ang="0">
                      <a:pos x="715" y="286"/>
                    </a:cxn>
                    <a:cxn ang="0">
                      <a:pos x="729" y="308"/>
                    </a:cxn>
                    <a:cxn ang="0">
                      <a:pos x="738" y="338"/>
                    </a:cxn>
                    <a:cxn ang="0">
                      <a:pos x="724" y="340"/>
                    </a:cxn>
                    <a:cxn ang="0">
                      <a:pos x="736" y="352"/>
                    </a:cxn>
                    <a:cxn ang="0">
                      <a:pos x="720" y="372"/>
                    </a:cxn>
                    <a:cxn ang="0">
                      <a:pos x="0" y="365"/>
                    </a:cxn>
                    <a:cxn ang="0">
                      <a:pos x="171" y="2"/>
                    </a:cxn>
                  </a:cxnLst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5" name="Freeform 43"/>
                <p:cNvSpPr/>
                <p:nvPr userDrawn="1"/>
              </p:nvSpPr>
              <p:spPr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27"/>
                    </a:cxn>
                    <a:cxn ang="0">
                      <a:pos x="15" y="88"/>
                    </a:cxn>
                    <a:cxn ang="0">
                      <a:pos x="17" y="55"/>
                    </a:cxn>
                    <a:cxn ang="0">
                      <a:pos x="11" y="32"/>
                    </a:cxn>
                    <a:cxn ang="0">
                      <a:pos x="17" y="10"/>
                    </a:cxn>
                    <a:cxn ang="0">
                      <a:pos x="21" y="0"/>
                    </a:cxn>
                    <a:cxn ang="0">
                      <a:pos x="31" y="24"/>
                    </a:cxn>
                    <a:cxn ang="0">
                      <a:pos x="47" y="80"/>
                    </a:cxn>
                    <a:cxn ang="0">
                      <a:pos x="31" y="88"/>
                    </a:cxn>
                    <a:cxn ang="0">
                      <a:pos x="23" y="102"/>
                    </a:cxn>
                    <a:cxn ang="0">
                      <a:pos x="21" y="107"/>
                    </a:cxn>
                    <a:cxn ang="0">
                      <a:pos x="27" y="109"/>
                    </a:cxn>
                    <a:cxn ang="0">
                      <a:pos x="31" y="119"/>
                    </a:cxn>
                    <a:cxn ang="0">
                      <a:pos x="13" y="120"/>
                    </a:cxn>
                    <a:cxn ang="0">
                      <a:pos x="7" y="130"/>
                    </a:cxn>
                    <a:cxn ang="0">
                      <a:pos x="3" y="125"/>
                    </a:cxn>
                    <a:cxn ang="0">
                      <a:pos x="5" y="127"/>
                    </a:cxn>
                  </a:cxnLst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6" name="Freeform 44"/>
                <p:cNvSpPr/>
                <p:nvPr userDrawn="1"/>
              </p:nvSpPr>
              <p:spPr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50"/>
                    </a:cxn>
                    <a:cxn ang="0">
                      <a:pos x="30" y="35"/>
                    </a:cxn>
                    <a:cxn ang="0">
                      <a:pos x="50" y="27"/>
                    </a:cxn>
                    <a:cxn ang="0">
                      <a:pos x="54" y="37"/>
                    </a:cxn>
                    <a:cxn ang="0">
                      <a:pos x="66" y="40"/>
                    </a:cxn>
                    <a:cxn ang="0">
                      <a:pos x="80" y="45"/>
                    </a:cxn>
                    <a:cxn ang="0">
                      <a:pos x="116" y="27"/>
                    </a:cxn>
                    <a:cxn ang="0">
                      <a:pos x="130" y="14"/>
                    </a:cxn>
                    <a:cxn ang="0">
                      <a:pos x="138" y="9"/>
                    </a:cxn>
                    <a:cxn ang="0">
                      <a:pos x="106" y="40"/>
                    </a:cxn>
                    <a:cxn ang="0">
                      <a:pos x="84" y="55"/>
                    </a:cxn>
                    <a:cxn ang="0">
                      <a:pos x="66" y="66"/>
                    </a:cxn>
                    <a:cxn ang="0">
                      <a:pos x="48" y="84"/>
                    </a:cxn>
                    <a:cxn ang="0">
                      <a:pos x="26" y="73"/>
                    </a:cxn>
                    <a:cxn ang="0">
                      <a:pos x="20" y="71"/>
                    </a:cxn>
                    <a:cxn ang="0">
                      <a:pos x="22" y="79"/>
                    </a:cxn>
                    <a:cxn ang="0">
                      <a:pos x="0" y="79"/>
                    </a:cxn>
                    <a:cxn ang="0">
                      <a:pos x="10" y="64"/>
                    </a:cxn>
                    <a:cxn ang="0">
                      <a:pos x="26" y="50"/>
                    </a:cxn>
                  </a:cxnLst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7" name="Freeform 45"/>
                <p:cNvSpPr/>
                <p:nvPr userDrawn="1"/>
              </p:nvSpPr>
              <p:spPr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7" y="20"/>
                    </a:cxn>
                    <a:cxn ang="0">
                      <a:pos x="159" y="5"/>
                    </a:cxn>
                    <a:cxn ang="0">
                      <a:pos x="169" y="0"/>
                    </a:cxn>
                    <a:cxn ang="0">
                      <a:pos x="181" y="20"/>
                    </a:cxn>
                    <a:cxn ang="0">
                      <a:pos x="187" y="35"/>
                    </a:cxn>
                    <a:cxn ang="0">
                      <a:pos x="177" y="48"/>
                    </a:cxn>
                    <a:cxn ang="0">
                      <a:pos x="169" y="63"/>
                    </a:cxn>
                    <a:cxn ang="0">
                      <a:pos x="161" y="104"/>
                    </a:cxn>
                    <a:cxn ang="0">
                      <a:pos x="143" y="112"/>
                    </a:cxn>
                    <a:cxn ang="0">
                      <a:pos x="119" y="113"/>
                    </a:cxn>
                    <a:cxn ang="0">
                      <a:pos x="111" y="102"/>
                    </a:cxn>
                    <a:cxn ang="0">
                      <a:pos x="101" y="120"/>
                    </a:cxn>
                    <a:cxn ang="0">
                      <a:pos x="90" y="123"/>
                    </a:cxn>
                    <a:cxn ang="0">
                      <a:pos x="80" y="109"/>
                    </a:cxn>
                    <a:cxn ang="0">
                      <a:pos x="58" y="118"/>
                    </a:cxn>
                    <a:cxn ang="0">
                      <a:pos x="76" y="117"/>
                    </a:cxn>
                    <a:cxn ang="0">
                      <a:pos x="78" y="132"/>
                    </a:cxn>
                    <a:cxn ang="0">
                      <a:pos x="58" y="137"/>
                    </a:cxn>
                    <a:cxn ang="0">
                      <a:pos x="34" y="137"/>
                    </a:cxn>
                    <a:cxn ang="0">
                      <a:pos x="36" y="127"/>
                    </a:cxn>
                    <a:cxn ang="0">
                      <a:pos x="46" y="118"/>
                    </a:cxn>
                    <a:cxn ang="0">
                      <a:pos x="34" y="122"/>
                    </a:cxn>
                    <a:cxn ang="0">
                      <a:pos x="26" y="137"/>
                    </a:cxn>
                    <a:cxn ang="0">
                      <a:pos x="30" y="156"/>
                    </a:cxn>
                    <a:cxn ang="0">
                      <a:pos x="14" y="164"/>
                    </a:cxn>
                    <a:cxn ang="0">
                      <a:pos x="0" y="176"/>
                    </a:cxn>
                    <a:cxn ang="0">
                      <a:pos x="8" y="155"/>
                    </a:cxn>
                    <a:cxn ang="0">
                      <a:pos x="0" y="135"/>
                    </a:cxn>
                    <a:cxn ang="0">
                      <a:pos x="14" y="125"/>
                    </a:cxn>
                    <a:cxn ang="0">
                      <a:pos x="32" y="110"/>
                    </a:cxn>
                    <a:cxn ang="0">
                      <a:pos x="44" y="97"/>
                    </a:cxn>
                    <a:cxn ang="0">
                      <a:pos x="72" y="95"/>
                    </a:cxn>
                    <a:cxn ang="0">
                      <a:pos x="84" y="92"/>
                    </a:cxn>
                    <a:cxn ang="0">
                      <a:pos x="113" y="64"/>
                    </a:cxn>
                    <a:cxn ang="0">
                      <a:pos x="119" y="76"/>
                    </a:cxn>
                    <a:cxn ang="0">
                      <a:pos x="131" y="63"/>
                    </a:cxn>
                    <a:cxn ang="0">
                      <a:pos x="149" y="44"/>
                    </a:cxn>
                    <a:cxn ang="0">
                      <a:pos x="153" y="35"/>
                    </a:cxn>
                    <a:cxn ang="0">
                      <a:pos x="147" y="31"/>
                    </a:cxn>
                    <a:cxn ang="0">
                      <a:pos x="151" y="26"/>
                    </a:cxn>
                    <a:cxn ang="0">
                      <a:pos x="157" y="20"/>
                    </a:cxn>
                  </a:cxnLst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8" name="Freeform 46"/>
                <p:cNvSpPr/>
                <p:nvPr userDrawn="1"/>
              </p:nvSpPr>
              <p:spPr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0"/>
                    </a:cxn>
                    <a:cxn ang="0">
                      <a:pos x="0" y="7"/>
                    </a:cxn>
                  </a:cxnLst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39" name="Freeform 47"/>
                <p:cNvSpPr/>
                <p:nvPr userDrawn="1"/>
              </p:nvSpPr>
              <p:spPr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3" y="21"/>
                    </a:cxn>
                    <a:cxn ang="0">
                      <a:pos x="779" y="64"/>
                    </a:cxn>
                    <a:cxn ang="0">
                      <a:pos x="749" y="100"/>
                    </a:cxn>
                    <a:cxn ang="0">
                      <a:pos x="723" y="116"/>
                    </a:cxn>
                    <a:cxn ang="0">
                      <a:pos x="635" y="147"/>
                    </a:cxn>
                    <a:cxn ang="0">
                      <a:pos x="633" y="172"/>
                    </a:cxn>
                    <a:cxn ang="0">
                      <a:pos x="605" y="188"/>
                    </a:cxn>
                    <a:cxn ang="0">
                      <a:pos x="621" y="146"/>
                    </a:cxn>
                    <a:cxn ang="0">
                      <a:pos x="577" y="154"/>
                    </a:cxn>
                    <a:cxn ang="0">
                      <a:pos x="557" y="179"/>
                    </a:cxn>
                    <a:cxn ang="0">
                      <a:pos x="597" y="229"/>
                    </a:cxn>
                    <a:cxn ang="0">
                      <a:pos x="595" y="301"/>
                    </a:cxn>
                    <a:cxn ang="0">
                      <a:pos x="543" y="333"/>
                    </a:cxn>
                    <a:cxn ang="0">
                      <a:pos x="523" y="316"/>
                    </a:cxn>
                    <a:cxn ang="0">
                      <a:pos x="483" y="285"/>
                    </a:cxn>
                    <a:cxn ang="0">
                      <a:pos x="463" y="285"/>
                    </a:cxn>
                    <a:cxn ang="0">
                      <a:pos x="451" y="323"/>
                    </a:cxn>
                    <a:cxn ang="0">
                      <a:pos x="501" y="380"/>
                    </a:cxn>
                    <a:cxn ang="0">
                      <a:pos x="511" y="429"/>
                    </a:cxn>
                    <a:cxn ang="0">
                      <a:pos x="527" y="459"/>
                    </a:cxn>
                    <a:cxn ang="0">
                      <a:pos x="493" y="446"/>
                    </a:cxn>
                    <a:cxn ang="0">
                      <a:pos x="471" y="424"/>
                    </a:cxn>
                    <a:cxn ang="0">
                      <a:pos x="423" y="347"/>
                    </a:cxn>
                    <a:cxn ang="0">
                      <a:pos x="427" y="254"/>
                    </a:cxn>
                    <a:cxn ang="0">
                      <a:pos x="423" y="220"/>
                    </a:cxn>
                    <a:cxn ang="0">
                      <a:pos x="413" y="226"/>
                    </a:cxn>
                    <a:cxn ang="0">
                      <a:pos x="386" y="218"/>
                    </a:cxn>
                    <a:cxn ang="0">
                      <a:pos x="360" y="139"/>
                    </a:cxn>
                    <a:cxn ang="0">
                      <a:pos x="330" y="136"/>
                    </a:cxn>
                    <a:cxn ang="0">
                      <a:pos x="288" y="141"/>
                    </a:cxn>
                    <a:cxn ang="0">
                      <a:pos x="242" y="190"/>
                    </a:cxn>
                    <a:cxn ang="0">
                      <a:pos x="196" y="220"/>
                    </a:cxn>
                    <a:cxn ang="0">
                      <a:pos x="184" y="224"/>
                    </a:cxn>
                    <a:cxn ang="0">
                      <a:pos x="160" y="269"/>
                    </a:cxn>
                    <a:cxn ang="0">
                      <a:pos x="152" y="290"/>
                    </a:cxn>
                    <a:cxn ang="0">
                      <a:pos x="128" y="331"/>
                    </a:cxn>
                    <a:cxn ang="0">
                      <a:pos x="94" y="321"/>
                    </a:cxn>
                    <a:cxn ang="0">
                      <a:pos x="66" y="211"/>
                    </a:cxn>
                    <a:cxn ang="0">
                      <a:pos x="72" y="128"/>
                    </a:cxn>
                    <a:cxn ang="0">
                      <a:pos x="44" y="147"/>
                    </a:cxn>
                    <a:cxn ang="0">
                      <a:pos x="20" y="123"/>
                    </a:cxn>
                    <a:cxn ang="0">
                      <a:pos x="24" y="113"/>
                    </a:cxn>
                    <a:cxn ang="0">
                      <a:pos x="0" y="75"/>
                    </a:cxn>
                    <a:cxn ang="0">
                      <a:pos x="799" y="5"/>
                    </a:cxn>
                  </a:cxnLst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0" name="Freeform 48"/>
                <p:cNvSpPr/>
                <p:nvPr userDrawn="1"/>
              </p:nvSpPr>
              <p:spPr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8" y="3"/>
                    </a:cxn>
                    <a:cxn ang="0">
                      <a:pos x="39" y="28"/>
                    </a:cxn>
                    <a:cxn ang="0">
                      <a:pos x="20" y="71"/>
                    </a:cxn>
                    <a:cxn ang="0">
                      <a:pos x="1" y="58"/>
                    </a:cxn>
                    <a:cxn ang="0">
                      <a:pos x="7" y="9"/>
                    </a:cxn>
                  </a:cxnLst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1" name="Freeform 49"/>
                <p:cNvSpPr/>
                <p:nvPr userDrawn="1"/>
              </p:nvSpPr>
              <p:spPr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2" y="22"/>
                    </a:cxn>
                    <a:cxn ang="0">
                      <a:pos x="28" y="2"/>
                    </a:cxn>
                    <a:cxn ang="0">
                      <a:pos x="41" y="3"/>
                    </a:cxn>
                    <a:cxn ang="0">
                      <a:pos x="37" y="21"/>
                    </a:cxn>
                    <a:cxn ang="0">
                      <a:pos x="12" y="59"/>
                    </a:cxn>
                    <a:cxn ang="0">
                      <a:pos x="7" y="48"/>
                    </a:cxn>
                    <a:cxn ang="0">
                      <a:pos x="3" y="29"/>
                    </a:cxn>
                    <a:cxn ang="0">
                      <a:pos x="12" y="22"/>
                    </a:cxn>
                  </a:cxnLst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2" name="Freeform 50"/>
                <p:cNvSpPr/>
                <p:nvPr userDrawn="1"/>
              </p:nvSpPr>
              <p:spPr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3"/>
                    </a:cxn>
                    <a:cxn ang="0">
                      <a:pos x="5" y="24"/>
                    </a:cxn>
                    <a:cxn ang="0">
                      <a:pos x="7" y="13"/>
                    </a:cxn>
                  </a:cxnLst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3" name="Freeform 51"/>
                <p:cNvSpPr/>
                <p:nvPr userDrawn="1"/>
              </p:nvSpPr>
              <p:spPr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716" y="721"/>
                    </a:cxn>
                    <a:cxn ang="0">
                      <a:pos x="723" y="701"/>
                    </a:cxn>
                    <a:cxn ang="0">
                      <a:pos x="744" y="642"/>
                    </a:cxn>
                    <a:cxn ang="0">
                      <a:pos x="460" y="446"/>
                    </a:cxn>
                    <a:cxn ang="0">
                      <a:pos x="420" y="538"/>
                    </a:cxn>
                    <a:cxn ang="0">
                      <a:pos x="451" y="864"/>
                    </a:cxn>
                    <a:cxn ang="0">
                      <a:pos x="420" y="768"/>
                    </a:cxn>
                    <a:cxn ang="0">
                      <a:pos x="360" y="683"/>
                    </a:cxn>
                    <a:cxn ang="0">
                      <a:pos x="365" y="642"/>
                    </a:cxn>
                    <a:cxn ang="0">
                      <a:pos x="368" y="613"/>
                    </a:cxn>
                    <a:cxn ang="0">
                      <a:pos x="327" y="583"/>
                    </a:cxn>
                    <a:cxn ang="0">
                      <a:pos x="289" y="538"/>
                    </a:cxn>
                    <a:cxn ang="0">
                      <a:pos x="220" y="550"/>
                    </a:cxn>
                    <a:cxn ang="0">
                      <a:pos x="188" y="567"/>
                    </a:cxn>
                    <a:cxn ang="0">
                      <a:pos x="116" y="567"/>
                    </a:cxn>
                    <a:cxn ang="0">
                      <a:pos x="33" y="485"/>
                    </a:cxn>
                    <a:cxn ang="0">
                      <a:pos x="16" y="459"/>
                    </a:cxn>
                    <a:cxn ang="0">
                      <a:pos x="0" y="410"/>
                    </a:cxn>
                    <a:cxn ang="0">
                      <a:pos x="36" y="331"/>
                    </a:cxn>
                    <a:cxn ang="0">
                      <a:pos x="48" y="281"/>
                    </a:cxn>
                    <a:cxn ang="0">
                      <a:pos x="76" y="222"/>
                    </a:cxn>
                    <a:cxn ang="0">
                      <a:pos x="121" y="180"/>
                    </a:cxn>
                    <a:cxn ang="0">
                      <a:pos x="249" y="104"/>
                    </a:cxn>
                    <a:cxn ang="0">
                      <a:pos x="327" y="47"/>
                    </a:cxn>
                    <a:cxn ang="0">
                      <a:pos x="384" y="9"/>
                    </a:cxn>
                    <a:cxn ang="0">
                      <a:pos x="540" y="3"/>
                    </a:cxn>
                    <a:cxn ang="0">
                      <a:pos x="592" y="0"/>
                    </a:cxn>
                    <a:cxn ang="0">
                      <a:pos x="571" y="53"/>
                    </a:cxn>
                    <a:cxn ang="0">
                      <a:pos x="659" y="131"/>
                    </a:cxn>
                    <a:cxn ang="0">
                      <a:pos x="740" y="115"/>
                    </a:cxn>
                    <a:cxn ang="0">
                      <a:pos x="787" y="127"/>
                    </a:cxn>
                    <a:cxn ang="0">
                      <a:pos x="832" y="151"/>
                    </a:cxn>
                    <a:cxn ang="0">
                      <a:pos x="851" y="292"/>
                    </a:cxn>
                    <a:cxn ang="0">
                      <a:pos x="851" y="373"/>
                    </a:cxn>
                    <a:cxn ang="0">
                      <a:pos x="891" y="440"/>
                    </a:cxn>
                    <a:cxn ang="0">
                      <a:pos x="960" y="466"/>
                    </a:cxn>
                    <a:cxn ang="0">
                      <a:pos x="1012" y="459"/>
                    </a:cxn>
                    <a:cxn ang="0">
                      <a:pos x="988" y="529"/>
                    </a:cxn>
                    <a:cxn ang="0">
                      <a:pos x="891" y="633"/>
                    </a:cxn>
                    <a:cxn ang="0">
                      <a:pos x="816" y="754"/>
                    </a:cxn>
                    <a:cxn ang="0">
                      <a:pos x="827" y="790"/>
                    </a:cxn>
                    <a:cxn ang="0">
                      <a:pos x="647" y="864"/>
                    </a:cxn>
                  </a:cxnLst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4" name="Freeform 52"/>
                <p:cNvSpPr/>
                <p:nvPr userDrawn="1"/>
              </p:nvSpPr>
              <p:spPr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361" y="540"/>
                    </a:cxn>
                    <a:cxn ang="0">
                      <a:pos x="346" y="468"/>
                    </a:cxn>
                    <a:cxn ang="0">
                      <a:pos x="323" y="448"/>
                    </a:cxn>
                    <a:cxn ang="0">
                      <a:pos x="320" y="419"/>
                    </a:cxn>
                    <a:cxn ang="0">
                      <a:pos x="311" y="395"/>
                    </a:cxn>
                    <a:cxn ang="0">
                      <a:pos x="311" y="356"/>
                    </a:cxn>
                    <a:cxn ang="0">
                      <a:pos x="308" y="333"/>
                    </a:cxn>
                    <a:cxn ang="0">
                      <a:pos x="339" y="314"/>
                    </a:cxn>
                    <a:cxn ang="0">
                      <a:pos x="382" y="307"/>
                    </a:cxn>
                    <a:cxn ang="0">
                      <a:pos x="382" y="212"/>
                    </a:cxn>
                    <a:cxn ang="0">
                      <a:pos x="80" y="149"/>
                    </a:cxn>
                    <a:cxn ang="0">
                      <a:pos x="48" y="153"/>
                    </a:cxn>
                    <a:cxn ang="0">
                      <a:pos x="24" y="159"/>
                    </a:cxn>
                    <a:cxn ang="0">
                      <a:pos x="0" y="232"/>
                    </a:cxn>
                    <a:cxn ang="0">
                      <a:pos x="138" y="538"/>
                    </a:cxn>
                    <a:cxn ang="0">
                      <a:pos x="361" y="540"/>
                    </a:cxn>
                  </a:cxnLst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5" name="Freeform 53"/>
                <p:cNvSpPr/>
                <p:nvPr userDrawn="1"/>
              </p:nvSpPr>
              <p:spPr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16"/>
                    </a:cxn>
                    <a:cxn ang="0">
                      <a:pos x="6" y="20"/>
                    </a:cxn>
                  </a:cxnLst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6" name="Freeform 54"/>
                <p:cNvSpPr/>
                <p:nvPr userDrawn="1"/>
              </p:nvSpPr>
              <p:spPr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15" y="0"/>
                    </a:cxn>
                    <a:cxn ang="0">
                      <a:pos x="19" y="10"/>
                    </a:cxn>
                    <a:cxn ang="0">
                      <a:pos x="8" y="17"/>
                    </a:cxn>
                    <a:cxn ang="0">
                      <a:pos x="11" y="10"/>
                    </a:cxn>
                  </a:cxnLst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7" name="Freeform 55"/>
                <p:cNvSpPr/>
                <p:nvPr userDrawn="1"/>
              </p:nvSpPr>
              <p:spPr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3" y="5"/>
                    </a:cxn>
                    <a:cxn ang="0">
                      <a:pos x="37" y="24"/>
                    </a:cxn>
                    <a:cxn ang="0">
                      <a:pos x="24" y="14"/>
                    </a:cxn>
                  </a:cxnLst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8" name="Freeform 56"/>
                <p:cNvSpPr/>
                <p:nvPr userDrawn="1"/>
              </p:nvSpPr>
              <p:spPr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2" y="379"/>
                    </a:cxn>
                    <a:cxn ang="0">
                      <a:pos x="392" y="370"/>
                    </a:cxn>
                    <a:cxn ang="0">
                      <a:pos x="324" y="337"/>
                    </a:cxn>
                    <a:cxn ang="0">
                      <a:pos x="264" y="327"/>
                    </a:cxn>
                    <a:cxn ang="0">
                      <a:pos x="236" y="340"/>
                    </a:cxn>
                    <a:cxn ang="0">
                      <a:pos x="260" y="350"/>
                    </a:cxn>
                    <a:cxn ang="0">
                      <a:pos x="292" y="383"/>
                    </a:cxn>
                    <a:cxn ang="0">
                      <a:pos x="320" y="389"/>
                    </a:cxn>
                    <a:cxn ang="0">
                      <a:pos x="332" y="438"/>
                    </a:cxn>
                    <a:cxn ang="0">
                      <a:pos x="312" y="451"/>
                    </a:cxn>
                    <a:cxn ang="0">
                      <a:pos x="260" y="504"/>
                    </a:cxn>
                    <a:cxn ang="0">
                      <a:pos x="224" y="513"/>
                    </a:cxn>
                    <a:cxn ang="0">
                      <a:pos x="97" y="569"/>
                    </a:cxn>
                    <a:cxn ang="0">
                      <a:pos x="77" y="504"/>
                    </a:cxn>
                    <a:cxn ang="0">
                      <a:pos x="45" y="428"/>
                    </a:cxn>
                    <a:cxn ang="0">
                      <a:pos x="33" y="366"/>
                    </a:cxn>
                    <a:cxn ang="0">
                      <a:pos x="53" y="281"/>
                    </a:cxn>
                    <a:cxn ang="0">
                      <a:pos x="17" y="320"/>
                    </a:cxn>
                    <a:cxn ang="0">
                      <a:pos x="81" y="229"/>
                    </a:cxn>
                    <a:cxn ang="0">
                      <a:pos x="113" y="167"/>
                    </a:cxn>
                    <a:cxn ang="0">
                      <a:pos x="37" y="167"/>
                    </a:cxn>
                    <a:cxn ang="0">
                      <a:pos x="1" y="160"/>
                    </a:cxn>
                    <a:cxn ang="0">
                      <a:pos x="25" y="114"/>
                    </a:cxn>
                    <a:cxn ang="0">
                      <a:pos x="97" y="92"/>
                    </a:cxn>
                    <a:cxn ang="0">
                      <a:pos x="220" y="101"/>
                    </a:cxn>
                    <a:cxn ang="0">
                      <a:pos x="228" y="52"/>
                    </a:cxn>
                    <a:cxn ang="0">
                      <a:pos x="260" y="0"/>
                    </a:cxn>
                    <a:cxn ang="0">
                      <a:pos x="356" y="36"/>
                    </a:cxn>
                    <a:cxn ang="0">
                      <a:pos x="328" y="72"/>
                    </a:cxn>
                    <a:cxn ang="0">
                      <a:pos x="300" y="144"/>
                    </a:cxn>
                    <a:cxn ang="0">
                      <a:pos x="360" y="157"/>
                    </a:cxn>
                    <a:cxn ang="0">
                      <a:pos x="372" y="111"/>
                    </a:cxn>
                    <a:cxn ang="0">
                      <a:pos x="416" y="75"/>
                    </a:cxn>
                    <a:cxn ang="0">
                      <a:pos x="496" y="72"/>
                    </a:cxn>
                    <a:cxn ang="0">
                      <a:pos x="527" y="43"/>
                    </a:cxn>
                    <a:cxn ang="0">
                      <a:pos x="539" y="376"/>
                    </a:cxn>
                  </a:cxnLst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49" name="Freeform 57"/>
                <p:cNvSpPr/>
                <p:nvPr userDrawn="1"/>
              </p:nvSpPr>
              <p:spPr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1228" y="0"/>
                    </a:cxn>
                    <a:cxn ang="0">
                      <a:pos x="213" y="45"/>
                    </a:cxn>
                    <a:cxn ang="0">
                      <a:pos x="135" y="65"/>
                    </a:cxn>
                    <a:cxn ang="0">
                      <a:pos x="92" y="65"/>
                    </a:cxn>
                    <a:cxn ang="0">
                      <a:pos x="33" y="120"/>
                    </a:cxn>
                    <a:cxn ang="0">
                      <a:pos x="0" y="163"/>
                    </a:cxn>
                    <a:cxn ang="0">
                      <a:pos x="88" y="179"/>
                    </a:cxn>
                    <a:cxn ang="0">
                      <a:pos x="144" y="149"/>
                    </a:cxn>
                    <a:cxn ang="0">
                      <a:pos x="161" y="131"/>
                    </a:cxn>
                    <a:cxn ang="0">
                      <a:pos x="249" y="81"/>
                    </a:cxn>
                    <a:cxn ang="0">
                      <a:pos x="320" y="72"/>
                    </a:cxn>
                    <a:cxn ang="0">
                      <a:pos x="353" y="146"/>
                    </a:cxn>
                    <a:cxn ang="0">
                      <a:pos x="280" y="170"/>
                    </a:cxn>
                    <a:cxn ang="0">
                      <a:pos x="344" y="176"/>
                    </a:cxn>
                    <a:cxn ang="0">
                      <a:pos x="372" y="140"/>
                    </a:cxn>
                    <a:cxn ang="0">
                      <a:pos x="396" y="143"/>
                    </a:cxn>
                    <a:cxn ang="0">
                      <a:pos x="377" y="84"/>
                    </a:cxn>
                    <a:cxn ang="0">
                      <a:pos x="396" y="69"/>
                    </a:cxn>
                    <a:cxn ang="0">
                      <a:pos x="412" y="137"/>
                    </a:cxn>
                    <a:cxn ang="0">
                      <a:pos x="396" y="176"/>
                    </a:cxn>
                    <a:cxn ang="0">
                      <a:pos x="441" y="202"/>
                    </a:cxn>
                    <a:cxn ang="0">
                      <a:pos x="445" y="143"/>
                    </a:cxn>
                    <a:cxn ang="0">
                      <a:pos x="493" y="160"/>
                    </a:cxn>
                    <a:cxn ang="0">
                      <a:pos x="569" y="114"/>
                    </a:cxn>
                    <a:cxn ang="0">
                      <a:pos x="609" y="78"/>
                    </a:cxn>
                    <a:cxn ang="0">
                      <a:pos x="654" y="87"/>
                    </a:cxn>
                    <a:cxn ang="0">
                      <a:pos x="677" y="78"/>
                    </a:cxn>
                    <a:cxn ang="0">
                      <a:pos x="642" y="69"/>
                    </a:cxn>
                    <a:cxn ang="0">
                      <a:pos x="706" y="54"/>
                    </a:cxn>
                    <a:cxn ang="0">
                      <a:pos x="810" y="84"/>
                    </a:cxn>
                    <a:cxn ang="0">
                      <a:pos x="865" y="65"/>
                    </a:cxn>
                    <a:cxn ang="0">
                      <a:pos x="869" y="98"/>
                    </a:cxn>
                    <a:cxn ang="0">
                      <a:pos x="846" y="157"/>
                    </a:cxn>
                    <a:cxn ang="0">
                      <a:pos x="910" y="137"/>
                    </a:cxn>
                    <a:cxn ang="0">
                      <a:pos x="929" y="125"/>
                    </a:cxn>
                    <a:cxn ang="0">
                      <a:pos x="965" y="95"/>
                    </a:cxn>
                    <a:cxn ang="0">
                      <a:pos x="1182" y="131"/>
                    </a:cxn>
                  </a:cxnLst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50" name="Freeform 58"/>
                <p:cNvSpPr/>
                <p:nvPr userDrawn="1"/>
              </p:nvSpPr>
              <p:spPr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3"/>
                    </a:cxn>
                    <a:cxn ang="0">
                      <a:pos x="30" y="0"/>
                    </a:cxn>
                    <a:cxn ang="0">
                      <a:pos x="18" y="20"/>
                    </a:cxn>
                    <a:cxn ang="0">
                      <a:pos x="3" y="23"/>
                    </a:cxn>
                  </a:cxnLst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51" name="Freeform 59"/>
                <p:cNvSpPr/>
                <p:nvPr userDrawn="1"/>
              </p:nvSpPr>
              <p:spPr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23" y="0"/>
                    </a:cxn>
                    <a:cxn ang="0">
                      <a:pos x="39" y="3"/>
                    </a:cxn>
                    <a:cxn ang="0">
                      <a:pos x="6" y="27"/>
                    </a:cxn>
                  </a:cxnLst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52" name="Freeform 60"/>
                <p:cNvSpPr/>
                <p:nvPr userDrawn="1"/>
              </p:nvSpPr>
              <p:spPr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4"/>
                    </a:cxn>
                    <a:cxn ang="0">
                      <a:pos x="25" y="2"/>
                    </a:cxn>
                    <a:cxn ang="0">
                      <a:pos x="37" y="14"/>
                    </a:cxn>
                  </a:cxnLst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53" name="Freeform 61"/>
                <p:cNvSpPr/>
                <p:nvPr userDrawn="1"/>
              </p:nvSpPr>
              <p:spPr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12" y="8"/>
                    </a:cxn>
                    <a:cxn ang="0">
                      <a:pos x="0" y="18"/>
                    </a:cxn>
                  </a:cxnLst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8254" name="Freeform 62"/>
                <p:cNvSpPr/>
                <p:nvPr userDrawn="1"/>
              </p:nvSpPr>
              <p:spPr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18"/>
                    </a:cxn>
                    <a:cxn ang="0">
                      <a:pos x="33" y="8"/>
                    </a:cxn>
                    <a:cxn ang="0">
                      <a:pos x="7" y="18"/>
                    </a:cxn>
                  </a:cxnLst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8255" name="Group 63"/>
              <p:cNvGrpSpPr/>
              <p:nvPr userDrawn="1"/>
            </p:nvGrpSpPr>
            <p:grpSpPr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183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4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5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6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7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8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9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0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1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2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3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8267" name="Group 75"/>
              <p:cNvGrpSpPr/>
              <p:nvPr userDrawn="1"/>
            </p:nvGrpSpPr>
            <p:grpSpPr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168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69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0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1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2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3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4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5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6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7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8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9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0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1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2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8283" name="Picture 91" descr="C:\My Documents\bits\earth.GIF"/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308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9309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250" name="Rectangle 9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1" name="Rectangle 9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2" name="Rectangle 9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/>
          <p:nvPr/>
        </p:nvGrpSpPr>
        <p:grpSpPr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161" name="Rectangle 3"/>
            <p:cNvSpPr>
              <a:spLocks noChangeArrowheads="1"/>
            </p:cNvSpPr>
            <p:nvPr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endParaRPr>
            </a:p>
          </p:txBody>
        </p:sp>
        <p:grpSp>
          <p:nvGrpSpPr>
            <p:cNvPr id="9220" name="Group 4"/>
            <p:cNvGrpSpPr/>
            <p:nvPr userDrawn="1"/>
          </p:nvGrpSpPr>
          <p:grpSpPr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9221" name="Freeform 5"/>
              <p:cNvSpPr/>
              <p:nvPr userDrawn="1"/>
            </p:nvSpPr>
            <p:spPr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5760" y="1032"/>
                  </a:cxn>
                  <a:cxn ang="0">
                    <a:pos x="0" y="1032"/>
                  </a:cxn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1032"/>
                  </a:cxn>
                </a:cxnLst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9222" name="Group 6"/>
              <p:cNvGrpSpPr/>
              <p:nvPr userDrawn="1"/>
            </p:nvGrpSpPr>
            <p:grpSpPr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9223" name="Freeform 7"/>
                <p:cNvSpPr/>
                <p:nvPr userDrawn="1"/>
              </p:nvSpPr>
              <p:spPr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6" y="10"/>
                    </a:cxn>
                    <a:cxn ang="0">
                      <a:pos x="17" y="4"/>
                    </a:cxn>
                    <a:cxn ang="0">
                      <a:pos x="15" y="15"/>
                    </a:cxn>
                    <a:cxn ang="0">
                      <a:pos x="6" y="10"/>
                    </a:cxn>
                  </a:cxnLst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24" name="Freeform 8"/>
                <p:cNvSpPr/>
                <p:nvPr userDrawn="1"/>
              </p:nvSpPr>
              <p:spPr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12" y="3"/>
                    </a:cxn>
                    <a:cxn ang="0">
                      <a:pos x="7" y="17"/>
                    </a:cxn>
                    <a:cxn ang="0">
                      <a:pos x="3" y="11"/>
                    </a:cxn>
                  </a:cxnLst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25" name="Freeform 9"/>
                <p:cNvSpPr/>
                <p:nvPr userDrawn="1"/>
              </p:nvSpPr>
              <p:spPr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7" y="27"/>
                    </a:cxn>
                    <a:cxn ang="0">
                      <a:pos x="8" y="17"/>
                    </a:cxn>
                    <a:cxn ang="0">
                      <a:pos x="0" y="7"/>
                    </a:cxn>
                    <a:cxn ang="0">
                      <a:pos x="17" y="2"/>
                    </a:cxn>
                    <a:cxn ang="0">
                      <a:pos x="31" y="19"/>
                    </a:cxn>
                    <a:cxn ang="0">
                      <a:pos x="29" y="25"/>
                    </a:cxn>
                    <a:cxn ang="0">
                      <a:pos x="17" y="27"/>
                    </a:cxn>
                  </a:cxnLst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26" name="Freeform 10"/>
                <p:cNvSpPr/>
                <p:nvPr userDrawn="1"/>
              </p:nvSpPr>
              <p:spPr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2"/>
                    </a:cxn>
                    <a:cxn ang="0">
                      <a:pos x="3" y="6"/>
                    </a:cxn>
                    <a:cxn ang="0">
                      <a:pos x="15" y="0"/>
                    </a:cxn>
                    <a:cxn ang="0">
                      <a:pos x="15" y="12"/>
                    </a:cxn>
                  </a:cxnLst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27" name="Freeform 11"/>
                <p:cNvSpPr/>
                <p:nvPr userDrawn="1"/>
              </p:nvSpPr>
              <p:spPr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0"/>
                    </a:cxn>
                    <a:cxn ang="0">
                      <a:pos x="30" y="3"/>
                    </a:cxn>
                    <a:cxn ang="0">
                      <a:pos x="42" y="0"/>
                    </a:cxn>
                    <a:cxn ang="0">
                      <a:pos x="58" y="10"/>
                    </a:cxn>
                    <a:cxn ang="0">
                      <a:pos x="32" y="22"/>
                    </a:cxn>
                    <a:cxn ang="0">
                      <a:pos x="12" y="39"/>
                    </a:cxn>
                    <a:cxn ang="0">
                      <a:pos x="8" y="17"/>
                    </a:cxn>
                    <a:cxn ang="0">
                      <a:pos x="12" y="12"/>
                    </a:cxn>
                    <a:cxn ang="0">
                      <a:pos x="14" y="20"/>
                    </a:cxn>
                  </a:cxnLst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28" name="Freeform 12"/>
                <p:cNvSpPr/>
                <p:nvPr userDrawn="1"/>
              </p:nvSpPr>
              <p:spPr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21"/>
                    </a:cxn>
                    <a:cxn ang="0">
                      <a:pos x="51" y="1"/>
                    </a:cxn>
                    <a:cxn ang="0">
                      <a:pos x="63" y="2"/>
                    </a:cxn>
                    <a:cxn ang="0">
                      <a:pos x="49" y="16"/>
                    </a:cxn>
                    <a:cxn ang="0">
                      <a:pos x="28" y="27"/>
                    </a:cxn>
                    <a:cxn ang="0">
                      <a:pos x="22" y="39"/>
                    </a:cxn>
                    <a:cxn ang="0">
                      <a:pos x="16" y="37"/>
                    </a:cxn>
                    <a:cxn ang="0">
                      <a:pos x="12" y="32"/>
                    </a:cxn>
                    <a:cxn ang="0">
                      <a:pos x="0" y="29"/>
                    </a:cxn>
                    <a:cxn ang="0">
                      <a:pos x="0" y="26"/>
                    </a:cxn>
                  </a:cxnLst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29" name="Freeform 13"/>
                <p:cNvSpPr/>
                <p:nvPr userDrawn="1"/>
              </p:nvSpPr>
              <p:spPr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3"/>
                    </a:cxn>
                    <a:cxn ang="0">
                      <a:pos x="36" y="15"/>
                    </a:cxn>
                    <a:cxn ang="0">
                      <a:pos x="46" y="25"/>
                    </a:cxn>
                    <a:cxn ang="0">
                      <a:pos x="76" y="43"/>
                    </a:cxn>
                    <a:cxn ang="0">
                      <a:pos x="92" y="54"/>
                    </a:cxn>
                    <a:cxn ang="0">
                      <a:pos x="122" y="81"/>
                    </a:cxn>
                    <a:cxn ang="0">
                      <a:pos x="136" y="105"/>
                    </a:cxn>
                    <a:cxn ang="0">
                      <a:pos x="148" y="109"/>
                    </a:cxn>
                    <a:cxn ang="0">
                      <a:pos x="154" y="123"/>
                    </a:cxn>
                    <a:cxn ang="0">
                      <a:pos x="176" y="125"/>
                    </a:cxn>
                    <a:cxn ang="0">
                      <a:pos x="170" y="161"/>
                    </a:cxn>
                    <a:cxn ang="0">
                      <a:pos x="179" y="184"/>
                    </a:cxn>
                    <a:cxn ang="0">
                      <a:pos x="197" y="191"/>
                    </a:cxn>
                    <a:cxn ang="0">
                      <a:pos x="215" y="193"/>
                    </a:cxn>
                    <a:cxn ang="0">
                      <a:pos x="235" y="199"/>
                    </a:cxn>
                    <a:cxn ang="0">
                      <a:pos x="253" y="194"/>
                    </a:cxn>
                    <a:cxn ang="0">
                      <a:pos x="271" y="204"/>
                    </a:cxn>
                    <a:cxn ang="0">
                      <a:pos x="295" y="211"/>
                    </a:cxn>
                    <a:cxn ang="0">
                      <a:pos x="313" y="217"/>
                    </a:cxn>
                    <a:cxn ang="0">
                      <a:pos x="351" y="219"/>
                    </a:cxn>
                    <a:cxn ang="0">
                      <a:pos x="341" y="226"/>
                    </a:cxn>
                    <a:cxn ang="0">
                      <a:pos x="321" y="224"/>
                    </a:cxn>
                    <a:cxn ang="0">
                      <a:pos x="299" y="222"/>
                    </a:cxn>
                    <a:cxn ang="0">
                      <a:pos x="287" y="219"/>
                    </a:cxn>
                    <a:cxn ang="0">
                      <a:pos x="251" y="217"/>
                    </a:cxn>
                    <a:cxn ang="0">
                      <a:pos x="233" y="214"/>
                    </a:cxn>
                    <a:cxn ang="0">
                      <a:pos x="172" y="199"/>
                    </a:cxn>
                    <a:cxn ang="0">
                      <a:pos x="160" y="178"/>
                    </a:cxn>
                    <a:cxn ang="0">
                      <a:pos x="126" y="165"/>
                    </a:cxn>
                    <a:cxn ang="0">
                      <a:pos x="108" y="153"/>
                    </a:cxn>
                    <a:cxn ang="0">
                      <a:pos x="94" y="130"/>
                    </a:cxn>
                    <a:cxn ang="0">
                      <a:pos x="68" y="89"/>
                    </a:cxn>
                    <a:cxn ang="0">
                      <a:pos x="64" y="84"/>
                    </a:cxn>
                    <a:cxn ang="0">
                      <a:pos x="58" y="82"/>
                    </a:cxn>
                    <a:cxn ang="0">
                      <a:pos x="54" y="72"/>
                    </a:cxn>
                    <a:cxn ang="0">
                      <a:pos x="38" y="48"/>
                    </a:cxn>
                    <a:cxn ang="0">
                      <a:pos x="20" y="33"/>
                    </a:cxn>
                    <a:cxn ang="0">
                      <a:pos x="4" y="18"/>
                    </a:cxn>
                    <a:cxn ang="0">
                      <a:pos x="10" y="2"/>
                    </a:cxn>
                    <a:cxn ang="0">
                      <a:pos x="10" y="3"/>
                    </a:cxn>
                  </a:cxnLst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0" name="Freeform 14"/>
                <p:cNvSpPr/>
                <p:nvPr userDrawn="1"/>
              </p:nvSpPr>
              <p:spPr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66" y="47"/>
                    </a:cxn>
                    <a:cxn ang="0">
                      <a:pos x="68" y="42"/>
                    </a:cxn>
                    <a:cxn ang="0">
                      <a:pos x="81" y="36"/>
                    </a:cxn>
                    <a:cxn ang="0">
                      <a:pos x="107" y="18"/>
                    </a:cxn>
                    <a:cxn ang="0">
                      <a:pos x="113" y="3"/>
                    </a:cxn>
                    <a:cxn ang="0">
                      <a:pos x="125" y="0"/>
                    </a:cxn>
                    <a:cxn ang="0">
                      <a:pos x="151" y="23"/>
                    </a:cxn>
                    <a:cxn ang="0">
                      <a:pos x="147" y="36"/>
                    </a:cxn>
                    <a:cxn ang="0">
                      <a:pos x="127" y="52"/>
                    </a:cxn>
                    <a:cxn ang="0">
                      <a:pos x="133" y="76"/>
                    </a:cxn>
                    <a:cxn ang="0">
                      <a:pos x="143" y="89"/>
                    </a:cxn>
                    <a:cxn ang="0">
                      <a:pos x="147" y="104"/>
                    </a:cxn>
                    <a:cxn ang="0">
                      <a:pos x="129" y="104"/>
                    </a:cxn>
                    <a:cxn ang="0">
                      <a:pos x="117" y="118"/>
                    </a:cxn>
                    <a:cxn ang="0">
                      <a:pos x="105" y="126"/>
                    </a:cxn>
                    <a:cxn ang="0">
                      <a:pos x="101" y="161"/>
                    </a:cxn>
                    <a:cxn ang="0">
                      <a:pos x="89" y="164"/>
                    </a:cxn>
                    <a:cxn ang="0">
                      <a:pos x="83" y="167"/>
                    </a:cxn>
                    <a:cxn ang="0">
                      <a:pos x="76" y="164"/>
                    </a:cxn>
                    <a:cxn ang="0">
                      <a:pos x="72" y="154"/>
                    </a:cxn>
                    <a:cxn ang="0">
                      <a:pos x="60" y="151"/>
                    </a:cxn>
                    <a:cxn ang="0">
                      <a:pos x="42" y="157"/>
                    </a:cxn>
                    <a:cxn ang="0">
                      <a:pos x="28" y="151"/>
                    </a:cxn>
                    <a:cxn ang="0">
                      <a:pos x="10" y="120"/>
                    </a:cxn>
                    <a:cxn ang="0">
                      <a:pos x="4" y="105"/>
                    </a:cxn>
                    <a:cxn ang="0">
                      <a:pos x="0" y="96"/>
                    </a:cxn>
                    <a:cxn ang="0">
                      <a:pos x="20" y="78"/>
                    </a:cxn>
                    <a:cxn ang="0">
                      <a:pos x="32" y="84"/>
                    </a:cxn>
                    <a:cxn ang="0">
                      <a:pos x="34" y="65"/>
                    </a:cxn>
                    <a:cxn ang="0">
                      <a:pos x="52" y="57"/>
                    </a:cxn>
                    <a:cxn ang="0">
                      <a:pos x="54" y="54"/>
                    </a:cxn>
                  </a:cxnLst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1" name="Freeform 15"/>
                <p:cNvSpPr/>
                <p:nvPr userDrawn="1"/>
              </p:nvSpPr>
              <p:spPr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27"/>
                    </a:cxn>
                    <a:cxn ang="0">
                      <a:pos x="18" y="8"/>
                    </a:cxn>
                    <a:cxn ang="0">
                      <a:pos x="46" y="17"/>
                    </a:cxn>
                    <a:cxn ang="0">
                      <a:pos x="73" y="12"/>
                    </a:cxn>
                    <a:cxn ang="0">
                      <a:pos x="91" y="0"/>
                    </a:cxn>
                    <a:cxn ang="0">
                      <a:pos x="77" y="22"/>
                    </a:cxn>
                    <a:cxn ang="0">
                      <a:pos x="61" y="32"/>
                    </a:cxn>
                    <a:cxn ang="0">
                      <a:pos x="42" y="27"/>
                    </a:cxn>
                    <a:cxn ang="0">
                      <a:pos x="14" y="25"/>
                    </a:cxn>
                    <a:cxn ang="0">
                      <a:pos x="4" y="27"/>
                    </a:cxn>
                  </a:cxnLst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2" name="Freeform 16"/>
                <p:cNvSpPr/>
                <p:nvPr userDrawn="1"/>
              </p:nvSpPr>
              <p:spPr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5"/>
                    </a:cxn>
                    <a:cxn ang="0">
                      <a:pos x="18" y="0"/>
                    </a:cxn>
                    <a:cxn ang="0">
                      <a:pos x="34" y="15"/>
                    </a:cxn>
                    <a:cxn ang="0">
                      <a:pos x="61" y="3"/>
                    </a:cxn>
                    <a:cxn ang="0">
                      <a:pos x="45" y="27"/>
                    </a:cxn>
                    <a:cxn ang="0">
                      <a:pos x="53" y="39"/>
                    </a:cxn>
                    <a:cxn ang="0">
                      <a:pos x="57" y="48"/>
                    </a:cxn>
                    <a:cxn ang="0">
                      <a:pos x="45" y="60"/>
                    </a:cxn>
                    <a:cxn ang="0">
                      <a:pos x="34" y="48"/>
                    </a:cxn>
                    <a:cxn ang="0">
                      <a:pos x="22" y="39"/>
                    </a:cxn>
                    <a:cxn ang="0">
                      <a:pos x="28" y="55"/>
                    </a:cxn>
                    <a:cxn ang="0">
                      <a:pos x="30" y="60"/>
                    </a:cxn>
                    <a:cxn ang="0">
                      <a:pos x="20" y="84"/>
                    </a:cxn>
                    <a:cxn ang="0">
                      <a:pos x="12" y="82"/>
                    </a:cxn>
                    <a:cxn ang="0">
                      <a:pos x="8" y="73"/>
                    </a:cxn>
                    <a:cxn ang="0">
                      <a:pos x="0" y="44"/>
                    </a:cxn>
                    <a:cxn ang="0">
                      <a:pos x="2" y="24"/>
                    </a:cxn>
                    <a:cxn ang="0">
                      <a:pos x="8" y="15"/>
                    </a:cxn>
                  </a:cxnLst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3" name="Freeform 17"/>
                <p:cNvSpPr/>
                <p:nvPr userDrawn="1"/>
              </p:nvSpPr>
              <p:spPr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2"/>
                    </a:cxn>
                    <a:cxn ang="0">
                      <a:pos x="13" y="0"/>
                    </a:cxn>
                    <a:cxn ang="0">
                      <a:pos x="15" y="22"/>
                    </a:cxn>
                    <a:cxn ang="0">
                      <a:pos x="37" y="31"/>
                    </a:cxn>
                    <a:cxn ang="0">
                      <a:pos x="19" y="35"/>
                    </a:cxn>
                    <a:cxn ang="0">
                      <a:pos x="5" y="47"/>
                    </a:cxn>
                    <a:cxn ang="0">
                      <a:pos x="1" y="27"/>
                    </a:cxn>
                    <a:cxn ang="0">
                      <a:pos x="3" y="22"/>
                    </a:cxn>
                  </a:cxnLst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4" name="Freeform 18"/>
                <p:cNvSpPr/>
                <p:nvPr userDrawn="1"/>
              </p:nvSpPr>
              <p:spPr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8" y="0"/>
                    </a:cxn>
                    <a:cxn ang="0">
                      <a:pos x="47" y="13"/>
                    </a:cxn>
                    <a:cxn ang="0">
                      <a:pos x="34" y="12"/>
                    </a:cxn>
                    <a:cxn ang="0">
                      <a:pos x="3" y="13"/>
                    </a:cxn>
                    <a:cxn ang="0">
                      <a:pos x="7" y="0"/>
                    </a:cxn>
                  </a:cxnLst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5" name="Freeform 19"/>
                <p:cNvSpPr/>
                <p:nvPr userDrawn="1"/>
              </p:nvSpPr>
              <p:spPr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3"/>
                    </a:cxn>
                    <a:cxn ang="0">
                      <a:pos x="15" y="23"/>
                    </a:cxn>
                    <a:cxn ang="0">
                      <a:pos x="3" y="19"/>
                    </a:cxn>
                    <a:cxn ang="0">
                      <a:pos x="13" y="7"/>
                    </a:cxn>
                    <a:cxn ang="0">
                      <a:pos x="25" y="0"/>
                    </a:cxn>
                    <a:cxn ang="0">
                      <a:pos x="49" y="9"/>
                    </a:cxn>
                    <a:cxn ang="0">
                      <a:pos x="53" y="18"/>
                    </a:cxn>
                    <a:cxn ang="0">
                      <a:pos x="61" y="28"/>
                    </a:cxn>
                    <a:cxn ang="0">
                      <a:pos x="41" y="33"/>
                    </a:cxn>
                    <a:cxn ang="0">
                      <a:pos x="23" y="39"/>
                    </a:cxn>
                    <a:cxn ang="0">
                      <a:pos x="21" y="33"/>
                    </a:cxn>
                  </a:cxnLst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6" name="Freeform 20"/>
                <p:cNvSpPr/>
                <p:nvPr userDrawn="1"/>
              </p:nvSpPr>
              <p:spPr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3"/>
                    </a:cxn>
                    <a:cxn ang="0">
                      <a:pos x="36" y="11"/>
                    </a:cxn>
                    <a:cxn ang="0">
                      <a:pos x="26" y="25"/>
                    </a:cxn>
                    <a:cxn ang="0">
                      <a:pos x="0" y="20"/>
                    </a:cxn>
                    <a:cxn ang="0">
                      <a:pos x="10" y="34"/>
                    </a:cxn>
                    <a:cxn ang="0">
                      <a:pos x="16" y="51"/>
                    </a:cxn>
                    <a:cxn ang="0">
                      <a:pos x="24" y="39"/>
                    </a:cxn>
                    <a:cxn ang="0">
                      <a:pos x="30" y="36"/>
                    </a:cxn>
                    <a:cxn ang="0">
                      <a:pos x="48" y="46"/>
                    </a:cxn>
                    <a:cxn ang="0">
                      <a:pos x="70" y="51"/>
                    </a:cxn>
                    <a:cxn ang="0">
                      <a:pos x="88" y="59"/>
                    </a:cxn>
                    <a:cxn ang="0">
                      <a:pos x="106" y="84"/>
                    </a:cxn>
                    <a:cxn ang="0">
                      <a:pos x="104" y="100"/>
                    </a:cxn>
                    <a:cxn ang="0">
                      <a:pos x="98" y="110"/>
                    </a:cxn>
                    <a:cxn ang="0">
                      <a:pos x="122" y="105"/>
                    </a:cxn>
                    <a:cxn ang="0">
                      <a:pos x="140" y="115"/>
                    </a:cxn>
                    <a:cxn ang="0">
                      <a:pos x="168" y="121"/>
                    </a:cxn>
                    <a:cxn ang="0">
                      <a:pos x="174" y="120"/>
                    </a:cxn>
                    <a:cxn ang="0">
                      <a:pos x="168" y="110"/>
                    </a:cxn>
                    <a:cxn ang="0">
                      <a:pos x="178" y="111"/>
                    </a:cxn>
                    <a:cxn ang="0">
                      <a:pos x="186" y="97"/>
                    </a:cxn>
                    <a:cxn ang="0">
                      <a:pos x="202" y="100"/>
                    </a:cxn>
                    <a:cxn ang="0">
                      <a:pos x="214" y="106"/>
                    </a:cxn>
                    <a:cxn ang="0">
                      <a:pos x="244" y="138"/>
                    </a:cxn>
                    <a:cxn ang="0">
                      <a:pos x="262" y="146"/>
                    </a:cxn>
                    <a:cxn ang="0">
                      <a:pos x="284" y="139"/>
                    </a:cxn>
                    <a:cxn ang="0">
                      <a:pos x="268" y="131"/>
                    </a:cxn>
                    <a:cxn ang="0">
                      <a:pos x="256" y="113"/>
                    </a:cxn>
                    <a:cxn ang="0">
                      <a:pos x="250" y="108"/>
                    </a:cxn>
                    <a:cxn ang="0">
                      <a:pos x="248" y="100"/>
                    </a:cxn>
                    <a:cxn ang="0">
                      <a:pos x="236" y="95"/>
                    </a:cxn>
                    <a:cxn ang="0">
                      <a:pos x="240" y="79"/>
                    </a:cxn>
                    <a:cxn ang="0">
                      <a:pos x="220" y="70"/>
                    </a:cxn>
                    <a:cxn ang="0">
                      <a:pos x="210" y="57"/>
                    </a:cxn>
                    <a:cxn ang="0">
                      <a:pos x="190" y="44"/>
                    </a:cxn>
                    <a:cxn ang="0">
                      <a:pos x="168" y="31"/>
                    </a:cxn>
                    <a:cxn ang="0">
                      <a:pos x="156" y="28"/>
                    </a:cxn>
                    <a:cxn ang="0">
                      <a:pos x="120" y="13"/>
                    </a:cxn>
                    <a:cxn ang="0">
                      <a:pos x="102" y="3"/>
                    </a:cxn>
                    <a:cxn ang="0">
                      <a:pos x="96" y="0"/>
                    </a:cxn>
                    <a:cxn ang="0">
                      <a:pos x="70" y="8"/>
                    </a:cxn>
                    <a:cxn ang="0">
                      <a:pos x="56" y="26"/>
                    </a:cxn>
                    <a:cxn ang="0">
                      <a:pos x="46" y="23"/>
                    </a:cxn>
                  </a:cxnLst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7" name="Freeform 21"/>
                <p:cNvSpPr/>
                <p:nvPr userDrawn="1"/>
              </p:nvSpPr>
              <p:spPr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48"/>
                    </a:cxn>
                    <a:cxn ang="0">
                      <a:pos x="27" y="49"/>
                    </a:cxn>
                    <a:cxn ang="0">
                      <a:pos x="45" y="39"/>
                    </a:cxn>
                    <a:cxn ang="0">
                      <a:pos x="57" y="25"/>
                    </a:cxn>
                    <a:cxn ang="0">
                      <a:pos x="43" y="11"/>
                    </a:cxn>
                    <a:cxn ang="0">
                      <a:pos x="43" y="3"/>
                    </a:cxn>
                    <a:cxn ang="0">
                      <a:pos x="71" y="21"/>
                    </a:cxn>
                    <a:cxn ang="0">
                      <a:pos x="67" y="44"/>
                    </a:cxn>
                    <a:cxn ang="0">
                      <a:pos x="33" y="64"/>
                    </a:cxn>
                    <a:cxn ang="0">
                      <a:pos x="9" y="54"/>
                    </a:cxn>
                    <a:cxn ang="0">
                      <a:pos x="3" y="51"/>
                    </a:cxn>
                    <a:cxn ang="0">
                      <a:pos x="1" y="48"/>
                    </a:cxn>
                  </a:cxnLst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8" name="Freeform 22"/>
                <p:cNvSpPr/>
                <p:nvPr userDrawn="1"/>
              </p:nvSpPr>
              <p:spPr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11"/>
                    </a:cxn>
                    <a:cxn ang="0">
                      <a:pos x="3" y="3"/>
                    </a:cxn>
                  </a:cxnLst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9" name="Freeform 23"/>
                <p:cNvSpPr/>
                <p:nvPr userDrawn="1"/>
              </p:nvSpPr>
              <p:spPr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14" y="0"/>
                    </a:cxn>
                    <a:cxn ang="0">
                      <a:pos x="14" y="19"/>
                    </a:cxn>
                    <a:cxn ang="0">
                      <a:pos x="8" y="12"/>
                    </a:cxn>
                  </a:cxnLst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0" name="Freeform 24"/>
                <p:cNvSpPr/>
                <p:nvPr userDrawn="1"/>
              </p:nvSpPr>
              <p:spPr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6" y="2"/>
                    </a:cxn>
                    <a:cxn ang="0">
                      <a:pos x="9" y="10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1" name="Freeform 25"/>
                <p:cNvSpPr/>
                <p:nvPr userDrawn="1"/>
              </p:nvSpPr>
              <p:spPr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4" y="2"/>
                    </a:cxn>
                    <a:cxn ang="0">
                      <a:pos x="14" y="11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2" name="Freeform 26"/>
                <p:cNvSpPr/>
                <p:nvPr userDrawn="1"/>
              </p:nvSpPr>
              <p:spPr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14" y="20"/>
                    </a:cxn>
                    <a:cxn ang="0">
                      <a:pos x="26" y="17"/>
                    </a:cxn>
                    <a:cxn ang="0">
                      <a:pos x="48" y="15"/>
                    </a:cxn>
                    <a:cxn ang="0">
                      <a:pos x="58" y="0"/>
                    </a:cxn>
                    <a:cxn ang="0">
                      <a:pos x="80" y="33"/>
                    </a:cxn>
                    <a:cxn ang="0">
                      <a:pos x="70" y="46"/>
                    </a:cxn>
                    <a:cxn ang="0">
                      <a:pos x="54" y="51"/>
                    </a:cxn>
                    <a:cxn ang="0">
                      <a:pos x="48" y="66"/>
                    </a:cxn>
                    <a:cxn ang="0">
                      <a:pos x="32" y="56"/>
                    </a:cxn>
                    <a:cxn ang="0">
                      <a:pos x="38" y="43"/>
                    </a:cxn>
                    <a:cxn ang="0">
                      <a:pos x="30" y="23"/>
                    </a:cxn>
                    <a:cxn ang="0">
                      <a:pos x="20" y="40"/>
                    </a:cxn>
                    <a:cxn ang="0">
                      <a:pos x="8" y="46"/>
                    </a:cxn>
                    <a:cxn ang="0">
                      <a:pos x="0" y="41"/>
                    </a:cxn>
                  </a:cxnLst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3" name="Freeform 27"/>
                <p:cNvSpPr/>
                <p:nvPr userDrawn="1"/>
              </p:nvSpPr>
              <p:spPr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26" y="104"/>
                    </a:cxn>
                    <a:cxn ang="0">
                      <a:pos x="32" y="88"/>
                    </a:cxn>
                    <a:cxn ang="0">
                      <a:pos x="52" y="82"/>
                    </a:cxn>
                    <a:cxn ang="0">
                      <a:pos x="46" y="101"/>
                    </a:cxn>
                    <a:cxn ang="0">
                      <a:pos x="66" y="103"/>
                    </a:cxn>
                    <a:cxn ang="0">
                      <a:pos x="76" y="116"/>
                    </a:cxn>
                    <a:cxn ang="0">
                      <a:pos x="58" y="121"/>
                    </a:cxn>
                    <a:cxn ang="0">
                      <a:pos x="74" y="142"/>
                    </a:cxn>
                    <a:cxn ang="0">
                      <a:pos x="84" y="126"/>
                    </a:cxn>
                    <a:cxn ang="0">
                      <a:pos x="82" y="91"/>
                    </a:cxn>
                    <a:cxn ang="0">
                      <a:pos x="60" y="87"/>
                    </a:cxn>
                    <a:cxn ang="0">
                      <a:pos x="50" y="67"/>
                    </a:cxn>
                    <a:cxn ang="0">
                      <a:pos x="34" y="67"/>
                    </a:cxn>
                    <a:cxn ang="0">
                      <a:pos x="30" y="57"/>
                    </a:cxn>
                    <a:cxn ang="0">
                      <a:pos x="42" y="34"/>
                    </a:cxn>
                    <a:cxn ang="0">
                      <a:pos x="30" y="0"/>
                    </a:cxn>
                    <a:cxn ang="0">
                      <a:pos x="18" y="18"/>
                    </a:cxn>
                    <a:cxn ang="0">
                      <a:pos x="4" y="38"/>
                    </a:cxn>
                    <a:cxn ang="0">
                      <a:pos x="14" y="62"/>
                    </a:cxn>
                    <a:cxn ang="0">
                      <a:pos x="14" y="78"/>
                    </a:cxn>
                  </a:cxnLst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4" name="Freeform 28"/>
                <p:cNvSpPr/>
                <p:nvPr userDrawn="1"/>
              </p:nvSpPr>
              <p:spPr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2" y="0"/>
                    </a:cxn>
                    <a:cxn ang="0">
                      <a:pos x="20" y="13"/>
                    </a:cxn>
                    <a:cxn ang="0">
                      <a:pos x="22" y="20"/>
                    </a:cxn>
                    <a:cxn ang="0">
                      <a:pos x="28" y="21"/>
                    </a:cxn>
                    <a:cxn ang="0">
                      <a:pos x="32" y="31"/>
                    </a:cxn>
                    <a:cxn ang="0">
                      <a:pos x="18" y="41"/>
                    </a:cxn>
                    <a:cxn ang="0">
                      <a:pos x="6" y="20"/>
                    </a:cxn>
                  </a:cxnLst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5" name="Freeform 29"/>
                <p:cNvSpPr/>
                <p:nvPr userDrawn="1"/>
              </p:nvSpPr>
              <p:spPr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23" y="16"/>
                    </a:cxn>
                    <a:cxn ang="0">
                      <a:pos x="38" y="0"/>
                    </a:cxn>
                    <a:cxn ang="0">
                      <a:pos x="25" y="23"/>
                    </a:cxn>
                    <a:cxn ang="0">
                      <a:pos x="2" y="41"/>
                    </a:cxn>
                    <a:cxn ang="0">
                      <a:pos x="0" y="36"/>
                    </a:cxn>
                  </a:cxnLst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6" name="Freeform 30"/>
                <p:cNvSpPr/>
                <p:nvPr userDrawn="1"/>
              </p:nvSpPr>
              <p:spPr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31" y="436"/>
                    </a:cxn>
                    <a:cxn ang="0">
                      <a:pos x="36" y="390"/>
                    </a:cxn>
                    <a:cxn ang="0">
                      <a:pos x="33" y="382"/>
                    </a:cxn>
                    <a:cxn ang="0">
                      <a:pos x="24" y="340"/>
                    </a:cxn>
                    <a:cxn ang="0">
                      <a:pos x="6" y="335"/>
                    </a:cxn>
                    <a:cxn ang="0">
                      <a:pos x="0" y="298"/>
                    </a:cxn>
                    <a:cxn ang="0">
                      <a:pos x="18" y="281"/>
                    </a:cxn>
                    <a:cxn ang="0">
                      <a:pos x="9" y="257"/>
                    </a:cxn>
                    <a:cxn ang="0">
                      <a:pos x="3" y="249"/>
                    </a:cxn>
                    <a:cxn ang="0">
                      <a:pos x="42" y="187"/>
                    </a:cxn>
                    <a:cxn ang="0">
                      <a:pos x="65" y="150"/>
                    </a:cxn>
                    <a:cxn ang="0">
                      <a:pos x="63" y="109"/>
                    </a:cxn>
                    <a:cxn ang="0">
                      <a:pos x="36" y="67"/>
                    </a:cxn>
                    <a:cxn ang="0">
                      <a:pos x="30" y="50"/>
                    </a:cxn>
                    <a:cxn ang="0">
                      <a:pos x="39" y="56"/>
                    </a:cxn>
                    <a:cxn ang="0">
                      <a:pos x="71" y="55"/>
                    </a:cxn>
                    <a:cxn ang="0">
                      <a:pos x="95" y="17"/>
                    </a:cxn>
                    <a:cxn ang="0">
                      <a:pos x="122" y="0"/>
                    </a:cxn>
                    <a:cxn ang="0">
                      <a:pos x="131" y="3"/>
                    </a:cxn>
                    <a:cxn ang="0">
                      <a:pos x="137" y="14"/>
                    </a:cxn>
                    <a:cxn ang="0">
                      <a:pos x="146" y="8"/>
                    </a:cxn>
                    <a:cxn ang="0">
                      <a:pos x="164" y="12"/>
                    </a:cxn>
                    <a:cxn ang="0">
                      <a:pos x="173" y="14"/>
                    </a:cxn>
                    <a:cxn ang="0">
                      <a:pos x="210" y="22"/>
                    </a:cxn>
                    <a:cxn ang="0">
                      <a:pos x="231" y="37"/>
                    </a:cxn>
                    <a:cxn ang="0">
                      <a:pos x="249" y="26"/>
                    </a:cxn>
                    <a:cxn ang="0">
                      <a:pos x="257" y="22"/>
                    </a:cxn>
                    <a:cxn ang="0">
                      <a:pos x="290" y="22"/>
                    </a:cxn>
                    <a:cxn ang="0">
                      <a:pos x="314" y="50"/>
                    </a:cxn>
                    <a:cxn ang="0">
                      <a:pos x="344" y="92"/>
                    </a:cxn>
                    <a:cxn ang="0">
                      <a:pos x="365" y="109"/>
                    </a:cxn>
                    <a:cxn ang="0">
                      <a:pos x="382" y="106"/>
                    </a:cxn>
                    <a:cxn ang="0">
                      <a:pos x="402" y="101"/>
                    </a:cxn>
                    <a:cxn ang="0">
                      <a:pos x="432" y="111"/>
                    </a:cxn>
                    <a:cxn ang="0">
                      <a:pos x="446" y="126"/>
                    </a:cxn>
                    <a:cxn ang="0">
                      <a:pos x="458" y="140"/>
                    </a:cxn>
                    <a:cxn ang="0">
                      <a:pos x="473" y="173"/>
                    </a:cxn>
                    <a:cxn ang="0">
                      <a:pos x="479" y="187"/>
                    </a:cxn>
                    <a:cxn ang="0">
                      <a:pos x="482" y="195"/>
                    </a:cxn>
                    <a:cxn ang="0">
                      <a:pos x="461" y="221"/>
                    </a:cxn>
                    <a:cxn ang="0">
                      <a:pos x="479" y="220"/>
                    </a:cxn>
                    <a:cxn ang="0">
                      <a:pos x="509" y="242"/>
                    </a:cxn>
                    <a:cxn ang="0">
                      <a:pos x="542" y="245"/>
                    </a:cxn>
                    <a:cxn ang="0">
                      <a:pos x="566" y="262"/>
                    </a:cxn>
                    <a:cxn ang="0">
                      <a:pos x="569" y="268"/>
                    </a:cxn>
                    <a:cxn ang="0">
                      <a:pos x="569" y="274"/>
                    </a:cxn>
                    <a:cxn ang="0">
                      <a:pos x="586" y="268"/>
                    </a:cxn>
                    <a:cxn ang="0">
                      <a:pos x="595" y="267"/>
                    </a:cxn>
                    <a:cxn ang="0">
                      <a:pos x="653" y="288"/>
                    </a:cxn>
                    <a:cxn ang="0">
                      <a:pos x="665" y="310"/>
                    </a:cxn>
                    <a:cxn ang="0">
                      <a:pos x="692" y="313"/>
                    </a:cxn>
                    <a:cxn ang="0">
                      <a:pos x="701" y="335"/>
                    </a:cxn>
                    <a:cxn ang="0">
                      <a:pos x="671" y="402"/>
                    </a:cxn>
                    <a:cxn ang="0">
                      <a:pos x="647" y="438"/>
                    </a:cxn>
                  </a:cxnLst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7" name="Freeform 31"/>
                <p:cNvSpPr/>
                <p:nvPr userDrawn="1"/>
              </p:nvSpPr>
              <p:spPr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5"/>
                    </a:cxn>
                    <a:cxn ang="0">
                      <a:pos x="502" y="28"/>
                    </a:cxn>
                    <a:cxn ang="0">
                      <a:pos x="550" y="31"/>
                    </a:cxn>
                    <a:cxn ang="0">
                      <a:pos x="578" y="107"/>
                    </a:cxn>
                    <a:cxn ang="0">
                      <a:pos x="586" y="74"/>
                    </a:cxn>
                    <a:cxn ang="0">
                      <a:pos x="606" y="57"/>
                    </a:cxn>
                    <a:cxn ang="0">
                      <a:pos x="642" y="103"/>
                    </a:cxn>
                    <a:cxn ang="0">
                      <a:pos x="682" y="80"/>
                    </a:cxn>
                    <a:cxn ang="0">
                      <a:pos x="706" y="71"/>
                    </a:cxn>
                    <a:cxn ang="0">
                      <a:pos x="762" y="2"/>
                    </a:cxn>
                    <a:cxn ang="0">
                      <a:pos x="798" y="57"/>
                    </a:cxn>
                    <a:cxn ang="0">
                      <a:pos x="798" y="107"/>
                    </a:cxn>
                    <a:cxn ang="0">
                      <a:pos x="790" y="130"/>
                    </a:cxn>
                    <a:cxn ang="0">
                      <a:pos x="766" y="133"/>
                    </a:cxn>
                    <a:cxn ang="0">
                      <a:pos x="762" y="153"/>
                    </a:cxn>
                    <a:cxn ang="0">
                      <a:pos x="802" y="185"/>
                    </a:cxn>
                    <a:cxn ang="0">
                      <a:pos x="786" y="264"/>
                    </a:cxn>
                    <a:cxn ang="0">
                      <a:pos x="830" y="339"/>
                    </a:cxn>
                    <a:cxn ang="0">
                      <a:pos x="854" y="369"/>
                    </a:cxn>
                    <a:cxn ang="0">
                      <a:pos x="830" y="369"/>
                    </a:cxn>
                    <a:cxn ang="0">
                      <a:pos x="746" y="310"/>
                    </a:cxn>
                    <a:cxn ang="0">
                      <a:pos x="678" y="330"/>
                    </a:cxn>
                    <a:cxn ang="0">
                      <a:pos x="590" y="362"/>
                    </a:cxn>
                    <a:cxn ang="0">
                      <a:pos x="642" y="474"/>
                    </a:cxn>
                    <a:cxn ang="0">
                      <a:pos x="710" y="500"/>
                    </a:cxn>
                    <a:cxn ang="0">
                      <a:pos x="738" y="451"/>
                    </a:cxn>
                    <a:cxn ang="0">
                      <a:pos x="774" y="467"/>
                    </a:cxn>
                    <a:cxn ang="0">
                      <a:pos x="766" y="517"/>
                    </a:cxn>
                    <a:cxn ang="0">
                      <a:pos x="802" y="549"/>
                    </a:cxn>
                    <a:cxn ang="0">
                      <a:pos x="838" y="539"/>
                    </a:cxn>
                    <a:cxn ang="0">
                      <a:pos x="922" y="661"/>
                    </a:cxn>
                    <a:cxn ang="0">
                      <a:pos x="942" y="677"/>
                    </a:cxn>
                    <a:cxn ang="0">
                      <a:pos x="874" y="664"/>
                    </a:cxn>
                    <a:cxn ang="0">
                      <a:pos x="830" y="621"/>
                    </a:cxn>
                    <a:cxn ang="0">
                      <a:pos x="778" y="582"/>
                    </a:cxn>
                    <a:cxn ang="0">
                      <a:pos x="702" y="543"/>
                    </a:cxn>
                    <a:cxn ang="0">
                      <a:pos x="614" y="530"/>
                    </a:cxn>
                    <a:cxn ang="0">
                      <a:pos x="506" y="487"/>
                    </a:cxn>
                    <a:cxn ang="0">
                      <a:pos x="462" y="415"/>
                    </a:cxn>
                    <a:cxn ang="0">
                      <a:pos x="430" y="379"/>
                    </a:cxn>
                    <a:cxn ang="0">
                      <a:pos x="382" y="353"/>
                    </a:cxn>
                    <a:cxn ang="0">
                      <a:pos x="342" y="303"/>
                    </a:cxn>
                    <a:cxn ang="0">
                      <a:pos x="354" y="339"/>
                    </a:cxn>
                    <a:cxn ang="0">
                      <a:pos x="418" y="405"/>
                    </a:cxn>
                    <a:cxn ang="0">
                      <a:pos x="422" y="431"/>
                    </a:cxn>
                    <a:cxn ang="0">
                      <a:pos x="394" y="408"/>
                    </a:cxn>
                    <a:cxn ang="0">
                      <a:pos x="354" y="382"/>
                    </a:cxn>
                    <a:cxn ang="0">
                      <a:pos x="314" y="330"/>
                    </a:cxn>
                    <a:cxn ang="0">
                      <a:pos x="266" y="284"/>
                    </a:cxn>
                    <a:cxn ang="0">
                      <a:pos x="210" y="257"/>
                    </a:cxn>
                    <a:cxn ang="0">
                      <a:pos x="154" y="195"/>
                    </a:cxn>
                    <a:cxn ang="0">
                      <a:pos x="66" y="54"/>
                    </a:cxn>
                    <a:cxn ang="0">
                      <a:pos x="34" y="31"/>
                    </a:cxn>
                    <a:cxn ang="0">
                      <a:pos x="46" y="18"/>
                    </a:cxn>
                    <a:cxn ang="0">
                      <a:pos x="102" y="57"/>
                    </a:cxn>
                  </a:cxnLst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8" name="Freeform 32"/>
                <p:cNvSpPr/>
                <p:nvPr userDrawn="1"/>
              </p:nvSpPr>
              <p:spPr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3"/>
                    </a:cxn>
                    <a:cxn ang="0">
                      <a:pos x="10" y="39"/>
                    </a:cxn>
                    <a:cxn ang="0">
                      <a:pos x="6" y="23"/>
                    </a:cxn>
                  </a:cxnLst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49" name="Freeform 33"/>
                <p:cNvSpPr/>
                <p:nvPr userDrawn="1"/>
              </p:nvSpPr>
              <p:spPr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3" y="1"/>
                    </a:cxn>
                    <a:cxn ang="0">
                      <a:pos x="38" y="13"/>
                    </a:cxn>
                    <a:cxn ang="0">
                      <a:pos x="8" y="13"/>
                    </a:cxn>
                    <a:cxn ang="0">
                      <a:pos x="0" y="4"/>
                    </a:cxn>
                  </a:cxnLst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0" name="Freeform 34"/>
                <p:cNvSpPr/>
                <p:nvPr userDrawn="1"/>
              </p:nvSpPr>
              <p:spPr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28" y="21"/>
                    </a:cxn>
                    <a:cxn ang="0">
                      <a:pos x="56" y="18"/>
                    </a:cxn>
                    <a:cxn ang="0">
                      <a:pos x="80" y="8"/>
                    </a:cxn>
                    <a:cxn ang="0">
                      <a:pos x="64" y="21"/>
                    </a:cxn>
                    <a:cxn ang="0">
                      <a:pos x="125" y="41"/>
                    </a:cxn>
                    <a:cxn ang="0">
                      <a:pos x="161" y="55"/>
                    </a:cxn>
                    <a:cxn ang="0">
                      <a:pos x="117" y="65"/>
                    </a:cxn>
                    <a:cxn ang="0">
                      <a:pos x="89" y="48"/>
                    </a:cxn>
                    <a:cxn ang="0">
                      <a:pos x="76" y="45"/>
                    </a:cxn>
                    <a:cxn ang="0">
                      <a:pos x="24" y="35"/>
                    </a:cxn>
                    <a:cxn ang="0">
                      <a:pos x="0" y="41"/>
                    </a:cxn>
                  </a:cxnLst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1" name="Freeform 35"/>
                <p:cNvSpPr/>
                <p:nvPr userDrawn="1"/>
              </p:nvSpPr>
              <p:spPr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3"/>
                    </a:cxn>
                    <a:cxn ang="0">
                      <a:pos x="88" y="20"/>
                    </a:cxn>
                    <a:cxn ang="0">
                      <a:pos x="112" y="17"/>
                    </a:cxn>
                    <a:cxn ang="0">
                      <a:pos x="108" y="37"/>
                    </a:cxn>
                    <a:cxn ang="0">
                      <a:pos x="64" y="34"/>
                    </a:cxn>
                    <a:cxn ang="0">
                      <a:pos x="0" y="30"/>
                    </a:cxn>
                    <a:cxn ang="0">
                      <a:pos x="28" y="17"/>
                    </a:cxn>
                    <a:cxn ang="0">
                      <a:pos x="0" y="0"/>
                    </a:cxn>
                  </a:cxnLst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2" name="Freeform 36"/>
                <p:cNvSpPr/>
                <p:nvPr userDrawn="1"/>
              </p:nvSpPr>
              <p:spPr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0"/>
                    </a:cxn>
                    <a:cxn ang="0">
                      <a:pos x="36" y="11"/>
                    </a:cxn>
                    <a:cxn ang="0">
                      <a:pos x="17" y="20"/>
                    </a:cxn>
                  </a:cxnLst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3" name="Freeform 37"/>
                <p:cNvSpPr/>
                <p:nvPr userDrawn="1"/>
              </p:nvSpPr>
              <p:spPr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8" y="27"/>
                    </a:cxn>
                    <a:cxn ang="0">
                      <a:pos x="18" y="0"/>
                    </a:cxn>
                    <a:cxn ang="0">
                      <a:pos x="18" y="27"/>
                    </a:cxn>
                  </a:cxnLst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4" name="Freeform 38"/>
                <p:cNvSpPr/>
                <p:nvPr userDrawn="1"/>
              </p:nvSpPr>
              <p:spPr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7"/>
                    </a:cxn>
                    <a:cxn ang="0">
                      <a:pos x="20" y="27"/>
                    </a:cxn>
                    <a:cxn ang="0">
                      <a:pos x="25" y="40"/>
                    </a:cxn>
                    <a:cxn ang="0">
                      <a:pos x="37" y="44"/>
                    </a:cxn>
                    <a:cxn ang="0">
                      <a:pos x="25" y="60"/>
                    </a:cxn>
                    <a:cxn ang="0">
                      <a:pos x="0" y="17"/>
                    </a:cxn>
                    <a:cxn ang="0">
                      <a:pos x="4" y="7"/>
                    </a:cxn>
                  </a:cxnLst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5" name="Freeform 39"/>
                <p:cNvSpPr/>
                <p:nvPr userDrawn="1"/>
              </p:nvSpPr>
              <p:spPr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327" y="2"/>
                    </a:cxn>
                    <a:cxn ang="0">
                      <a:pos x="343" y="13"/>
                    </a:cxn>
                    <a:cxn ang="0">
                      <a:pos x="349" y="0"/>
                    </a:cxn>
                    <a:cxn ang="0">
                      <a:pos x="394" y="0"/>
                    </a:cxn>
                    <a:cxn ang="0">
                      <a:pos x="427" y="27"/>
                    </a:cxn>
                    <a:cxn ang="0">
                      <a:pos x="474" y="16"/>
                    </a:cxn>
                    <a:cxn ang="0">
                      <a:pos x="467" y="45"/>
                    </a:cxn>
                    <a:cxn ang="0">
                      <a:pos x="443" y="72"/>
                    </a:cxn>
                    <a:cxn ang="0">
                      <a:pos x="438" y="45"/>
                    </a:cxn>
                    <a:cxn ang="0">
                      <a:pos x="427" y="48"/>
                    </a:cxn>
                    <a:cxn ang="0">
                      <a:pos x="415" y="45"/>
                    </a:cxn>
                    <a:cxn ang="0">
                      <a:pos x="391" y="33"/>
                    </a:cxn>
                    <a:cxn ang="0">
                      <a:pos x="339" y="59"/>
                    </a:cxn>
                    <a:cxn ang="0">
                      <a:pos x="299" y="69"/>
                    </a:cxn>
                    <a:cxn ang="0">
                      <a:pos x="315" y="89"/>
                    </a:cxn>
                    <a:cxn ang="0">
                      <a:pos x="279" y="98"/>
                    </a:cxn>
                    <a:cxn ang="0">
                      <a:pos x="251" y="95"/>
                    </a:cxn>
                    <a:cxn ang="0">
                      <a:pos x="263" y="89"/>
                    </a:cxn>
                    <a:cxn ang="0">
                      <a:pos x="254" y="63"/>
                    </a:cxn>
                    <a:cxn ang="0">
                      <a:pos x="251" y="48"/>
                    </a:cxn>
                    <a:cxn ang="0">
                      <a:pos x="235" y="36"/>
                    </a:cxn>
                    <a:cxn ang="0">
                      <a:pos x="211" y="42"/>
                    </a:cxn>
                    <a:cxn ang="0">
                      <a:pos x="199" y="42"/>
                    </a:cxn>
                    <a:cxn ang="0">
                      <a:pos x="183" y="39"/>
                    </a:cxn>
                    <a:cxn ang="0">
                      <a:pos x="123" y="3"/>
                    </a:cxn>
                    <a:cxn ang="0">
                      <a:pos x="88" y="22"/>
                    </a:cxn>
                    <a:cxn ang="0">
                      <a:pos x="1" y="0"/>
                    </a:cxn>
                    <a:cxn ang="0">
                      <a:pos x="327" y="2"/>
                    </a:cxn>
                  </a:cxnLst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6" name="Freeform 40"/>
                <p:cNvSpPr/>
                <p:nvPr userDrawn="1"/>
              </p:nvSpPr>
              <p:spPr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56" y="49"/>
                    </a:cxn>
                    <a:cxn ang="0">
                      <a:pos x="45" y="2"/>
                    </a:cxn>
                    <a:cxn ang="0">
                      <a:pos x="424" y="0"/>
                    </a:cxn>
                    <a:cxn ang="0">
                      <a:pos x="440" y="22"/>
                    </a:cxn>
                    <a:cxn ang="0">
                      <a:pos x="392" y="25"/>
                    </a:cxn>
                    <a:cxn ang="0">
                      <a:pos x="156" y="49"/>
                    </a:cxn>
                  </a:cxnLst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7" name="Freeform 41"/>
                <p:cNvSpPr/>
                <p:nvPr userDrawn="1"/>
              </p:nvSpPr>
              <p:spPr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25"/>
                    </a:cxn>
                    <a:cxn ang="0">
                      <a:pos x="0" y="22"/>
                    </a:cxn>
                  </a:cxnLst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8" name="Freeform 42"/>
                <p:cNvSpPr/>
                <p:nvPr userDrawn="1"/>
              </p:nvSpPr>
              <p:spPr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171" y="2"/>
                    </a:cxn>
                    <a:cxn ang="0">
                      <a:pos x="1022" y="0"/>
                    </a:cxn>
                    <a:cxn ang="0">
                      <a:pos x="975" y="132"/>
                    </a:cxn>
                    <a:cxn ang="0">
                      <a:pos x="931" y="166"/>
                    </a:cxn>
                    <a:cxn ang="0">
                      <a:pos x="919" y="171"/>
                    </a:cxn>
                    <a:cxn ang="0">
                      <a:pos x="879" y="179"/>
                    </a:cxn>
                    <a:cxn ang="0">
                      <a:pos x="846" y="215"/>
                    </a:cxn>
                    <a:cxn ang="0">
                      <a:pos x="849" y="242"/>
                    </a:cxn>
                    <a:cxn ang="0">
                      <a:pos x="853" y="262"/>
                    </a:cxn>
                    <a:cxn ang="0">
                      <a:pos x="858" y="277"/>
                    </a:cxn>
                    <a:cxn ang="0">
                      <a:pos x="849" y="299"/>
                    </a:cxn>
                    <a:cxn ang="0">
                      <a:pos x="823" y="294"/>
                    </a:cxn>
                    <a:cxn ang="0">
                      <a:pos x="802" y="316"/>
                    </a:cxn>
                    <a:cxn ang="0">
                      <a:pos x="813" y="257"/>
                    </a:cxn>
                    <a:cxn ang="0">
                      <a:pos x="792" y="245"/>
                    </a:cxn>
                    <a:cxn ang="0">
                      <a:pos x="806" y="228"/>
                    </a:cxn>
                    <a:cxn ang="0">
                      <a:pos x="802" y="218"/>
                    </a:cxn>
                    <a:cxn ang="0">
                      <a:pos x="750" y="230"/>
                    </a:cxn>
                    <a:cxn ang="0">
                      <a:pos x="743" y="208"/>
                    </a:cxn>
                    <a:cxn ang="0">
                      <a:pos x="696" y="230"/>
                    </a:cxn>
                    <a:cxn ang="0">
                      <a:pos x="750" y="252"/>
                    </a:cxn>
                    <a:cxn ang="0">
                      <a:pos x="715" y="286"/>
                    </a:cxn>
                    <a:cxn ang="0">
                      <a:pos x="729" y="308"/>
                    </a:cxn>
                    <a:cxn ang="0">
                      <a:pos x="738" y="338"/>
                    </a:cxn>
                    <a:cxn ang="0">
                      <a:pos x="724" y="340"/>
                    </a:cxn>
                    <a:cxn ang="0">
                      <a:pos x="736" y="352"/>
                    </a:cxn>
                    <a:cxn ang="0">
                      <a:pos x="720" y="372"/>
                    </a:cxn>
                    <a:cxn ang="0">
                      <a:pos x="0" y="365"/>
                    </a:cxn>
                    <a:cxn ang="0">
                      <a:pos x="171" y="2"/>
                    </a:cxn>
                  </a:cxnLst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59" name="Freeform 43"/>
                <p:cNvSpPr/>
                <p:nvPr userDrawn="1"/>
              </p:nvSpPr>
              <p:spPr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27"/>
                    </a:cxn>
                    <a:cxn ang="0">
                      <a:pos x="15" y="88"/>
                    </a:cxn>
                    <a:cxn ang="0">
                      <a:pos x="17" y="55"/>
                    </a:cxn>
                    <a:cxn ang="0">
                      <a:pos x="11" y="32"/>
                    </a:cxn>
                    <a:cxn ang="0">
                      <a:pos x="17" y="10"/>
                    </a:cxn>
                    <a:cxn ang="0">
                      <a:pos x="21" y="0"/>
                    </a:cxn>
                    <a:cxn ang="0">
                      <a:pos x="31" y="24"/>
                    </a:cxn>
                    <a:cxn ang="0">
                      <a:pos x="47" y="80"/>
                    </a:cxn>
                    <a:cxn ang="0">
                      <a:pos x="31" y="88"/>
                    </a:cxn>
                    <a:cxn ang="0">
                      <a:pos x="23" y="102"/>
                    </a:cxn>
                    <a:cxn ang="0">
                      <a:pos x="21" y="107"/>
                    </a:cxn>
                    <a:cxn ang="0">
                      <a:pos x="27" y="109"/>
                    </a:cxn>
                    <a:cxn ang="0">
                      <a:pos x="31" y="119"/>
                    </a:cxn>
                    <a:cxn ang="0">
                      <a:pos x="13" y="120"/>
                    </a:cxn>
                    <a:cxn ang="0">
                      <a:pos x="7" y="130"/>
                    </a:cxn>
                    <a:cxn ang="0">
                      <a:pos x="3" y="125"/>
                    </a:cxn>
                    <a:cxn ang="0">
                      <a:pos x="5" y="127"/>
                    </a:cxn>
                  </a:cxnLst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0" name="Freeform 44"/>
                <p:cNvSpPr/>
                <p:nvPr userDrawn="1"/>
              </p:nvSpPr>
              <p:spPr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50"/>
                    </a:cxn>
                    <a:cxn ang="0">
                      <a:pos x="30" y="35"/>
                    </a:cxn>
                    <a:cxn ang="0">
                      <a:pos x="50" y="27"/>
                    </a:cxn>
                    <a:cxn ang="0">
                      <a:pos x="54" y="37"/>
                    </a:cxn>
                    <a:cxn ang="0">
                      <a:pos x="66" y="40"/>
                    </a:cxn>
                    <a:cxn ang="0">
                      <a:pos x="80" y="45"/>
                    </a:cxn>
                    <a:cxn ang="0">
                      <a:pos x="116" y="27"/>
                    </a:cxn>
                    <a:cxn ang="0">
                      <a:pos x="130" y="14"/>
                    </a:cxn>
                    <a:cxn ang="0">
                      <a:pos x="138" y="9"/>
                    </a:cxn>
                    <a:cxn ang="0">
                      <a:pos x="106" y="40"/>
                    </a:cxn>
                    <a:cxn ang="0">
                      <a:pos x="84" y="55"/>
                    </a:cxn>
                    <a:cxn ang="0">
                      <a:pos x="66" y="66"/>
                    </a:cxn>
                    <a:cxn ang="0">
                      <a:pos x="48" y="84"/>
                    </a:cxn>
                    <a:cxn ang="0">
                      <a:pos x="26" y="73"/>
                    </a:cxn>
                    <a:cxn ang="0">
                      <a:pos x="20" y="71"/>
                    </a:cxn>
                    <a:cxn ang="0">
                      <a:pos x="22" y="79"/>
                    </a:cxn>
                    <a:cxn ang="0">
                      <a:pos x="0" y="79"/>
                    </a:cxn>
                    <a:cxn ang="0">
                      <a:pos x="10" y="64"/>
                    </a:cxn>
                    <a:cxn ang="0">
                      <a:pos x="26" y="50"/>
                    </a:cxn>
                  </a:cxnLst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1" name="Freeform 45"/>
                <p:cNvSpPr/>
                <p:nvPr userDrawn="1"/>
              </p:nvSpPr>
              <p:spPr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7" y="20"/>
                    </a:cxn>
                    <a:cxn ang="0">
                      <a:pos x="159" y="5"/>
                    </a:cxn>
                    <a:cxn ang="0">
                      <a:pos x="169" y="0"/>
                    </a:cxn>
                    <a:cxn ang="0">
                      <a:pos x="181" y="20"/>
                    </a:cxn>
                    <a:cxn ang="0">
                      <a:pos x="187" y="35"/>
                    </a:cxn>
                    <a:cxn ang="0">
                      <a:pos x="177" y="48"/>
                    </a:cxn>
                    <a:cxn ang="0">
                      <a:pos x="169" y="63"/>
                    </a:cxn>
                    <a:cxn ang="0">
                      <a:pos x="161" y="104"/>
                    </a:cxn>
                    <a:cxn ang="0">
                      <a:pos x="143" y="112"/>
                    </a:cxn>
                    <a:cxn ang="0">
                      <a:pos x="119" y="113"/>
                    </a:cxn>
                    <a:cxn ang="0">
                      <a:pos x="111" y="102"/>
                    </a:cxn>
                    <a:cxn ang="0">
                      <a:pos x="101" y="120"/>
                    </a:cxn>
                    <a:cxn ang="0">
                      <a:pos x="90" y="123"/>
                    </a:cxn>
                    <a:cxn ang="0">
                      <a:pos x="80" y="109"/>
                    </a:cxn>
                    <a:cxn ang="0">
                      <a:pos x="58" y="118"/>
                    </a:cxn>
                    <a:cxn ang="0">
                      <a:pos x="76" y="117"/>
                    </a:cxn>
                    <a:cxn ang="0">
                      <a:pos x="78" y="132"/>
                    </a:cxn>
                    <a:cxn ang="0">
                      <a:pos x="58" y="137"/>
                    </a:cxn>
                    <a:cxn ang="0">
                      <a:pos x="34" y="137"/>
                    </a:cxn>
                    <a:cxn ang="0">
                      <a:pos x="36" y="127"/>
                    </a:cxn>
                    <a:cxn ang="0">
                      <a:pos x="46" y="118"/>
                    </a:cxn>
                    <a:cxn ang="0">
                      <a:pos x="34" y="122"/>
                    </a:cxn>
                    <a:cxn ang="0">
                      <a:pos x="26" y="137"/>
                    </a:cxn>
                    <a:cxn ang="0">
                      <a:pos x="30" y="156"/>
                    </a:cxn>
                    <a:cxn ang="0">
                      <a:pos x="14" y="164"/>
                    </a:cxn>
                    <a:cxn ang="0">
                      <a:pos x="0" y="176"/>
                    </a:cxn>
                    <a:cxn ang="0">
                      <a:pos x="8" y="155"/>
                    </a:cxn>
                    <a:cxn ang="0">
                      <a:pos x="0" y="135"/>
                    </a:cxn>
                    <a:cxn ang="0">
                      <a:pos x="14" y="125"/>
                    </a:cxn>
                    <a:cxn ang="0">
                      <a:pos x="32" y="110"/>
                    </a:cxn>
                    <a:cxn ang="0">
                      <a:pos x="44" y="97"/>
                    </a:cxn>
                    <a:cxn ang="0">
                      <a:pos x="72" y="95"/>
                    </a:cxn>
                    <a:cxn ang="0">
                      <a:pos x="84" y="92"/>
                    </a:cxn>
                    <a:cxn ang="0">
                      <a:pos x="113" y="64"/>
                    </a:cxn>
                    <a:cxn ang="0">
                      <a:pos x="119" y="76"/>
                    </a:cxn>
                    <a:cxn ang="0">
                      <a:pos x="131" y="63"/>
                    </a:cxn>
                    <a:cxn ang="0">
                      <a:pos x="149" y="44"/>
                    </a:cxn>
                    <a:cxn ang="0">
                      <a:pos x="153" y="35"/>
                    </a:cxn>
                    <a:cxn ang="0">
                      <a:pos x="147" y="31"/>
                    </a:cxn>
                    <a:cxn ang="0">
                      <a:pos x="151" y="26"/>
                    </a:cxn>
                    <a:cxn ang="0">
                      <a:pos x="157" y="20"/>
                    </a:cxn>
                  </a:cxnLst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2" name="Freeform 46"/>
                <p:cNvSpPr/>
                <p:nvPr userDrawn="1"/>
              </p:nvSpPr>
              <p:spPr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0"/>
                    </a:cxn>
                    <a:cxn ang="0">
                      <a:pos x="0" y="7"/>
                    </a:cxn>
                  </a:cxnLst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3" name="Freeform 47"/>
                <p:cNvSpPr/>
                <p:nvPr userDrawn="1"/>
              </p:nvSpPr>
              <p:spPr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3" y="21"/>
                    </a:cxn>
                    <a:cxn ang="0">
                      <a:pos x="779" y="64"/>
                    </a:cxn>
                    <a:cxn ang="0">
                      <a:pos x="749" y="100"/>
                    </a:cxn>
                    <a:cxn ang="0">
                      <a:pos x="723" y="116"/>
                    </a:cxn>
                    <a:cxn ang="0">
                      <a:pos x="635" y="147"/>
                    </a:cxn>
                    <a:cxn ang="0">
                      <a:pos x="633" y="172"/>
                    </a:cxn>
                    <a:cxn ang="0">
                      <a:pos x="605" y="188"/>
                    </a:cxn>
                    <a:cxn ang="0">
                      <a:pos x="621" y="146"/>
                    </a:cxn>
                    <a:cxn ang="0">
                      <a:pos x="577" y="154"/>
                    </a:cxn>
                    <a:cxn ang="0">
                      <a:pos x="557" y="179"/>
                    </a:cxn>
                    <a:cxn ang="0">
                      <a:pos x="597" y="229"/>
                    </a:cxn>
                    <a:cxn ang="0">
                      <a:pos x="595" y="301"/>
                    </a:cxn>
                    <a:cxn ang="0">
                      <a:pos x="543" y="333"/>
                    </a:cxn>
                    <a:cxn ang="0">
                      <a:pos x="523" y="316"/>
                    </a:cxn>
                    <a:cxn ang="0">
                      <a:pos x="483" y="285"/>
                    </a:cxn>
                    <a:cxn ang="0">
                      <a:pos x="463" y="285"/>
                    </a:cxn>
                    <a:cxn ang="0">
                      <a:pos x="451" y="323"/>
                    </a:cxn>
                    <a:cxn ang="0">
                      <a:pos x="501" y="380"/>
                    </a:cxn>
                    <a:cxn ang="0">
                      <a:pos x="511" y="429"/>
                    </a:cxn>
                    <a:cxn ang="0">
                      <a:pos x="527" y="459"/>
                    </a:cxn>
                    <a:cxn ang="0">
                      <a:pos x="493" y="446"/>
                    </a:cxn>
                    <a:cxn ang="0">
                      <a:pos x="471" y="424"/>
                    </a:cxn>
                    <a:cxn ang="0">
                      <a:pos x="423" y="347"/>
                    </a:cxn>
                    <a:cxn ang="0">
                      <a:pos x="427" y="254"/>
                    </a:cxn>
                    <a:cxn ang="0">
                      <a:pos x="423" y="220"/>
                    </a:cxn>
                    <a:cxn ang="0">
                      <a:pos x="413" y="226"/>
                    </a:cxn>
                    <a:cxn ang="0">
                      <a:pos x="386" y="218"/>
                    </a:cxn>
                    <a:cxn ang="0">
                      <a:pos x="360" y="139"/>
                    </a:cxn>
                    <a:cxn ang="0">
                      <a:pos x="330" y="136"/>
                    </a:cxn>
                    <a:cxn ang="0">
                      <a:pos x="288" y="141"/>
                    </a:cxn>
                    <a:cxn ang="0">
                      <a:pos x="242" y="190"/>
                    </a:cxn>
                    <a:cxn ang="0">
                      <a:pos x="196" y="220"/>
                    </a:cxn>
                    <a:cxn ang="0">
                      <a:pos x="184" y="224"/>
                    </a:cxn>
                    <a:cxn ang="0">
                      <a:pos x="160" y="269"/>
                    </a:cxn>
                    <a:cxn ang="0">
                      <a:pos x="152" y="290"/>
                    </a:cxn>
                    <a:cxn ang="0">
                      <a:pos x="128" y="331"/>
                    </a:cxn>
                    <a:cxn ang="0">
                      <a:pos x="94" y="321"/>
                    </a:cxn>
                    <a:cxn ang="0">
                      <a:pos x="66" y="211"/>
                    </a:cxn>
                    <a:cxn ang="0">
                      <a:pos x="72" y="128"/>
                    </a:cxn>
                    <a:cxn ang="0">
                      <a:pos x="44" y="147"/>
                    </a:cxn>
                    <a:cxn ang="0">
                      <a:pos x="20" y="123"/>
                    </a:cxn>
                    <a:cxn ang="0">
                      <a:pos x="24" y="113"/>
                    </a:cxn>
                    <a:cxn ang="0">
                      <a:pos x="0" y="75"/>
                    </a:cxn>
                    <a:cxn ang="0">
                      <a:pos x="799" y="5"/>
                    </a:cxn>
                  </a:cxnLst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4" name="Freeform 48"/>
                <p:cNvSpPr/>
                <p:nvPr userDrawn="1"/>
              </p:nvSpPr>
              <p:spPr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8" y="3"/>
                    </a:cxn>
                    <a:cxn ang="0">
                      <a:pos x="39" y="28"/>
                    </a:cxn>
                    <a:cxn ang="0">
                      <a:pos x="20" y="71"/>
                    </a:cxn>
                    <a:cxn ang="0">
                      <a:pos x="1" y="58"/>
                    </a:cxn>
                    <a:cxn ang="0">
                      <a:pos x="7" y="9"/>
                    </a:cxn>
                  </a:cxnLst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5" name="Freeform 49"/>
                <p:cNvSpPr/>
                <p:nvPr userDrawn="1"/>
              </p:nvSpPr>
              <p:spPr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2" y="22"/>
                    </a:cxn>
                    <a:cxn ang="0">
                      <a:pos x="28" y="2"/>
                    </a:cxn>
                    <a:cxn ang="0">
                      <a:pos x="41" y="3"/>
                    </a:cxn>
                    <a:cxn ang="0">
                      <a:pos x="37" y="21"/>
                    </a:cxn>
                    <a:cxn ang="0">
                      <a:pos x="12" y="59"/>
                    </a:cxn>
                    <a:cxn ang="0">
                      <a:pos x="7" y="48"/>
                    </a:cxn>
                    <a:cxn ang="0">
                      <a:pos x="3" y="29"/>
                    </a:cxn>
                    <a:cxn ang="0">
                      <a:pos x="12" y="22"/>
                    </a:cxn>
                  </a:cxnLst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6" name="Freeform 50"/>
                <p:cNvSpPr/>
                <p:nvPr userDrawn="1"/>
              </p:nvSpPr>
              <p:spPr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3"/>
                    </a:cxn>
                    <a:cxn ang="0">
                      <a:pos x="5" y="24"/>
                    </a:cxn>
                    <a:cxn ang="0">
                      <a:pos x="7" y="13"/>
                    </a:cxn>
                  </a:cxnLst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7" name="Freeform 51"/>
                <p:cNvSpPr/>
                <p:nvPr userDrawn="1"/>
              </p:nvSpPr>
              <p:spPr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716" y="721"/>
                    </a:cxn>
                    <a:cxn ang="0">
                      <a:pos x="723" y="701"/>
                    </a:cxn>
                    <a:cxn ang="0">
                      <a:pos x="744" y="642"/>
                    </a:cxn>
                    <a:cxn ang="0">
                      <a:pos x="460" y="446"/>
                    </a:cxn>
                    <a:cxn ang="0">
                      <a:pos x="420" y="538"/>
                    </a:cxn>
                    <a:cxn ang="0">
                      <a:pos x="451" y="864"/>
                    </a:cxn>
                    <a:cxn ang="0">
                      <a:pos x="420" y="768"/>
                    </a:cxn>
                    <a:cxn ang="0">
                      <a:pos x="360" y="683"/>
                    </a:cxn>
                    <a:cxn ang="0">
                      <a:pos x="365" y="642"/>
                    </a:cxn>
                    <a:cxn ang="0">
                      <a:pos x="368" y="613"/>
                    </a:cxn>
                    <a:cxn ang="0">
                      <a:pos x="327" y="583"/>
                    </a:cxn>
                    <a:cxn ang="0">
                      <a:pos x="289" y="538"/>
                    </a:cxn>
                    <a:cxn ang="0">
                      <a:pos x="220" y="550"/>
                    </a:cxn>
                    <a:cxn ang="0">
                      <a:pos x="188" y="567"/>
                    </a:cxn>
                    <a:cxn ang="0">
                      <a:pos x="116" y="567"/>
                    </a:cxn>
                    <a:cxn ang="0">
                      <a:pos x="33" y="485"/>
                    </a:cxn>
                    <a:cxn ang="0">
                      <a:pos x="16" y="459"/>
                    </a:cxn>
                    <a:cxn ang="0">
                      <a:pos x="0" y="410"/>
                    </a:cxn>
                    <a:cxn ang="0">
                      <a:pos x="36" y="331"/>
                    </a:cxn>
                    <a:cxn ang="0">
                      <a:pos x="48" y="281"/>
                    </a:cxn>
                    <a:cxn ang="0">
                      <a:pos x="76" y="222"/>
                    </a:cxn>
                    <a:cxn ang="0">
                      <a:pos x="121" y="180"/>
                    </a:cxn>
                    <a:cxn ang="0">
                      <a:pos x="249" y="104"/>
                    </a:cxn>
                    <a:cxn ang="0">
                      <a:pos x="327" y="47"/>
                    </a:cxn>
                    <a:cxn ang="0">
                      <a:pos x="384" y="9"/>
                    </a:cxn>
                    <a:cxn ang="0">
                      <a:pos x="540" y="3"/>
                    </a:cxn>
                    <a:cxn ang="0">
                      <a:pos x="592" y="0"/>
                    </a:cxn>
                    <a:cxn ang="0">
                      <a:pos x="571" y="53"/>
                    </a:cxn>
                    <a:cxn ang="0">
                      <a:pos x="659" y="131"/>
                    </a:cxn>
                    <a:cxn ang="0">
                      <a:pos x="740" y="115"/>
                    </a:cxn>
                    <a:cxn ang="0">
                      <a:pos x="787" y="127"/>
                    </a:cxn>
                    <a:cxn ang="0">
                      <a:pos x="832" y="151"/>
                    </a:cxn>
                    <a:cxn ang="0">
                      <a:pos x="851" y="292"/>
                    </a:cxn>
                    <a:cxn ang="0">
                      <a:pos x="851" y="373"/>
                    </a:cxn>
                    <a:cxn ang="0">
                      <a:pos x="891" y="440"/>
                    </a:cxn>
                    <a:cxn ang="0">
                      <a:pos x="960" y="466"/>
                    </a:cxn>
                    <a:cxn ang="0">
                      <a:pos x="1012" y="459"/>
                    </a:cxn>
                    <a:cxn ang="0">
                      <a:pos x="988" y="529"/>
                    </a:cxn>
                    <a:cxn ang="0">
                      <a:pos x="891" y="633"/>
                    </a:cxn>
                    <a:cxn ang="0">
                      <a:pos x="816" y="754"/>
                    </a:cxn>
                    <a:cxn ang="0">
                      <a:pos x="827" y="790"/>
                    </a:cxn>
                    <a:cxn ang="0">
                      <a:pos x="647" y="864"/>
                    </a:cxn>
                  </a:cxnLst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8" name="Freeform 52"/>
                <p:cNvSpPr/>
                <p:nvPr userDrawn="1"/>
              </p:nvSpPr>
              <p:spPr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361" y="540"/>
                    </a:cxn>
                    <a:cxn ang="0">
                      <a:pos x="346" y="468"/>
                    </a:cxn>
                    <a:cxn ang="0">
                      <a:pos x="323" y="448"/>
                    </a:cxn>
                    <a:cxn ang="0">
                      <a:pos x="320" y="419"/>
                    </a:cxn>
                    <a:cxn ang="0">
                      <a:pos x="311" y="395"/>
                    </a:cxn>
                    <a:cxn ang="0">
                      <a:pos x="311" y="356"/>
                    </a:cxn>
                    <a:cxn ang="0">
                      <a:pos x="308" y="333"/>
                    </a:cxn>
                    <a:cxn ang="0">
                      <a:pos x="339" y="314"/>
                    </a:cxn>
                    <a:cxn ang="0">
                      <a:pos x="382" y="307"/>
                    </a:cxn>
                    <a:cxn ang="0">
                      <a:pos x="382" y="212"/>
                    </a:cxn>
                    <a:cxn ang="0">
                      <a:pos x="80" y="149"/>
                    </a:cxn>
                    <a:cxn ang="0">
                      <a:pos x="48" y="153"/>
                    </a:cxn>
                    <a:cxn ang="0">
                      <a:pos x="24" y="159"/>
                    </a:cxn>
                    <a:cxn ang="0">
                      <a:pos x="0" y="232"/>
                    </a:cxn>
                    <a:cxn ang="0">
                      <a:pos x="138" y="538"/>
                    </a:cxn>
                    <a:cxn ang="0">
                      <a:pos x="361" y="540"/>
                    </a:cxn>
                  </a:cxnLst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69" name="Freeform 53"/>
                <p:cNvSpPr/>
                <p:nvPr userDrawn="1"/>
              </p:nvSpPr>
              <p:spPr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16"/>
                    </a:cxn>
                    <a:cxn ang="0">
                      <a:pos x="6" y="20"/>
                    </a:cxn>
                  </a:cxnLst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0" name="Freeform 54"/>
                <p:cNvSpPr/>
                <p:nvPr userDrawn="1"/>
              </p:nvSpPr>
              <p:spPr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15" y="0"/>
                    </a:cxn>
                    <a:cxn ang="0">
                      <a:pos x="19" y="10"/>
                    </a:cxn>
                    <a:cxn ang="0">
                      <a:pos x="8" y="17"/>
                    </a:cxn>
                    <a:cxn ang="0">
                      <a:pos x="11" y="10"/>
                    </a:cxn>
                  </a:cxnLst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1" name="Freeform 55"/>
                <p:cNvSpPr/>
                <p:nvPr userDrawn="1"/>
              </p:nvSpPr>
              <p:spPr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3" y="5"/>
                    </a:cxn>
                    <a:cxn ang="0">
                      <a:pos x="37" y="24"/>
                    </a:cxn>
                    <a:cxn ang="0">
                      <a:pos x="24" y="14"/>
                    </a:cxn>
                  </a:cxnLst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2" name="Freeform 56"/>
                <p:cNvSpPr/>
                <p:nvPr userDrawn="1"/>
              </p:nvSpPr>
              <p:spPr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2" y="379"/>
                    </a:cxn>
                    <a:cxn ang="0">
                      <a:pos x="392" y="370"/>
                    </a:cxn>
                    <a:cxn ang="0">
                      <a:pos x="324" y="337"/>
                    </a:cxn>
                    <a:cxn ang="0">
                      <a:pos x="264" y="327"/>
                    </a:cxn>
                    <a:cxn ang="0">
                      <a:pos x="236" y="340"/>
                    </a:cxn>
                    <a:cxn ang="0">
                      <a:pos x="260" y="350"/>
                    </a:cxn>
                    <a:cxn ang="0">
                      <a:pos x="292" y="383"/>
                    </a:cxn>
                    <a:cxn ang="0">
                      <a:pos x="320" y="389"/>
                    </a:cxn>
                    <a:cxn ang="0">
                      <a:pos x="332" y="438"/>
                    </a:cxn>
                    <a:cxn ang="0">
                      <a:pos x="312" y="451"/>
                    </a:cxn>
                    <a:cxn ang="0">
                      <a:pos x="260" y="504"/>
                    </a:cxn>
                    <a:cxn ang="0">
                      <a:pos x="224" y="513"/>
                    </a:cxn>
                    <a:cxn ang="0">
                      <a:pos x="97" y="569"/>
                    </a:cxn>
                    <a:cxn ang="0">
                      <a:pos x="77" y="504"/>
                    </a:cxn>
                    <a:cxn ang="0">
                      <a:pos x="45" y="428"/>
                    </a:cxn>
                    <a:cxn ang="0">
                      <a:pos x="33" y="366"/>
                    </a:cxn>
                    <a:cxn ang="0">
                      <a:pos x="53" y="281"/>
                    </a:cxn>
                    <a:cxn ang="0">
                      <a:pos x="17" y="320"/>
                    </a:cxn>
                    <a:cxn ang="0">
                      <a:pos x="81" y="229"/>
                    </a:cxn>
                    <a:cxn ang="0">
                      <a:pos x="113" y="167"/>
                    </a:cxn>
                    <a:cxn ang="0">
                      <a:pos x="37" y="167"/>
                    </a:cxn>
                    <a:cxn ang="0">
                      <a:pos x="1" y="160"/>
                    </a:cxn>
                    <a:cxn ang="0">
                      <a:pos x="25" y="114"/>
                    </a:cxn>
                    <a:cxn ang="0">
                      <a:pos x="97" y="92"/>
                    </a:cxn>
                    <a:cxn ang="0">
                      <a:pos x="220" y="101"/>
                    </a:cxn>
                    <a:cxn ang="0">
                      <a:pos x="228" y="52"/>
                    </a:cxn>
                    <a:cxn ang="0">
                      <a:pos x="260" y="0"/>
                    </a:cxn>
                    <a:cxn ang="0">
                      <a:pos x="356" y="36"/>
                    </a:cxn>
                    <a:cxn ang="0">
                      <a:pos x="328" y="72"/>
                    </a:cxn>
                    <a:cxn ang="0">
                      <a:pos x="300" y="144"/>
                    </a:cxn>
                    <a:cxn ang="0">
                      <a:pos x="360" y="157"/>
                    </a:cxn>
                    <a:cxn ang="0">
                      <a:pos x="372" y="111"/>
                    </a:cxn>
                    <a:cxn ang="0">
                      <a:pos x="416" y="75"/>
                    </a:cxn>
                    <a:cxn ang="0">
                      <a:pos x="496" y="72"/>
                    </a:cxn>
                    <a:cxn ang="0">
                      <a:pos x="527" y="43"/>
                    </a:cxn>
                    <a:cxn ang="0">
                      <a:pos x="539" y="376"/>
                    </a:cxn>
                  </a:cxnLst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3" name="Freeform 57"/>
                <p:cNvSpPr/>
                <p:nvPr userDrawn="1"/>
              </p:nvSpPr>
              <p:spPr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1228" y="0"/>
                    </a:cxn>
                    <a:cxn ang="0">
                      <a:pos x="213" y="45"/>
                    </a:cxn>
                    <a:cxn ang="0">
                      <a:pos x="135" y="65"/>
                    </a:cxn>
                    <a:cxn ang="0">
                      <a:pos x="92" y="65"/>
                    </a:cxn>
                    <a:cxn ang="0">
                      <a:pos x="33" y="120"/>
                    </a:cxn>
                    <a:cxn ang="0">
                      <a:pos x="0" y="163"/>
                    </a:cxn>
                    <a:cxn ang="0">
                      <a:pos x="88" y="179"/>
                    </a:cxn>
                    <a:cxn ang="0">
                      <a:pos x="144" y="149"/>
                    </a:cxn>
                    <a:cxn ang="0">
                      <a:pos x="161" y="131"/>
                    </a:cxn>
                    <a:cxn ang="0">
                      <a:pos x="249" y="81"/>
                    </a:cxn>
                    <a:cxn ang="0">
                      <a:pos x="320" y="72"/>
                    </a:cxn>
                    <a:cxn ang="0">
                      <a:pos x="353" y="146"/>
                    </a:cxn>
                    <a:cxn ang="0">
                      <a:pos x="280" y="170"/>
                    </a:cxn>
                    <a:cxn ang="0">
                      <a:pos x="344" y="176"/>
                    </a:cxn>
                    <a:cxn ang="0">
                      <a:pos x="372" y="140"/>
                    </a:cxn>
                    <a:cxn ang="0">
                      <a:pos x="396" y="143"/>
                    </a:cxn>
                    <a:cxn ang="0">
                      <a:pos x="377" y="84"/>
                    </a:cxn>
                    <a:cxn ang="0">
                      <a:pos x="396" y="69"/>
                    </a:cxn>
                    <a:cxn ang="0">
                      <a:pos x="412" y="137"/>
                    </a:cxn>
                    <a:cxn ang="0">
                      <a:pos x="396" y="176"/>
                    </a:cxn>
                    <a:cxn ang="0">
                      <a:pos x="441" y="202"/>
                    </a:cxn>
                    <a:cxn ang="0">
                      <a:pos x="445" y="143"/>
                    </a:cxn>
                    <a:cxn ang="0">
                      <a:pos x="493" y="160"/>
                    </a:cxn>
                    <a:cxn ang="0">
                      <a:pos x="569" y="114"/>
                    </a:cxn>
                    <a:cxn ang="0">
                      <a:pos x="609" y="78"/>
                    </a:cxn>
                    <a:cxn ang="0">
                      <a:pos x="654" y="87"/>
                    </a:cxn>
                    <a:cxn ang="0">
                      <a:pos x="677" y="78"/>
                    </a:cxn>
                    <a:cxn ang="0">
                      <a:pos x="642" y="69"/>
                    </a:cxn>
                    <a:cxn ang="0">
                      <a:pos x="706" y="54"/>
                    </a:cxn>
                    <a:cxn ang="0">
                      <a:pos x="810" y="84"/>
                    </a:cxn>
                    <a:cxn ang="0">
                      <a:pos x="865" y="65"/>
                    </a:cxn>
                    <a:cxn ang="0">
                      <a:pos x="869" y="98"/>
                    </a:cxn>
                    <a:cxn ang="0">
                      <a:pos x="846" y="157"/>
                    </a:cxn>
                    <a:cxn ang="0">
                      <a:pos x="910" y="137"/>
                    </a:cxn>
                    <a:cxn ang="0">
                      <a:pos x="929" y="125"/>
                    </a:cxn>
                    <a:cxn ang="0">
                      <a:pos x="965" y="95"/>
                    </a:cxn>
                    <a:cxn ang="0">
                      <a:pos x="1182" y="131"/>
                    </a:cxn>
                  </a:cxnLst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4" name="Freeform 58"/>
                <p:cNvSpPr/>
                <p:nvPr userDrawn="1"/>
              </p:nvSpPr>
              <p:spPr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3"/>
                    </a:cxn>
                    <a:cxn ang="0">
                      <a:pos x="30" y="0"/>
                    </a:cxn>
                    <a:cxn ang="0">
                      <a:pos x="18" y="20"/>
                    </a:cxn>
                    <a:cxn ang="0">
                      <a:pos x="3" y="23"/>
                    </a:cxn>
                  </a:cxnLst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5" name="Freeform 59"/>
                <p:cNvSpPr/>
                <p:nvPr userDrawn="1"/>
              </p:nvSpPr>
              <p:spPr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23" y="0"/>
                    </a:cxn>
                    <a:cxn ang="0">
                      <a:pos x="39" y="3"/>
                    </a:cxn>
                    <a:cxn ang="0">
                      <a:pos x="6" y="27"/>
                    </a:cxn>
                  </a:cxnLst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6" name="Freeform 60"/>
                <p:cNvSpPr/>
                <p:nvPr userDrawn="1"/>
              </p:nvSpPr>
              <p:spPr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4"/>
                    </a:cxn>
                    <a:cxn ang="0">
                      <a:pos x="25" y="2"/>
                    </a:cxn>
                    <a:cxn ang="0">
                      <a:pos x="37" y="14"/>
                    </a:cxn>
                  </a:cxnLst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7" name="Freeform 61"/>
                <p:cNvSpPr/>
                <p:nvPr userDrawn="1"/>
              </p:nvSpPr>
              <p:spPr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12" y="8"/>
                    </a:cxn>
                    <a:cxn ang="0">
                      <a:pos x="0" y="18"/>
                    </a:cxn>
                  </a:cxnLst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78" name="Freeform 62"/>
                <p:cNvSpPr/>
                <p:nvPr userDrawn="1"/>
              </p:nvSpPr>
              <p:spPr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18"/>
                    </a:cxn>
                    <a:cxn ang="0">
                      <a:pos x="33" y="8"/>
                    </a:cxn>
                    <a:cxn ang="0">
                      <a:pos x="7" y="18"/>
                    </a:cxn>
                  </a:cxnLst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9279" name="Group 63"/>
              <p:cNvGrpSpPr/>
              <p:nvPr userDrawn="1"/>
            </p:nvGrpSpPr>
            <p:grpSpPr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183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4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5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6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7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8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9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0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1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2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3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9291" name="Group 75"/>
              <p:cNvGrpSpPr/>
              <p:nvPr userDrawn="1"/>
            </p:nvGrpSpPr>
            <p:grpSpPr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168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69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0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1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2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3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4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5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6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7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8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9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0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1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2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9307" name="Picture 91" descr="C:\My Documents\bits\earth.GIF"/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308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9309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250" name="Rectangle 9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1" name="Rectangle 9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2" name="Rectangle 9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>
    <p:cover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/>
          <p:nvPr/>
        </p:nvGrpSpPr>
        <p:grpSpPr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161" name="Rectangle 3"/>
            <p:cNvSpPr>
              <a:spLocks noChangeArrowheads="1"/>
            </p:cNvSpPr>
            <p:nvPr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endParaRPr>
            </a:p>
          </p:txBody>
        </p:sp>
        <p:grpSp>
          <p:nvGrpSpPr>
            <p:cNvPr id="10244" name="Group 4"/>
            <p:cNvGrpSpPr/>
            <p:nvPr userDrawn="1"/>
          </p:nvGrpSpPr>
          <p:grpSpPr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10245" name="Freeform 5"/>
              <p:cNvSpPr/>
              <p:nvPr userDrawn="1"/>
            </p:nvSpPr>
            <p:spPr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5760" y="1032"/>
                  </a:cxn>
                  <a:cxn ang="0">
                    <a:pos x="0" y="1032"/>
                  </a:cxn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1032"/>
                  </a:cxn>
                </a:cxnLst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10246" name="Group 6"/>
              <p:cNvGrpSpPr/>
              <p:nvPr userDrawn="1"/>
            </p:nvGrpSpPr>
            <p:grpSpPr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10247" name="Freeform 7"/>
                <p:cNvSpPr/>
                <p:nvPr userDrawn="1"/>
              </p:nvSpPr>
              <p:spPr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6" y="10"/>
                    </a:cxn>
                    <a:cxn ang="0">
                      <a:pos x="17" y="4"/>
                    </a:cxn>
                    <a:cxn ang="0">
                      <a:pos x="15" y="15"/>
                    </a:cxn>
                    <a:cxn ang="0">
                      <a:pos x="6" y="10"/>
                    </a:cxn>
                  </a:cxnLst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48" name="Freeform 8"/>
                <p:cNvSpPr/>
                <p:nvPr userDrawn="1"/>
              </p:nvSpPr>
              <p:spPr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12" y="3"/>
                    </a:cxn>
                    <a:cxn ang="0">
                      <a:pos x="7" y="17"/>
                    </a:cxn>
                    <a:cxn ang="0">
                      <a:pos x="3" y="11"/>
                    </a:cxn>
                  </a:cxnLst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49" name="Freeform 9"/>
                <p:cNvSpPr/>
                <p:nvPr userDrawn="1"/>
              </p:nvSpPr>
              <p:spPr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7" y="27"/>
                    </a:cxn>
                    <a:cxn ang="0">
                      <a:pos x="8" y="17"/>
                    </a:cxn>
                    <a:cxn ang="0">
                      <a:pos x="0" y="7"/>
                    </a:cxn>
                    <a:cxn ang="0">
                      <a:pos x="17" y="2"/>
                    </a:cxn>
                    <a:cxn ang="0">
                      <a:pos x="31" y="19"/>
                    </a:cxn>
                    <a:cxn ang="0">
                      <a:pos x="29" y="25"/>
                    </a:cxn>
                    <a:cxn ang="0">
                      <a:pos x="17" y="27"/>
                    </a:cxn>
                  </a:cxnLst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0" name="Freeform 10"/>
                <p:cNvSpPr/>
                <p:nvPr userDrawn="1"/>
              </p:nvSpPr>
              <p:spPr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2"/>
                    </a:cxn>
                    <a:cxn ang="0">
                      <a:pos x="3" y="6"/>
                    </a:cxn>
                    <a:cxn ang="0">
                      <a:pos x="15" y="0"/>
                    </a:cxn>
                    <a:cxn ang="0">
                      <a:pos x="15" y="12"/>
                    </a:cxn>
                  </a:cxnLst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1" name="Freeform 11"/>
                <p:cNvSpPr/>
                <p:nvPr userDrawn="1"/>
              </p:nvSpPr>
              <p:spPr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0"/>
                    </a:cxn>
                    <a:cxn ang="0">
                      <a:pos x="30" y="3"/>
                    </a:cxn>
                    <a:cxn ang="0">
                      <a:pos x="42" y="0"/>
                    </a:cxn>
                    <a:cxn ang="0">
                      <a:pos x="58" y="10"/>
                    </a:cxn>
                    <a:cxn ang="0">
                      <a:pos x="32" y="22"/>
                    </a:cxn>
                    <a:cxn ang="0">
                      <a:pos x="12" y="39"/>
                    </a:cxn>
                    <a:cxn ang="0">
                      <a:pos x="8" y="17"/>
                    </a:cxn>
                    <a:cxn ang="0">
                      <a:pos x="12" y="12"/>
                    </a:cxn>
                    <a:cxn ang="0">
                      <a:pos x="14" y="20"/>
                    </a:cxn>
                  </a:cxnLst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2" name="Freeform 12"/>
                <p:cNvSpPr/>
                <p:nvPr userDrawn="1"/>
              </p:nvSpPr>
              <p:spPr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21"/>
                    </a:cxn>
                    <a:cxn ang="0">
                      <a:pos x="51" y="1"/>
                    </a:cxn>
                    <a:cxn ang="0">
                      <a:pos x="63" y="2"/>
                    </a:cxn>
                    <a:cxn ang="0">
                      <a:pos x="49" y="16"/>
                    </a:cxn>
                    <a:cxn ang="0">
                      <a:pos x="28" y="27"/>
                    </a:cxn>
                    <a:cxn ang="0">
                      <a:pos x="22" y="39"/>
                    </a:cxn>
                    <a:cxn ang="0">
                      <a:pos x="16" y="37"/>
                    </a:cxn>
                    <a:cxn ang="0">
                      <a:pos x="12" y="32"/>
                    </a:cxn>
                    <a:cxn ang="0">
                      <a:pos x="0" y="29"/>
                    </a:cxn>
                    <a:cxn ang="0">
                      <a:pos x="0" y="26"/>
                    </a:cxn>
                  </a:cxnLst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3" name="Freeform 13"/>
                <p:cNvSpPr/>
                <p:nvPr userDrawn="1"/>
              </p:nvSpPr>
              <p:spPr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3"/>
                    </a:cxn>
                    <a:cxn ang="0">
                      <a:pos x="36" y="15"/>
                    </a:cxn>
                    <a:cxn ang="0">
                      <a:pos x="46" y="25"/>
                    </a:cxn>
                    <a:cxn ang="0">
                      <a:pos x="76" y="43"/>
                    </a:cxn>
                    <a:cxn ang="0">
                      <a:pos x="92" y="54"/>
                    </a:cxn>
                    <a:cxn ang="0">
                      <a:pos x="122" y="81"/>
                    </a:cxn>
                    <a:cxn ang="0">
                      <a:pos x="136" y="105"/>
                    </a:cxn>
                    <a:cxn ang="0">
                      <a:pos x="148" y="109"/>
                    </a:cxn>
                    <a:cxn ang="0">
                      <a:pos x="154" y="123"/>
                    </a:cxn>
                    <a:cxn ang="0">
                      <a:pos x="176" y="125"/>
                    </a:cxn>
                    <a:cxn ang="0">
                      <a:pos x="170" y="161"/>
                    </a:cxn>
                    <a:cxn ang="0">
                      <a:pos x="179" y="184"/>
                    </a:cxn>
                    <a:cxn ang="0">
                      <a:pos x="197" y="191"/>
                    </a:cxn>
                    <a:cxn ang="0">
                      <a:pos x="215" y="193"/>
                    </a:cxn>
                    <a:cxn ang="0">
                      <a:pos x="235" y="199"/>
                    </a:cxn>
                    <a:cxn ang="0">
                      <a:pos x="253" y="194"/>
                    </a:cxn>
                    <a:cxn ang="0">
                      <a:pos x="271" y="204"/>
                    </a:cxn>
                    <a:cxn ang="0">
                      <a:pos x="295" y="211"/>
                    </a:cxn>
                    <a:cxn ang="0">
                      <a:pos x="313" y="217"/>
                    </a:cxn>
                    <a:cxn ang="0">
                      <a:pos x="351" y="219"/>
                    </a:cxn>
                    <a:cxn ang="0">
                      <a:pos x="341" y="226"/>
                    </a:cxn>
                    <a:cxn ang="0">
                      <a:pos x="321" y="224"/>
                    </a:cxn>
                    <a:cxn ang="0">
                      <a:pos x="299" y="222"/>
                    </a:cxn>
                    <a:cxn ang="0">
                      <a:pos x="287" y="219"/>
                    </a:cxn>
                    <a:cxn ang="0">
                      <a:pos x="251" y="217"/>
                    </a:cxn>
                    <a:cxn ang="0">
                      <a:pos x="233" y="214"/>
                    </a:cxn>
                    <a:cxn ang="0">
                      <a:pos x="172" y="199"/>
                    </a:cxn>
                    <a:cxn ang="0">
                      <a:pos x="160" y="178"/>
                    </a:cxn>
                    <a:cxn ang="0">
                      <a:pos x="126" y="165"/>
                    </a:cxn>
                    <a:cxn ang="0">
                      <a:pos x="108" y="153"/>
                    </a:cxn>
                    <a:cxn ang="0">
                      <a:pos x="94" y="130"/>
                    </a:cxn>
                    <a:cxn ang="0">
                      <a:pos x="68" y="89"/>
                    </a:cxn>
                    <a:cxn ang="0">
                      <a:pos x="64" y="84"/>
                    </a:cxn>
                    <a:cxn ang="0">
                      <a:pos x="58" y="82"/>
                    </a:cxn>
                    <a:cxn ang="0">
                      <a:pos x="54" y="72"/>
                    </a:cxn>
                    <a:cxn ang="0">
                      <a:pos x="38" y="48"/>
                    </a:cxn>
                    <a:cxn ang="0">
                      <a:pos x="20" y="33"/>
                    </a:cxn>
                    <a:cxn ang="0">
                      <a:pos x="4" y="18"/>
                    </a:cxn>
                    <a:cxn ang="0">
                      <a:pos x="10" y="2"/>
                    </a:cxn>
                    <a:cxn ang="0">
                      <a:pos x="10" y="3"/>
                    </a:cxn>
                  </a:cxnLst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4" name="Freeform 14"/>
                <p:cNvSpPr/>
                <p:nvPr userDrawn="1"/>
              </p:nvSpPr>
              <p:spPr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66" y="47"/>
                    </a:cxn>
                    <a:cxn ang="0">
                      <a:pos x="68" y="42"/>
                    </a:cxn>
                    <a:cxn ang="0">
                      <a:pos x="81" y="36"/>
                    </a:cxn>
                    <a:cxn ang="0">
                      <a:pos x="107" y="18"/>
                    </a:cxn>
                    <a:cxn ang="0">
                      <a:pos x="113" y="3"/>
                    </a:cxn>
                    <a:cxn ang="0">
                      <a:pos x="125" y="0"/>
                    </a:cxn>
                    <a:cxn ang="0">
                      <a:pos x="151" y="23"/>
                    </a:cxn>
                    <a:cxn ang="0">
                      <a:pos x="147" y="36"/>
                    </a:cxn>
                    <a:cxn ang="0">
                      <a:pos x="127" y="52"/>
                    </a:cxn>
                    <a:cxn ang="0">
                      <a:pos x="133" y="76"/>
                    </a:cxn>
                    <a:cxn ang="0">
                      <a:pos x="143" y="89"/>
                    </a:cxn>
                    <a:cxn ang="0">
                      <a:pos x="147" y="104"/>
                    </a:cxn>
                    <a:cxn ang="0">
                      <a:pos x="129" y="104"/>
                    </a:cxn>
                    <a:cxn ang="0">
                      <a:pos x="117" y="118"/>
                    </a:cxn>
                    <a:cxn ang="0">
                      <a:pos x="105" y="126"/>
                    </a:cxn>
                    <a:cxn ang="0">
                      <a:pos x="101" y="161"/>
                    </a:cxn>
                    <a:cxn ang="0">
                      <a:pos x="89" y="164"/>
                    </a:cxn>
                    <a:cxn ang="0">
                      <a:pos x="83" y="167"/>
                    </a:cxn>
                    <a:cxn ang="0">
                      <a:pos x="76" y="164"/>
                    </a:cxn>
                    <a:cxn ang="0">
                      <a:pos x="72" y="154"/>
                    </a:cxn>
                    <a:cxn ang="0">
                      <a:pos x="60" y="151"/>
                    </a:cxn>
                    <a:cxn ang="0">
                      <a:pos x="42" y="157"/>
                    </a:cxn>
                    <a:cxn ang="0">
                      <a:pos x="28" y="151"/>
                    </a:cxn>
                    <a:cxn ang="0">
                      <a:pos x="10" y="120"/>
                    </a:cxn>
                    <a:cxn ang="0">
                      <a:pos x="4" y="105"/>
                    </a:cxn>
                    <a:cxn ang="0">
                      <a:pos x="0" y="96"/>
                    </a:cxn>
                    <a:cxn ang="0">
                      <a:pos x="20" y="78"/>
                    </a:cxn>
                    <a:cxn ang="0">
                      <a:pos x="32" y="84"/>
                    </a:cxn>
                    <a:cxn ang="0">
                      <a:pos x="34" y="65"/>
                    </a:cxn>
                    <a:cxn ang="0">
                      <a:pos x="52" y="57"/>
                    </a:cxn>
                    <a:cxn ang="0">
                      <a:pos x="54" y="54"/>
                    </a:cxn>
                  </a:cxnLst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5" name="Freeform 15"/>
                <p:cNvSpPr/>
                <p:nvPr userDrawn="1"/>
              </p:nvSpPr>
              <p:spPr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27"/>
                    </a:cxn>
                    <a:cxn ang="0">
                      <a:pos x="18" y="8"/>
                    </a:cxn>
                    <a:cxn ang="0">
                      <a:pos x="46" y="17"/>
                    </a:cxn>
                    <a:cxn ang="0">
                      <a:pos x="73" y="12"/>
                    </a:cxn>
                    <a:cxn ang="0">
                      <a:pos x="91" y="0"/>
                    </a:cxn>
                    <a:cxn ang="0">
                      <a:pos x="77" y="22"/>
                    </a:cxn>
                    <a:cxn ang="0">
                      <a:pos x="61" y="32"/>
                    </a:cxn>
                    <a:cxn ang="0">
                      <a:pos x="42" y="27"/>
                    </a:cxn>
                    <a:cxn ang="0">
                      <a:pos x="14" y="25"/>
                    </a:cxn>
                    <a:cxn ang="0">
                      <a:pos x="4" y="27"/>
                    </a:cxn>
                  </a:cxnLst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6" name="Freeform 16"/>
                <p:cNvSpPr/>
                <p:nvPr userDrawn="1"/>
              </p:nvSpPr>
              <p:spPr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5"/>
                    </a:cxn>
                    <a:cxn ang="0">
                      <a:pos x="18" y="0"/>
                    </a:cxn>
                    <a:cxn ang="0">
                      <a:pos x="34" y="15"/>
                    </a:cxn>
                    <a:cxn ang="0">
                      <a:pos x="61" y="3"/>
                    </a:cxn>
                    <a:cxn ang="0">
                      <a:pos x="45" y="27"/>
                    </a:cxn>
                    <a:cxn ang="0">
                      <a:pos x="53" y="39"/>
                    </a:cxn>
                    <a:cxn ang="0">
                      <a:pos x="57" y="48"/>
                    </a:cxn>
                    <a:cxn ang="0">
                      <a:pos x="45" y="60"/>
                    </a:cxn>
                    <a:cxn ang="0">
                      <a:pos x="34" y="48"/>
                    </a:cxn>
                    <a:cxn ang="0">
                      <a:pos x="22" y="39"/>
                    </a:cxn>
                    <a:cxn ang="0">
                      <a:pos x="28" y="55"/>
                    </a:cxn>
                    <a:cxn ang="0">
                      <a:pos x="30" y="60"/>
                    </a:cxn>
                    <a:cxn ang="0">
                      <a:pos x="20" y="84"/>
                    </a:cxn>
                    <a:cxn ang="0">
                      <a:pos x="12" y="82"/>
                    </a:cxn>
                    <a:cxn ang="0">
                      <a:pos x="8" y="73"/>
                    </a:cxn>
                    <a:cxn ang="0">
                      <a:pos x="0" y="44"/>
                    </a:cxn>
                    <a:cxn ang="0">
                      <a:pos x="2" y="24"/>
                    </a:cxn>
                    <a:cxn ang="0">
                      <a:pos x="8" y="15"/>
                    </a:cxn>
                  </a:cxnLst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7" name="Freeform 17"/>
                <p:cNvSpPr/>
                <p:nvPr userDrawn="1"/>
              </p:nvSpPr>
              <p:spPr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2"/>
                    </a:cxn>
                    <a:cxn ang="0">
                      <a:pos x="13" y="0"/>
                    </a:cxn>
                    <a:cxn ang="0">
                      <a:pos x="15" y="22"/>
                    </a:cxn>
                    <a:cxn ang="0">
                      <a:pos x="37" y="31"/>
                    </a:cxn>
                    <a:cxn ang="0">
                      <a:pos x="19" y="35"/>
                    </a:cxn>
                    <a:cxn ang="0">
                      <a:pos x="5" y="47"/>
                    </a:cxn>
                    <a:cxn ang="0">
                      <a:pos x="1" y="27"/>
                    </a:cxn>
                    <a:cxn ang="0">
                      <a:pos x="3" y="22"/>
                    </a:cxn>
                  </a:cxnLst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8" name="Freeform 18"/>
                <p:cNvSpPr/>
                <p:nvPr userDrawn="1"/>
              </p:nvSpPr>
              <p:spPr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8" y="0"/>
                    </a:cxn>
                    <a:cxn ang="0">
                      <a:pos x="47" y="13"/>
                    </a:cxn>
                    <a:cxn ang="0">
                      <a:pos x="34" y="12"/>
                    </a:cxn>
                    <a:cxn ang="0">
                      <a:pos x="3" y="13"/>
                    </a:cxn>
                    <a:cxn ang="0">
                      <a:pos x="7" y="0"/>
                    </a:cxn>
                  </a:cxnLst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59" name="Freeform 19"/>
                <p:cNvSpPr/>
                <p:nvPr userDrawn="1"/>
              </p:nvSpPr>
              <p:spPr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3"/>
                    </a:cxn>
                    <a:cxn ang="0">
                      <a:pos x="15" y="23"/>
                    </a:cxn>
                    <a:cxn ang="0">
                      <a:pos x="3" y="19"/>
                    </a:cxn>
                    <a:cxn ang="0">
                      <a:pos x="13" y="7"/>
                    </a:cxn>
                    <a:cxn ang="0">
                      <a:pos x="25" y="0"/>
                    </a:cxn>
                    <a:cxn ang="0">
                      <a:pos x="49" y="9"/>
                    </a:cxn>
                    <a:cxn ang="0">
                      <a:pos x="53" y="18"/>
                    </a:cxn>
                    <a:cxn ang="0">
                      <a:pos x="61" y="28"/>
                    </a:cxn>
                    <a:cxn ang="0">
                      <a:pos x="41" y="33"/>
                    </a:cxn>
                    <a:cxn ang="0">
                      <a:pos x="23" y="39"/>
                    </a:cxn>
                    <a:cxn ang="0">
                      <a:pos x="21" y="33"/>
                    </a:cxn>
                  </a:cxnLst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0" name="Freeform 20"/>
                <p:cNvSpPr/>
                <p:nvPr userDrawn="1"/>
              </p:nvSpPr>
              <p:spPr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3"/>
                    </a:cxn>
                    <a:cxn ang="0">
                      <a:pos x="36" y="11"/>
                    </a:cxn>
                    <a:cxn ang="0">
                      <a:pos x="26" y="25"/>
                    </a:cxn>
                    <a:cxn ang="0">
                      <a:pos x="0" y="20"/>
                    </a:cxn>
                    <a:cxn ang="0">
                      <a:pos x="10" y="34"/>
                    </a:cxn>
                    <a:cxn ang="0">
                      <a:pos x="16" y="51"/>
                    </a:cxn>
                    <a:cxn ang="0">
                      <a:pos x="24" y="39"/>
                    </a:cxn>
                    <a:cxn ang="0">
                      <a:pos x="30" y="36"/>
                    </a:cxn>
                    <a:cxn ang="0">
                      <a:pos x="48" y="46"/>
                    </a:cxn>
                    <a:cxn ang="0">
                      <a:pos x="70" y="51"/>
                    </a:cxn>
                    <a:cxn ang="0">
                      <a:pos x="88" y="59"/>
                    </a:cxn>
                    <a:cxn ang="0">
                      <a:pos x="106" y="84"/>
                    </a:cxn>
                    <a:cxn ang="0">
                      <a:pos x="104" y="100"/>
                    </a:cxn>
                    <a:cxn ang="0">
                      <a:pos x="98" y="110"/>
                    </a:cxn>
                    <a:cxn ang="0">
                      <a:pos x="122" y="105"/>
                    </a:cxn>
                    <a:cxn ang="0">
                      <a:pos x="140" y="115"/>
                    </a:cxn>
                    <a:cxn ang="0">
                      <a:pos x="168" y="121"/>
                    </a:cxn>
                    <a:cxn ang="0">
                      <a:pos x="174" y="120"/>
                    </a:cxn>
                    <a:cxn ang="0">
                      <a:pos x="168" y="110"/>
                    </a:cxn>
                    <a:cxn ang="0">
                      <a:pos x="178" y="111"/>
                    </a:cxn>
                    <a:cxn ang="0">
                      <a:pos x="186" y="97"/>
                    </a:cxn>
                    <a:cxn ang="0">
                      <a:pos x="202" y="100"/>
                    </a:cxn>
                    <a:cxn ang="0">
                      <a:pos x="214" y="106"/>
                    </a:cxn>
                    <a:cxn ang="0">
                      <a:pos x="244" y="138"/>
                    </a:cxn>
                    <a:cxn ang="0">
                      <a:pos x="262" y="146"/>
                    </a:cxn>
                    <a:cxn ang="0">
                      <a:pos x="284" y="139"/>
                    </a:cxn>
                    <a:cxn ang="0">
                      <a:pos x="268" y="131"/>
                    </a:cxn>
                    <a:cxn ang="0">
                      <a:pos x="256" y="113"/>
                    </a:cxn>
                    <a:cxn ang="0">
                      <a:pos x="250" y="108"/>
                    </a:cxn>
                    <a:cxn ang="0">
                      <a:pos x="248" y="100"/>
                    </a:cxn>
                    <a:cxn ang="0">
                      <a:pos x="236" y="95"/>
                    </a:cxn>
                    <a:cxn ang="0">
                      <a:pos x="240" y="79"/>
                    </a:cxn>
                    <a:cxn ang="0">
                      <a:pos x="220" y="70"/>
                    </a:cxn>
                    <a:cxn ang="0">
                      <a:pos x="210" y="57"/>
                    </a:cxn>
                    <a:cxn ang="0">
                      <a:pos x="190" y="44"/>
                    </a:cxn>
                    <a:cxn ang="0">
                      <a:pos x="168" y="31"/>
                    </a:cxn>
                    <a:cxn ang="0">
                      <a:pos x="156" y="28"/>
                    </a:cxn>
                    <a:cxn ang="0">
                      <a:pos x="120" y="13"/>
                    </a:cxn>
                    <a:cxn ang="0">
                      <a:pos x="102" y="3"/>
                    </a:cxn>
                    <a:cxn ang="0">
                      <a:pos x="96" y="0"/>
                    </a:cxn>
                    <a:cxn ang="0">
                      <a:pos x="70" y="8"/>
                    </a:cxn>
                    <a:cxn ang="0">
                      <a:pos x="56" y="26"/>
                    </a:cxn>
                    <a:cxn ang="0">
                      <a:pos x="46" y="23"/>
                    </a:cxn>
                  </a:cxnLst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1" name="Freeform 21"/>
                <p:cNvSpPr/>
                <p:nvPr userDrawn="1"/>
              </p:nvSpPr>
              <p:spPr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48"/>
                    </a:cxn>
                    <a:cxn ang="0">
                      <a:pos x="27" y="49"/>
                    </a:cxn>
                    <a:cxn ang="0">
                      <a:pos x="45" y="39"/>
                    </a:cxn>
                    <a:cxn ang="0">
                      <a:pos x="57" y="25"/>
                    </a:cxn>
                    <a:cxn ang="0">
                      <a:pos x="43" y="11"/>
                    </a:cxn>
                    <a:cxn ang="0">
                      <a:pos x="43" y="3"/>
                    </a:cxn>
                    <a:cxn ang="0">
                      <a:pos x="71" y="21"/>
                    </a:cxn>
                    <a:cxn ang="0">
                      <a:pos x="67" y="44"/>
                    </a:cxn>
                    <a:cxn ang="0">
                      <a:pos x="33" y="64"/>
                    </a:cxn>
                    <a:cxn ang="0">
                      <a:pos x="9" y="54"/>
                    </a:cxn>
                    <a:cxn ang="0">
                      <a:pos x="3" y="51"/>
                    </a:cxn>
                    <a:cxn ang="0">
                      <a:pos x="1" y="48"/>
                    </a:cxn>
                  </a:cxnLst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2" name="Freeform 22"/>
                <p:cNvSpPr/>
                <p:nvPr userDrawn="1"/>
              </p:nvSpPr>
              <p:spPr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11"/>
                    </a:cxn>
                    <a:cxn ang="0">
                      <a:pos x="3" y="3"/>
                    </a:cxn>
                  </a:cxnLst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3" name="Freeform 23"/>
                <p:cNvSpPr/>
                <p:nvPr userDrawn="1"/>
              </p:nvSpPr>
              <p:spPr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14" y="0"/>
                    </a:cxn>
                    <a:cxn ang="0">
                      <a:pos x="14" y="19"/>
                    </a:cxn>
                    <a:cxn ang="0">
                      <a:pos x="8" y="12"/>
                    </a:cxn>
                  </a:cxnLst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4" name="Freeform 24"/>
                <p:cNvSpPr/>
                <p:nvPr userDrawn="1"/>
              </p:nvSpPr>
              <p:spPr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6" y="2"/>
                    </a:cxn>
                    <a:cxn ang="0">
                      <a:pos x="9" y="10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5" name="Freeform 25"/>
                <p:cNvSpPr/>
                <p:nvPr userDrawn="1"/>
              </p:nvSpPr>
              <p:spPr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0"/>
                    </a:cxn>
                    <a:cxn ang="0">
                      <a:pos x="14" y="2"/>
                    </a:cxn>
                    <a:cxn ang="0">
                      <a:pos x="14" y="11"/>
                    </a:cxn>
                    <a:cxn ang="0">
                      <a:pos x="7" y="10"/>
                    </a:cxn>
                  </a:cxnLst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6" name="Freeform 26"/>
                <p:cNvSpPr/>
                <p:nvPr userDrawn="1"/>
              </p:nvSpPr>
              <p:spPr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14" y="20"/>
                    </a:cxn>
                    <a:cxn ang="0">
                      <a:pos x="26" y="17"/>
                    </a:cxn>
                    <a:cxn ang="0">
                      <a:pos x="48" y="15"/>
                    </a:cxn>
                    <a:cxn ang="0">
                      <a:pos x="58" y="0"/>
                    </a:cxn>
                    <a:cxn ang="0">
                      <a:pos x="80" y="33"/>
                    </a:cxn>
                    <a:cxn ang="0">
                      <a:pos x="70" y="46"/>
                    </a:cxn>
                    <a:cxn ang="0">
                      <a:pos x="54" y="51"/>
                    </a:cxn>
                    <a:cxn ang="0">
                      <a:pos x="48" y="66"/>
                    </a:cxn>
                    <a:cxn ang="0">
                      <a:pos x="32" y="56"/>
                    </a:cxn>
                    <a:cxn ang="0">
                      <a:pos x="38" y="43"/>
                    </a:cxn>
                    <a:cxn ang="0">
                      <a:pos x="30" y="23"/>
                    </a:cxn>
                    <a:cxn ang="0">
                      <a:pos x="20" y="40"/>
                    </a:cxn>
                    <a:cxn ang="0">
                      <a:pos x="8" y="46"/>
                    </a:cxn>
                    <a:cxn ang="0">
                      <a:pos x="0" y="41"/>
                    </a:cxn>
                  </a:cxnLst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7" name="Freeform 27"/>
                <p:cNvSpPr/>
                <p:nvPr userDrawn="1"/>
              </p:nvSpPr>
              <p:spPr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78"/>
                    </a:cxn>
                    <a:cxn ang="0">
                      <a:pos x="26" y="104"/>
                    </a:cxn>
                    <a:cxn ang="0">
                      <a:pos x="32" y="88"/>
                    </a:cxn>
                    <a:cxn ang="0">
                      <a:pos x="52" y="82"/>
                    </a:cxn>
                    <a:cxn ang="0">
                      <a:pos x="46" y="101"/>
                    </a:cxn>
                    <a:cxn ang="0">
                      <a:pos x="66" y="103"/>
                    </a:cxn>
                    <a:cxn ang="0">
                      <a:pos x="76" y="116"/>
                    </a:cxn>
                    <a:cxn ang="0">
                      <a:pos x="58" y="121"/>
                    </a:cxn>
                    <a:cxn ang="0">
                      <a:pos x="74" y="142"/>
                    </a:cxn>
                    <a:cxn ang="0">
                      <a:pos x="84" y="126"/>
                    </a:cxn>
                    <a:cxn ang="0">
                      <a:pos x="82" y="91"/>
                    </a:cxn>
                    <a:cxn ang="0">
                      <a:pos x="60" y="87"/>
                    </a:cxn>
                    <a:cxn ang="0">
                      <a:pos x="50" y="67"/>
                    </a:cxn>
                    <a:cxn ang="0">
                      <a:pos x="34" y="67"/>
                    </a:cxn>
                    <a:cxn ang="0">
                      <a:pos x="30" y="57"/>
                    </a:cxn>
                    <a:cxn ang="0">
                      <a:pos x="42" y="34"/>
                    </a:cxn>
                    <a:cxn ang="0">
                      <a:pos x="30" y="0"/>
                    </a:cxn>
                    <a:cxn ang="0">
                      <a:pos x="18" y="18"/>
                    </a:cxn>
                    <a:cxn ang="0">
                      <a:pos x="4" y="38"/>
                    </a:cxn>
                    <a:cxn ang="0">
                      <a:pos x="14" y="62"/>
                    </a:cxn>
                    <a:cxn ang="0">
                      <a:pos x="14" y="78"/>
                    </a:cxn>
                  </a:cxnLst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8" name="Freeform 28"/>
                <p:cNvSpPr/>
                <p:nvPr userDrawn="1"/>
              </p:nvSpPr>
              <p:spPr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2" y="0"/>
                    </a:cxn>
                    <a:cxn ang="0">
                      <a:pos x="20" y="13"/>
                    </a:cxn>
                    <a:cxn ang="0">
                      <a:pos x="22" y="20"/>
                    </a:cxn>
                    <a:cxn ang="0">
                      <a:pos x="28" y="21"/>
                    </a:cxn>
                    <a:cxn ang="0">
                      <a:pos x="32" y="31"/>
                    </a:cxn>
                    <a:cxn ang="0">
                      <a:pos x="18" y="41"/>
                    </a:cxn>
                    <a:cxn ang="0">
                      <a:pos x="6" y="20"/>
                    </a:cxn>
                  </a:cxnLst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69" name="Freeform 29"/>
                <p:cNvSpPr/>
                <p:nvPr userDrawn="1"/>
              </p:nvSpPr>
              <p:spPr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23" y="16"/>
                    </a:cxn>
                    <a:cxn ang="0">
                      <a:pos x="38" y="0"/>
                    </a:cxn>
                    <a:cxn ang="0">
                      <a:pos x="25" y="23"/>
                    </a:cxn>
                    <a:cxn ang="0">
                      <a:pos x="2" y="41"/>
                    </a:cxn>
                    <a:cxn ang="0">
                      <a:pos x="0" y="36"/>
                    </a:cxn>
                  </a:cxnLst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0" name="Freeform 30"/>
                <p:cNvSpPr/>
                <p:nvPr userDrawn="1"/>
              </p:nvSpPr>
              <p:spPr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31" y="436"/>
                    </a:cxn>
                    <a:cxn ang="0">
                      <a:pos x="36" y="390"/>
                    </a:cxn>
                    <a:cxn ang="0">
                      <a:pos x="33" y="382"/>
                    </a:cxn>
                    <a:cxn ang="0">
                      <a:pos x="24" y="340"/>
                    </a:cxn>
                    <a:cxn ang="0">
                      <a:pos x="6" y="335"/>
                    </a:cxn>
                    <a:cxn ang="0">
                      <a:pos x="0" y="298"/>
                    </a:cxn>
                    <a:cxn ang="0">
                      <a:pos x="18" y="281"/>
                    </a:cxn>
                    <a:cxn ang="0">
                      <a:pos x="9" y="257"/>
                    </a:cxn>
                    <a:cxn ang="0">
                      <a:pos x="3" y="249"/>
                    </a:cxn>
                    <a:cxn ang="0">
                      <a:pos x="42" y="187"/>
                    </a:cxn>
                    <a:cxn ang="0">
                      <a:pos x="65" y="150"/>
                    </a:cxn>
                    <a:cxn ang="0">
                      <a:pos x="63" y="109"/>
                    </a:cxn>
                    <a:cxn ang="0">
                      <a:pos x="36" y="67"/>
                    </a:cxn>
                    <a:cxn ang="0">
                      <a:pos x="30" y="50"/>
                    </a:cxn>
                    <a:cxn ang="0">
                      <a:pos x="39" y="56"/>
                    </a:cxn>
                    <a:cxn ang="0">
                      <a:pos x="71" y="55"/>
                    </a:cxn>
                    <a:cxn ang="0">
                      <a:pos x="95" y="17"/>
                    </a:cxn>
                    <a:cxn ang="0">
                      <a:pos x="122" y="0"/>
                    </a:cxn>
                    <a:cxn ang="0">
                      <a:pos x="131" y="3"/>
                    </a:cxn>
                    <a:cxn ang="0">
                      <a:pos x="137" y="14"/>
                    </a:cxn>
                    <a:cxn ang="0">
                      <a:pos x="146" y="8"/>
                    </a:cxn>
                    <a:cxn ang="0">
                      <a:pos x="164" y="12"/>
                    </a:cxn>
                    <a:cxn ang="0">
                      <a:pos x="173" y="14"/>
                    </a:cxn>
                    <a:cxn ang="0">
                      <a:pos x="210" y="22"/>
                    </a:cxn>
                    <a:cxn ang="0">
                      <a:pos x="231" y="37"/>
                    </a:cxn>
                    <a:cxn ang="0">
                      <a:pos x="249" y="26"/>
                    </a:cxn>
                    <a:cxn ang="0">
                      <a:pos x="257" y="22"/>
                    </a:cxn>
                    <a:cxn ang="0">
                      <a:pos x="290" y="22"/>
                    </a:cxn>
                    <a:cxn ang="0">
                      <a:pos x="314" y="50"/>
                    </a:cxn>
                    <a:cxn ang="0">
                      <a:pos x="344" y="92"/>
                    </a:cxn>
                    <a:cxn ang="0">
                      <a:pos x="365" y="109"/>
                    </a:cxn>
                    <a:cxn ang="0">
                      <a:pos x="382" y="106"/>
                    </a:cxn>
                    <a:cxn ang="0">
                      <a:pos x="402" y="101"/>
                    </a:cxn>
                    <a:cxn ang="0">
                      <a:pos x="432" y="111"/>
                    </a:cxn>
                    <a:cxn ang="0">
                      <a:pos x="446" y="126"/>
                    </a:cxn>
                    <a:cxn ang="0">
                      <a:pos x="458" y="140"/>
                    </a:cxn>
                    <a:cxn ang="0">
                      <a:pos x="473" y="173"/>
                    </a:cxn>
                    <a:cxn ang="0">
                      <a:pos x="479" y="187"/>
                    </a:cxn>
                    <a:cxn ang="0">
                      <a:pos x="482" y="195"/>
                    </a:cxn>
                    <a:cxn ang="0">
                      <a:pos x="461" y="221"/>
                    </a:cxn>
                    <a:cxn ang="0">
                      <a:pos x="479" y="220"/>
                    </a:cxn>
                    <a:cxn ang="0">
                      <a:pos x="509" y="242"/>
                    </a:cxn>
                    <a:cxn ang="0">
                      <a:pos x="542" y="245"/>
                    </a:cxn>
                    <a:cxn ang="0">
                      <a:pos x="566" y="262"/>
                    </a:cxn>
                    <a:cxn ang="0">
                      <a:pos x="569" y="268"/>
                    </a:cxn>
                    <a:cxn ang="0">
                      <a:pos x="569" y="274"/>
                    </a:cxn>
                    <a:cxn ang="0">
                      <a:pos x="586" y="268"/>
                    </a:cxn>
                    <a:cxn ang="0">
                      <a:pos x="595" y="267"/>
                    </a:cxn>
                    <a:cxn ang="0">
                      <a:pos x="653" y="288"/>
                    </a:cxn>
                    <a:cxn ang="0">
                      <a:pos x="665" y="310"/>
                    </a:cxn>
                    <a:cxn ang="0">
                      <a:pos x="692" y="313"/>
                    </a:cxn>
                    <a:cxn ang="0">
                      <a:pos x="701" y="335"/>
                    </a:cxn>
                    <a:cxn ang="0">
                      <a:pos x="671" y="402"/>
                    </a:cxn>
                    <a:cxn ang="0">
                      <a:pos x="647" y="438"/>
                    </a:cxn>
                  </a:cxnLst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1" name="Freeform 31"/>
                <p:cNvSpPr/>
                <p:nvPr userDrawn="1"/>
              </p:nvSpPr>
              <p:spPr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5"/>
                    </a:cxn>
                    <a:cxn ang="0">
                      <a:pos x="502" y="28"/>
                    </a:cxn>
                    <a:cxn ang="0">
                      <a:pos x="550" y="31"/>
                    </a:cxn>
                    <a:cxn ang="0">
                      <a:pos x="578" y="107"/>
                    </a:cxn>
                    <a:cxn ang="0">
                      <a:pos x="586" y="74"/>
                    </a:cxn>
                    <a:cxn ang="0">
                      <a:pos x="606" y="57"/>
                    </a:cxn>
                    <a:cxn ang="0">
                      <a:pos x="642" y="103"/>
                    </a:cxn>
                    <a:cxn ang="0">
                      <a:pos x="682" y="80"/>
                    </a:cxn>
                    <a:cxn ang="0">
                      <a:pos x="706" y="71"/>
                    </a:cxn>
                    <a:cxn ang="0">
                      <a:pos x="762" y="2"/>
                    </a:cxn>
                    <a:cxn ang="0">
                      <a:pos x="798" y="57"/>
                    </a:cxn>
                    <a:cxn ang="0">
                      <a:pos x="798" y="107"/>
                    </a:cxn>
                    <a:cxn ang="0">
                      <a:pos x="790" y="130"/>
                    </a:cxn>
                    <a:cxn ang="0">
                      <a:pos x="766" y="133"/>
                    </a:cxn>
                    <a:cxn ang="0">
                      <a:pos x="762" y="153"/>
                    </a:cxn>
                    <a:cxn ang="0">
                      <a:pos x="802" y="185"/>
                    </a:cxn>
                    <a:cxn ang="0">
                      <a:pos x="786" y="264"/>
                    </a:cxn>
                    <a:cxn ang="0">
                      <a:pos x="830" y="339"/>
                    </a:cxn>
                    <a:cxn ang="0">
                      <a:pos x="854" y="369"/>
                    </a:cxn>
                    <a:cxn ang="0">
                      <a:pos x="830" y="369"/>
                    </a:cxn>
                    <a:cxn ang="0">
                      <a:pos x="746" y="310"/>
                    </a:cxn>
                    <a:cxn ang="0">
                      <a:pos x="678" y="330"/>
                    </a:cxn>
                    <a:cxn ang="0">
                      <a:pos x="590" y="362"/>
                    </a:cxn>
                    <a:cxn ang="0">
                      <a:pos x="642" y="474"/>
                    </a:cxn>
                    <a:cxn ang="0">
                      <a:pos x="710" y="500"/>
                    </a:cxn>
                    <a:cxn ang="0">
                      <a:pos x="738" y="451"/>
                    </a:cxn>
                    <a:cxn ang="0">
                      <a:pos x="774" y="467"/>
                    </a:cxn>
                    <a:cxn ang="0">
                      <a:pos x="766" y="517"/>
                    </a:cxn>
                    <a:cxn ang="0">
                      <a:pos x="802" y="549"/>
                    </a:cxn>
                    <a:cxn ang="0">
                      <a:pos x="838" y="539"/>
                    </a:cxn>
                    <a:cxn ang="0">
                      <a:pos x="922" y="661"/>
                    </a:cxn>
                    <a:cxn ang="0">
                      <a:pos x="942" y="677"/>
                    </a:cxn>
                    <a:cxn ang="0">
                      <a:pos x="874" y="664"/>
                    </a:cxn>
                    <a:cxn ang="0">
                      <a:pos x="830" y="621"/>
                    </a:cxn>
                    <a:cxn ang="0">
                      <a:pos x="778" y="582"/>
                    </a:cxn>
                    <a:cxn ang="0">
                      <a:pos x="702" y="543"/>
                    </a:cxn>
                    <a:cxn ang="0">
                      <a:pos x="614" y="530"/>
                    </a:cxn>
                    <a:cxn ang="0">
                      <a:pos x="506" y="487"/>
                    </a:cxn>
                    <a:cxn ang="0">
                      <a:pos x="462" y="415"/>
                    </a:cxn>
                    <a:cxn ang="0">
                      <a:pos x="430" y="379"/>
                    </a:cxn>
                    <a:cxn ang="0">
                      <a:pos x="382" y="353"/>
                    </a:cxn>
                    <a:cxn ang="0">
                      <a:pos x="342" y="303"/>
                    </a:cxn>
                    <a:cxn ang="0">
                      <a:pos x="354" y="339"/>
                    </a:cxn>
                    <a:cxn ang="0">
                      <a:pos x="418" y="405"/>
                    </a:cxn>
                    <a:cxn ang="0">
                      <a:pos x="422" y="431"/>
                    </a:cxn>
                    <a:cxn ang="0">
                      <a:pos x="394" y="408"/>
                    </a:cxn>
                    <a:cxn ang="0">
                      <a:pos x="354" y="382"/>
                    </a:cxn>
                    <a:cxn ang="0">
                      <a:pos x="314" y="330"/>
                    </a:cxn>
                    <a:cxn ang="0">
                      <a:pos x="266" y="284"/>
                    </a:cxn>
                    <a:cxn ang="0">
                      <a:pos x="210" y="257"/>
                    </a:cxn>
                    <a:cxn ang="0">
                      <a:pos x="154" y="195"/>
                    </a:cxn>
                    <a:cxn ang="0">
                      <a:pos x="66" y="54"/>
                    </a:cxn>
                    <a:cxn ang="0">
                      <a:pos x="34" y="31"/>
                    </a:cxn>
                    <a:cxn ang="0">
                      <a:pos x="46" y="18"/>
                    </a:cxn>
                    <a:cxn ang="0">
                      <a:pos x="102" y="57"/>
                    </a:cxn>
                  </a:cxnLst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2" name="Freeform 32"/>
                <p:cNvSpPr/>
                <p:nvPr userDrawn="1"/>
              </p:nvSpPr>
              <p:spPr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3"/>
                    </a:cxn>
                    <a:cxn ang="0">
                      <a:pos x="10" y="39"/>
                    </a:cxn>
                    <a:cxn ang="0">
                      <a:pos x="6" y="23"/>
                    </a:cxn>
                  </a:cxnLst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3" name="Freeform 33"/>
                <p:cNvSpPr/>
                <p:nvPr userDrawn="1"/>
              </p:nvSpPr>
              <p:spPr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3" y="1"/>
                    </a:cxn>
                    <a:cxn ang="0">
                      <a:pos x="38" y="13"/>
                    </a:cxn>
                    <a:cxn ang="0">
                      <a:pos x="8" y="13"/>
                    </a:cxn>
                    <a:cxn ang="0">
                      <a:pos x="0" y="4"/>
                    </a:cxn>
                  </a:cxnLst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4" name="Freeform 34"/>
                <p:cNvSpPr/>
                <p:nvPr userDrawn="1"/>
              </p:nvSpPr>
              <p:spPr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28" y="21"/>
                    </a:cxn>
                    <a:cxn ang="0">
                      <a:pos x="56" y="18"/>
                    </a:cxn>
                    <a:cxn ang="0">
                      <a:pos x="80" y="8"/>
                    </a:cxn>
                    <a:cxn ang="0">
                      <a:pos x="64" y="21"/>
                    </a:cxn>
                    <a:cxn ang="0">
                      <a:pos x="125" y="41"/>
                    </a:cxn>
                    <a:cxn ang="0">
                      <a:pos x="161" y="55"/>
                    </a:cxn>
                    <a:cxn ang="0">
                      <a:pos x="117" y="65"/>
                    </a:cxn>
                    <a:cxn ang="0">
                      <a:pos x="89" y="48"/>
                    </a:cxn>
                    <a:cxn ang="0">
                      <a:pos x="76" y="45"/>
                    </a:cxn>
                    <a:cxn ang="0">
                      <a:pos x="24" y="35"/>
                    </a:cxn>
                    <a:cxn ang="0">
                      <a:pos x="0" y="41"/>
                    </a:cxn>
                  </a:cxnLst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5" name="Freeform 35"/>
                <p:cNvSpPr/>
                <p:nvPr userDrawn="1"/>
              </p:nvSpPr>
              <p:spPr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3"/>
                    </a:cxn>
                    <a:cxn ang="0">
                      <a:pos x="88" y="20"/>
                    </a:cxn>
                    <a:cxn ang="0">
                      <a:pos x="112" y="17"/>
                    </a:cxn>
                    <a:cxn ang="0">
                      <a:pos x="108" y="37"/>
                    </a:cxn>
                    <a:cxn ang="0">
                      <a:pos x="64" y="34"/>
                    </a:cxn>
                    <a:cxn ang="0">
                      <a:pos x="0" y="30"/>
                    </a:cxn>
                    <a:cxn ang="0">
                      <a:pos x="28" y="17"/>
                    </a:cxn>
                    <a:cxn ang="0">
                      <a:pos x="0" y="0"/>
                    </a:cxn>
                  </a:cxnLst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6" name="Freeform 36"/>
                <p:cNvSpPr/>
                <p:nvPr userDrawn="1"/>
              </p:nvSpPr>
              <p:spPr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0"/>
                    </a:cxn>
                    <a:cxn ang="0">
                      <a:pos x="36" y="11"/>
                    </a:cxn>
                    <a:cxn ang="0">
                      <a:pos x="17" y="20"/>
                    </a:cxn>
                  </a:cxnLst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7" name="Freeform 37"/>
                <p:cNvSpPr/>
                <p:nvPr userDrawn="1"/>
              </p:nvSpPr>
              <p:spPr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8" y="27"/>
                    </a:cxn>
                    <a:cxn ang="0">
                      <a:pos x="18" y="0"/>
                    </a:cxn>
                    <a:cxn ang="0">
                      <a:pos x="18" y="27"/>
                    </a:cxn>
                  </a:cxnLst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8" name="Freeform 38"/>
                <p:cNvSpPr/>
                <p:nvPr userDrawn="1"/>
              </p:nvSpPr>
              <p:spPr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7"/>
                    </a:cxn>
                    <a:cxn ang="0">
                      <a:pos x="20" y="27"/>
                    </a:cxn>
                    <a:cxn ang="0">
                      <a:pos x="25" y="40"/>
                    </a:cxn>
                    <a:cxn ang="0">
                      <a:pos x="37" y="44"/>
                    </a:cxn>
                    <a:cxn ang="0">
                      <a:pos x="25" y="60"/>
                    </a:cxn>
                    <a:cxn ang="0">
                      <a:pos x="0" y="17"/>
                    </a:cxn>
                    <a:cxn ang="0">
                      <a:pos x="4" y="7"/>
                    </a:cxn>
                  </a:cxnLst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79" name="Freeform 39"/>
                <p:cNvSpPr/>
                <p:nvPr userDrawn="1"/>
              </p:nvSpPr>
              <p:spPr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327" y="2"/>
                    </a:cxn>
                    <a:cxn ang="0">
                      <a:pos x="343" y="13"/>
                    </a:cxn>
                    <a:cxn ang="0">
                      <a:pos x="349" y="0"/>
                    </a:cxn>
                    <a:cxn ang="0">
                      <a:pos x="394" y="0"/>
                    </a:cxn>
                    <a:cxn ang="0">
                      <a:pos x="427" y="27"/>
                    </a:cxn>
                    <a:cxn ang="0">
                      <a:pos x="474" y="16"/>
                    </a:cxn>
                    <a:cxn ang="0">
                      <a:pos x="467" y="45"/>
                    </a:cxn>
                    <a:cxn ang="0">
                      <a:pos x="443" y="72"/>
                    </a:cxn>
                    <a:cxn ang="0">
                      <a:pos x="438" y="45"/>
                    </a:cxn>
                    <a:cxn ang="0">
                      <a:pos x="427" y="48"/>
                    </a:cxn>
                    <a:cxn ang="0">
                      <a:pos x="415" y="45"/>
                    </a:cxn>
                    <a:cxn ang="0">
                      <a:pos x="391" y="33"/>
                    </a:cxn>
                    <a:cxn ang="0">
                      <a:pos x="339" y="59"/>
                    </a:cxn>
                    <a:cxn ang="0">
                      <a:pos x="299" y="69"/>
                    </a:cxn>
                    <a:cxn ang="0">
                      <a:pos x="315" y="89"/>
                    </a:cxn>
                    <a:cxn ang="0">
                      <a:pos x="279" y="98"/>
                    </a:cxn>
                    <a:cxn ang="0">
                      <a:pos x="251" y="95"/>
                    </a:cxn>
                    <a:cxn ang="0">
                      <a:pos x="263" y="89"/>
                    </a:cxn>
                    <a:cxn ang="0">
                      <a:pos x="254" y="63"/>
                    </a:cxn>
                    <a:cxn ang="0">
                      <a:pos x="251" y="48"/>
                    </a:cxn>
                    <a:cxn ang="0">
                      <a:pos x="235" y="36"/>
                    </a:cxn>
                    <a:cxn ang="0">
                      <a:pos x="211" y="42"/>
                    </a:cxn>
                    <a:cxn ang="0">
                      <a:pos x="199" y="42"/>
                    </a:cxn>
                    <a:cxn ang="0">
                      <a:pos x="183" y="39"/>
                    </a:cxn>
                    <a:cxn ang="0">
                      <a:pos x="123" y="3"/>
                    </a:cxn>
                    <a:cxn ang="0">
                      <a:pos x="88" y="22"/>
                    </a:cxn>
                    <a:cxn ang="0">
                      <a:pos x="1" y="0"/>
                    </a:cxn>
                    <a:cxn ang="0">
                      <a:pos x="327" y="2"/>
                    </a:cxn>
                  </a:cxnLst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0" name="Freeform 40"/>
                <p:cNvSpPr/>
                <p:nvPr userDrawn="1"/>
              </p:nvSpPr>
              <p:spPr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56" y="49"/>
                    </a:cxn>
                    <a:cxn ang="0">
                      <a:pos x="45" y="2"/>
                    </a:cxn>
                    <a:cxn ang="0">
                      <a:pos x="424" y="0"/>
                    </a:cxn>
                    <a:cxn ang="0">
                      <a:pos x="440" y="22"/>
                    </a:cxn>
                    <a:cxn ang="0">
                      <a:pos x="392" y="25"/>
                    </a:cxn>
                    <a:cxn ang="0">
                      <a:pos x="156" y="49"/>
                    </a:cxn>
                  </a:cxnLst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1" name="Freeform 41"/>
                <p:cNvSpPr/>
                <p:nvPr userDrawn="1"/>
              </p:nvSpPr>
              <p:spPr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25"/>
                    </a:cxn>
                    <a:cxn ang="0">
                      <a:pos x="0" y="22"/>
                    </a:cxn>
                  </a:cxnLst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2" name="Freeform 42"/>
                <p:cNvSpPr/>
                <p:nvPr userDrawn="1"/>
              </p:nvSpPr>
              <p:spPr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171" y="2"/>
                    </a:cxn>
                    <a:cxn ang="0">
                      <a:pos x="1022" y="0"/>
                    </a:cxn>
                    <a:cxn ang="0">
                      <a:pos x="975" y="132"/>
                    </a:cxn>
                    <a:cxn ang="0">
                      <a:pos x="931" y="166"/>
                    </a:cxn>
                    <a:cxn ang="0">
                      <a:pos x="919" y="171"/>
                    </a:cxn>
                    <a:cxn ang="0">
                      <a:pos x="879" y="179"/>
                    </a:cxn>
                    <a:cxn ang="0">
                      <a:pos x="846" y="215"/>
                    </a:cxn>
                    <a:cxn ang="0">
                      <a:pos x="849" y="242"/>
                    </a:cxn>
                    <a:cxn ang="0">
                      <a:pos x="853" y="262"/>
                    </a:cxn>
                    <a:cxn ang="0">
                      <a:pos x="858" y="277"/>
                    </a:cxn>
                    <a:cxn ang="0">
                      <a:pos x="849" y="299"/>
                    </a:cxn>
                    <a:cxn ang="0">
                      <a:pos x="823" y="294"/>
                    </a:cxn>
                    <a:cxn ang="0">
                      <a:pos x="802" y="316"/>
                    </a:cxn>
                    <a:cxn ang="0">
                      <a:pos x="813" y="257"/>
                    </a:cxn>
                    <a:cxn ang="0">
                      <a:pos x="792" y="245"/>
                    </a:cxn>
                    <a:cxn ang="0">
                      <a:pos x="806" y="228"/>
                    </a:cxn>
                    <a:cxn ang="0">
                      <a:pos x="802" y="218"/>
                    </a:cxn>
                    <a:cxn ang="0">
                      <a:pos x="750" y="230"/>
                    </a:cxn>
                    <a:cxn ang="0">
                      <a:pos x="743" y="208"/>
                    </a:cxn>
                    <a:cxn ang="0">
                      <a:pos x="696" y="230"/>
                    </a:cxn>
                    <a:cxn ang="0">
                      <a:pos x="750" y="252"/>
                    </a:cxn>
                    <a:cxn ang="0">
                      <a:pos x="715" y="286"/>
                    </a:cxn>
                    <a:cxn ang="0">
                      <a:pos x="729" y="308"/>
                    </a:cxn>
                    <a:cxn ang="0">
                      <a:pos x="738" y="338"/>
                    </a:cxn>
                    <a:cxn ang="0">
                      <a:pos x="724" y="340"/>
                    </a:cxn>
                    <a:cxn ang="0">
                      <a:pos x="736" y="352"/>
                    </a:cxn>
                    <a:cxn ang="0">
                      <a:pos x="720" y="372"/>
                    </a:cxn>
                    <a:cxn ang="0">
                      <a:pos x="0" y="365"/>
                    </a:cxn>
                    <a:cxn ang="0">
                      <a:pos x="171" y="2"/>
                    </a:cxn>
                  </a:cxnLst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3" name="Freeform 43"/>
                <p:cNvSpPr/>
                <p:nvPr userDrawn="1"/>
              </p:nvSpPr>
              <p:spPr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27"/>
                    </a:cxn>
                    <a:cxn ang="0">
                      <a:pos x="15" y="88"/>
                    </a:cxn>
                    <a:cxn ang="0">
                      <a:pos x="17" y="55"/>
                    </a:cxn>
                    <a:cxn ang="0">
                      <a:pos x="11" y="32"/>
                    </a:cxn>
                    <a:cxn ang="0">
                      <a:pos x="17" y="10"/>
                    </a:cxn>
                    <a:cxn ang="0">
                      <a:pos x="21" y="0"/>
                    </a:cxn>
                    <a:cxn ang="0">
                      <a:pos x="31" y="24"/>
                    </a:cxn>
                    <a:cxn ang="0">
                      <a:pos x="47" y="80"/>
                    </a:cxn>
                    <a:cxn ang="0">
                      <a:pos x="31" y="88"/>
                    </a:cxn>
                    <a:cxn ang="0">
                      <a:pos x="23" y="102"/>
                    </a:cxn>
                    <a:cxn ang="0">
                      <a:pos x="21" y="107"/>
                    </a:cxn>
                    <a:cxn ang="0">
                      <a:pos x="27" y="109"/>
                    </a:cxn>
                    <a:cxn ang="0">
                      <a:pos x="31" y="119"/>
                    </a:cxn>
                    <a:cxn ang="0">
                      <a:pos x="13" y="120"/>
                    </a:cxn>
                    <a:cxn ang="0">
                      <a:pos x="7" y="130"/>
                    </a:cxn>
                    <a:cxn ang="0">
                      <a:pos x="3" y="125"/>
                    </a:cxn>
                    <a:cxn ang="0">
                      <a:pos x="5" y="127"/>
                    </a:cxn>
                  </a:cxnLst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4" name="Freeform 44"/>
                <p:cNvSpPr/>
                <p:nvPr userDrawn="1"/>
              </p:nvSpPr>
              <p:spPr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50"/>
                    </a:cxn>
                    <a:cxn ang="0">
                      <a:pos x="30" y="35"/>
                    </a:cxn>
                    <a:cxn ang="0">
                      <a:pos x="50" y="27"/>
                    </a:cxn>
                    <a:cxn ang="0">
                      <a:pos x="54" y="37"/>
                    </a:cxn>
                    <a:cxn ang="0">
                      <a:pos x="66" y="40"/>
                    </a:cxn>
                    <a:cxn ang="0">
                      <a:pos x="80" y="45"/>
                    </a:cxn>
                    <a:cxn ang="0">
                      <a:pos x="116" y="27"/>
                    </a:cxn>
                    <a:cxn ang="0">
                      <a:pos x="130" y="14"/>
                    </a:cxn>
                    <a:cxn ang="0">
                      <a:pos x="138" y="9"/>
                    </a:cxn>
                    <a:cxn ang="0">
                      <a:pos x="106" y="40"/>
                    </a:cxn>
                    <a:cxn ang="0">
                      <a:pos x="84" y="55"/>
                    </a:cxn>
                    <a:cxn ang="0">
                      <a:pos x="66" y="66"/>
                    </a:cxn>
                    <a:cxn ang="0">
                      <a:pos x="48" y="84"/>
                    </a:cxn>
                    <a:cxn ang="0">
                      <a:pos x="26" y="73"/>
                    </a:cxn>
                    <a:cxn ang="0">
                      <a:pos x="20" y="71"/>
                    </a:cxn>
                    <a:cxn ang="0">
                      <a:pos x="22" y="79"/>
                    </a:cxn>
                    <a:cxn ang="0">
                      <a:pos x="0" y="79"/>
                    </a:cxn>
                    <a:cxn ang="0">
                      <a:pos x="10" y="64"/>
                    </a:cxn>
                    <a:cxn ang="0">
                      <a:pos x="26" y="50"/>
                    </a:cxn>
                  </a:cxnLst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5" name="Freeform 45"/>
                <p:cNvSpPr/>
                <p:nvPr userDrawn="1"/>
              </p:nvSpPr>
              <p:spPr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7" y="20"/>
                    </a:cxn>
                    <a:cxn ang="0">
                      <a:pos x="159" y="5"/>
                    </a:cxn>
                    <a:cxn ang="0">
                      <a:pos x="169" y="0"/>
                    </a:cxn>
                    <a:cxn ang="0">
                      <a:pos x="181" y="20"/>
                    </a:cxn>
                    <a:cxn ang="0">
                      <a:pos x="187" y="35"/>
                    </a:cxn>
                    <a:cxn ang="0">
                      <a:pos x="177" y="48"/>
                    </a:cxn>
                    <a:cxn ang="0">
                      <a:pos x="169" y="63"/>
                    </a:cxn>
                    <a:cxn ang="0">
                      <a:pos x="161" y="104"/>
                    </a:cxn>
                    <a:cxn ang="0">
                      <a:pos x="143" y="112"/>
                    </a:cxn>
                    <a:cxn ang="0">
                      <a:pos x="119" y="113"/>
                    </a:cxn>
                    <a:cxn ang="0">
                      <a:pos x="111" y="102"/>
                    </a:cxn>
                    <a:cxn ang="0">
                      <a:pos x="101" y="120"/>
                    </a:cxn>
                    <a:cxn ang="0">
                      <a:pos x="90" y="123"/>
                    </a:cxn>
                    <a:cxn ang="0">
                      <a:pos x="80" y="109"/>
                    </a:cxn>
                    <a:cxn ang="0">
                      <a:pos x="58" y="118"/>
                    </a:cxn>
                    <a:cxn ang="0">
                      <a:pos x="76" y="117"/>
                    </a:cxn>
                    <a:cxn ang="0">
                      <a:pos x="78" y="132"/>
                    </a:cxn>
                    <a:cxn ang="0">
                      <a:pos x="58" y="137"/>
                    </a:cxn>
                    <a:cxn ang="0">
                      <a:pos x="34" y="137"/>
                    </a:cxn>
                    <a:cxn ang="0">
                      <a:pos x="36" y="127"/>
                    </a:cxn>
                    <a:cxn ang="0">
                      <a:pos x="46" y="118"/>
                    </a:cxn>
                    <a:cxn ang="0">
                      <a:pos x="34" y="122"/>
                    </a:cxn>
                    <a:cxn ang="0">
                      <a:pos x="26" y="137"/>
                    </a:cxn>
                    <a:cxn ang="0">
                      <a:pos x="30" y="156"/>
                    </a:cxn>
                    <a:cxn ang="0">
                      <a:pos x="14" y="164"/>
                    </a:cxn>
                    <a:cxn ang="0">
                      <a:pos x="0" y="176"/>
                    </a:cxn>
                    <a:cxn ang="0">
                      <a:pos x="8" y="155"/>
                    </a:cxn>
                    <a:cxn ang="0">
                      <a:pos x="0" y="135"/>
                    </a:cxn>
                    <a:cxn ang="0">
                      <a:pos x="14" y="125"/>
                    </a:cxn>
                    <a:cxn ang="0">
                      <a:pos x="32" y="110"/>
                    </a:cxn>
                    <a:cxn ang="0">
                      <a:pos x="44" y="97"/>
                    </a:cxn>
                    <a:cxn ang="0">
                      <a:pos x="72" y="95"/>
                    </a:cxn>
                    <a:cxn ang="0">
                      <a:pos x="84" y="92"/>
                    </a:cxn>
                    <a:cxn ang="0">
                      <a:pos x="113" y="64"/>
                    </a:cxn>
                    <a:cxn ang="0">
                      <a:pos x="119" y="76"/>
                    </a:cxn>
                    <a:cxn ang="0">
                      <a:pos x="131" y="63"/>
                    </a:cxn>
                    <a:cxn ang="0">
                      <a:pos x="149" y="44"/>
                    </a:cxn>
                    <a:cxn ang="0">
                      <a:pos x="153" y="35"/>
                    </a:cxn>
                    <a:cxn ang="0">
                      <a:pos x="147" y="31"/>
                    </a:cxn>
                    <a:cxn ang="0">
                      <a:pos x="151" y="26"/>
                    </a:cxn>
                    <a:cxn ang="0">
                      <a:pos x="157" y="20"/>
                    </a:cxn>
                  </a:cxnLst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6" name="Freeform 46"/>
                <p:cNvSpPr/>
                <p:nvPr userDrawn="1"/>
              </p:nvSpPr>
              <p:spPr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0"/>
                    </a:cxn>
                    <a:cxn ang="0">
                      <a:pos x="0" y="7"/>
                    </a:cxn>
                  </a:cxnLst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7" name="Freeform 47"/>
                <p:cNvSpPr/>
                <p:nvPr userDrawn="1"/>
              </p:nvSpPr>
              <p:spPr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3" y="21"/>
                    </a:cxn>
                    <a:cxn ang="0">
                      <a:pos x="779" y="64"/>
                    </a:cxn>
                    <a:cxn ang="0">
                      <a:pos x="749" y="100"/>
                    </a:cxn>
                    <a:cxn ang="0">
                      <a:pos x="723" y="116"/>
                    </a:cxn>
                    <a:cxn ang="0">
                      <a:pos x="635" y="147"/>
                    </a:cxn>
                    <a:cxn ang="0">
                      <a:pos x="633" y="172"/>
                    </a:cxn>
                    <a:cxn ang="0">
                      <a:pos x="605" y="188"/>
                    </a:cxn>
                    <a:cxn ang="0">
                      <a:pos x="621" y="146"/>
                    </a:cxn>
                    <a:cxn ang="0">
                      <a:pos x="577" y="154"/>
                    </a:cxn>
                    <a:cxn ang="0">
                      <a:pos x="557" y="179"/>
                    </a:cxn>
                    <a:cxn ang="0">
                      <a:pos x="597" y="229"/>
                    </a:cxn>
                    <a:cxn ang="0">
                      <a:pos x="595" y="301"/>
                    </a:cxn>
                    <a:cxn ang="0">
                      <a:pos x="543" y="333"/>
                    </a:cxn>
                    <a:cxn ang="0">
                      <a:pos x="523" y="316"/>
                    </a:cxn>
                    <a:cxn ang="0">
                      <a:pos x="483" y="285"/>
                    </a:cxn>
                    <a:cxn ang="0">
                      <a:pos x="463" y="285"/>
                    </a:cxn>
                    <a:cxn ang="0">
                      <a:pos x="451" y="323"/>
                    </a:cxn>
                    <a:cxn ang="0">
                      <a:pos x="501" y="380"/>
                    </a:cxn>
                    <a:cxn ang="0">
                      <a:pos x="511" y="429"/>
                    </a:cxn>
                    <a:cxn ang="0">
                      <a:pos x="527" y="459"/>
                    </a:cxn>
                    <a:cxn ang="0">
                      <a:pos x="493" y="446"/>
                    </a:cxn>
                    <a:cxn ang="0">
                      <a:pos x="471" y="424"/>
                    </a:cxn>
                    <a:cxn ang="0">
                      <a:pos x="423" y="347"/>
                    </a:cxn>
                    <a:cxn ang="0">
                      <a:pos x="427" y="254"/>
                    </a:cxn>
                    <a:cxn ang="0">
                      <a:pos x="423" y="220"/>
                    </a:cxn>
                    <a:cxn ang="0">
                      <a:pos x="413" y="226"/>
                    </a:cxn>
                    <a:cxn ang="0">
                      <a:pos x="386" y="218"/>
                    </a:cxn>
                    <a:cxn ang="0">
                      <a:pos x="360" y="139"/>
                    </a:cxn>
                    <a:cxn ang="0">
                      <a:pos x="330" y="136"/>
                    </a:cxn>
                    <a:cxn ang="0">
                      <a:pos x="288" y="141"/>
                    </a:cxn>
                    <a:cxn ang="0">
                      <a:pos x="242" y="190"/>
                    </a:cxn>
                    <a:cxn ang="0">
                      <a:pos x="196" y="220"/>
                    </a:cxn>
                    <a:cxn ang="0">
                      <a:pos x="184" y="224"/>
                    </a:cxn>
                    <a:cxn ang="0">
                      <a:pos x="160" y="269"/>
                    </a:cxn>
                    <a:cxn ang="0">
                      <a:pos x="152" y="290"/>
                    </a:cxn>
                    <a:cxn ang="0">
                      <a:pos x="128" y="331"/>
                    </a:cxn>
                    <a:cxn ang="0">
                      <a:pos x="94" y="321"/>
                    </a:cxn>
                    <a:cxn ang="0">
                      <a:pos x="66" y="211"/>
                    </a:cxn>
                    <a:cxn ang="0">
                      <a:pos x="72" y="128"/>
                    </a:cxn>
                    <a:cxn ang="0">
                      <a:pos x="44" y="147"/>
                    </a:cxn>
                    <a:cxn ang="0">
                      <a:pos x="20" y="123"/>
                    </a:cxn>
                    <a:cxn ang="0">
                      <a:pos x="24" y="113"/>
                    </a:cxn>
                    <a:cxn ang="0">
                      <a:pos x="0" y="75"/>
                    </a:cxn>
                    <a:cxn ang="0">
                      <a:pos x="799" y="5"/>
                    </a:cxn>
                  </a:cxnLst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8" name="Freeform 48"/>
                <p:cNvSpPr/>
                <p:nvPr userDrawn="1"/>
              </p:nvSpPr>
              <p:spPr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8" y="3"/>
                    </a:cxn>
                    <a:cxn ang="0">
                      <a:pos x="39" y="28"/>
                    </a:cxn>
                    <a:cxn ang="0">
                      <a:pos x="20" y="71"/>
                    </a:cxn>
                    <a:cxn ang="0">
                      <a:pos x="1" y="58"/>
                    </a:cxn>
                    <a:cxn ang="0">
                      <a:pos x="7" y="9"/>
                    </a:cxn>
                  </a:cxnLst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89" name="Freeform 49"/>
                <p:cNvSpPr/>
                <p:nvPr userDrawn="1"/>
              </p:nvSpPr>
              <p:spPr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2" y="22"/>
                    </a:cxn>
                    <a:cxn ang="0">
                      <a:pos x="28" y="2"/>
                    </a:cxn>
                    <a:cxn ang="0">
                      <a:pos x="41" y="3"/>
                    </a:cxn>
                    <a:cxn ang="0">
                      <a:pos x="37" y="21"/>
                    </a:cxn>
                    <a:cxn ang="0">
                      <a:pos x="12" y="59"/>
                    </a:cxn>
                    <a:cxn ang="0">
                      <a:pos x="7" y="48"/>
                    </a:cxn>
                    <a:cxn ang="0">
                      <a:pos x="3" y="29"/>
                    </a:cxn>
                    <a:cxn ang="0">
                      <a:pos x="12" y="22"/>
                    </a:cxn>
                  </a:cxnLst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0" name="Freeform 50"/>
                <p:cNvSpPr/>
                <p:nvPr userDrawn="1"/>
              </p:nvSpPr>
              <p:spPr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3"/>
                    </a:cxn>
                    <a:cxn ang="0">
                      <a:pos x="5" y="24"/>
                    </a:cxn>
                    <a:cxn ang="0">
                      <a:pos x="7" y="13"/>
                    </a:cxn>
                  </a:cxnLst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1" name="Freeform 51"/>
                <p:cNvSpPr/>
                <p:nvPr userDrawn="1"/>
              </p:nvSpPr>
              <p:spPr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716" y="721"/>
                    </a:cxn>
                    <a:cxn ang="0">
                      <a:pos x="723" y="701"/>
                    </a:cxn>
                    <a:cxn ang="0">
                      <a:pos x="744" y="642"/>
                    </a:cxn>
                    <a:cxn ang="0">
                      <a:pos x="460" y="446"/>
                    </a:cxn>
                    <a:cxn ang="0">
                      <a:pos x="420" y="538"/>
                    </a:cxn>
                    <a:cxn ang="0">
                      <a:pos x="451" y="864"/>
                    </a:cxn>
                    <a:cxn ang="0">
                      <a:pos x="420" y="768"/>
                    </a:cxn>
                    <a:cxn ang="0">
                      <a:pos x="360" y="683"/>
                    </a:cxn>
                    <a:cxn ang="0">
                      <a:pos x="365" y="642"/>
                    </a:cxn>
                    <a:cxn ang="0">
                      <a:pos x="368" y="613"/>
                    </a:cxn>
                    <a:cxn ang="0">
                      <a:pos x="327" y="583"/>
                    </a:cxn>
                    <a:cxn ang="0">
                      <a:pos x="289" y="538"/>
                    </a:cxn>
                    <a:cxn ang="0">
                      <a:pos x="220" y="550"/>
                    </a:cxn>
                    <a:cxn ang="0">
                      <a:pos x="188" y="567"/>
                    </a:cxn>
                    <a:cxn ang="0">
                      <a:pos x="116" y="567"/>
                    </a:cxn>
                    <a:cxn ang="0">
                      <a:pos x="33" y="485"/>
                    </a:cxn>
                    <a:cxn ang="0">
                      <a:pos x="16" y="459"/>
                    </a:cxn>
                    <a:cxn ang="0">
                      <a:pos x="0" y="410"/>
                    </a:cxn>
                    <a:cxn ang="0">
                      <a:pos x="36" y="331"/>
                    </a:cxn>
                    <a:cxn ang="0">
                      <a:pos x="48" y="281"/>
                    </a:cxn>
                    <a:cxn ang="0">
                      <a:pos x="76" y="222"/>
                    </a:cxn>
                    <a:cxn ang="0">
                      <a:pos x="121" y="180"/>
                    </a:cxn>
                    <a:cxn ang="0">
                      <a:pos x="249" y="104"/>
                    </a:cxn>
                    <a:cxn ang="0">
                      <a:pos x="327" y="47"/>
                    </a:cxn>
                    <a:cxn ang="0">
                      <a:pos x="384" y="9"/>
                    </a:cxn>
                    <a:cxn ang="0">
                      <a:pos x="540" y="3"/>
                    </a:cxn>
                    <a:cxn ang="0">
                      <a:pos x="592" y="0"/>
                    </a:cxn>
                    <a:cxn ang="0">
                      <a:pos x="571" y="53"/>
                    </a:cxn>
                    <a:cxn ang="0">
                      <a:pos x="659" y="131"/>
                    </a:cxn>
                    <a:cxn ang="0">
                      <a:pos x="740" y="115"/>
                    </a:cxn>
                    <a:cxn ang="0">
                      <a:pos x="787" y="127"/>
                    </a:cxn>
                    <a:cxn ang="0">
                      <a:pos x="832" y="151"/>
                    </a:cxn>
                    <a:cxn ang="0">
                      <a:pos x="851" y="292"/>
                    </a:cxn>
                    <a:cxn ang="0">
                      <a:pos x="851" y="373"/>
                    </a:cxn>
                    <a:cxn ang="0">
                      <a:pos x="891" y="440"/>
                    </a:cxn>
                    <a:cxn ang="0">
                      <a:pos x="960" y="466"/>
                    </a:cxn>
                    <a:cxn ang="0">
                      <a:pos x="1012" y="459"/>
                    </a:cxn>
                    <a:cxn ang="0">
                      <a:pos x="988" y="529"/>
                    </a:cxn>
                    <a:cxn ang="0">
                      <a:pos x="891" y="633"/>
                    </a:cxn>
                    <a:cxn ang="0">
                      <a:pos x="816" y="754"/>
                    </a:cxn>
                    <a:cxn ang="0">
                      <a:pos x="827" y="790"/>
                    </a:cxn>
                    <a:cxn ang="0">
                      <a:pos x="647" y="864"/>
                    </a:cxn>
                  </a:cxnLst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2" name="Freeform 52"/>
                <p:cNvSpPr/>
                <p:nvPr userDrawn="1"/>
              </p:nvSpPr>
              <p:spPr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361" y="540"/>
                    </a:cxn>
                    <a:cxn ang="0">
                      <a:pos x="346" y="468"/>
                    </a:cxn>
                    <a:cxn ang="0">
                      <a:pos x="323" y="448"/>
                    </a:cxn>
                    <a:cxn ang="0">
                      <a:pos x="320" y="419"/>
                    </a:cxn>
                    <a:cxn ang="0">
                      <a:pos x="311" y="395"/>
                    </a:cxn>
                    <a:cxn ang="0">
                      <a:pos x="311" y="356"/>
                    </a:cxn>
                    <a:cxn ang="0">
                      <a:pos x="308" y="333"/>
                    </a:cxn>
                    <a:cxn ang="0">
                      <a:pos x="339" y="314"/>
                    </a:cxn>
                    <a:cxn ang="0">
                      <a:pos x="382" y="307"/>
                    </a:cxn>
                    <a:cxn ang="0">
                      <a:pos x="382" y="212"/>
                    </a:cxn>
                    <a:cxn ang="0">
                      <a:pos x="80" y="149"/>
                    </a:cxn>
                    <a:cxn ang="0">
                      <a:pos x="48" y="153"/>
                    </a:cxn>
                    <a:cxn ang="0">
                      <a:pos x="24" y="159"/>
                    </a:cxn>
                    <a:cxn ang="0">
                      <a:pos x="0" y="232"/>
                    </a:cxn>
                    <a:cxn ang="0">
                      <a:pos x="138" y="538"/>
                    </a:cxn>
                    <a:cxn ang="0">
                      <a:pos x="361" y="540"/>
                    </a:cxn>
                  </a:cxnLst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3" name="Freeform 53"/>
                <p:cNvSpPr/>
                <p:nvPr userDrawn="1"/>
              </p:nvSpPr>
              <p:spPr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6" y="20"/>
                    </a:cxn>
                    <a:cxn ang="0">
                      <a:pos x="16" y="16"/>
                    </a:cxn>
                    <a:cxn ang="0">
                      <a:pos x="6" y="20"/>
                    </a:cxn>
                  </a:cxnLst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4" name="Freeform 54"/>
                <p:cNvSpPr/>
                <p:nvPr userDrawn="1"/>
              </p:nvSpPr>
              <p:spPr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15" y="0"/>
                    </a:cxn>
                    <a:cxn ang="0">
                      <a:pos x="19" y="10"/>
                    </a:cxn>
                    <a:cxn ang="0">
                      <a:pos x="8" y="17"/>
                    </a:cxn>
                    <a:cxn ang="0">
                      <a:pos x="11" y="10"/>
                    </a:cxn>
                  </a:cxnLst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5" name="Freeform 55"/>
                <p:cNvSpPr/>
                <p:nvPr userDrawn="1"/>
              </p:nvSpPr>
              <p:spPr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33" y="5"/>
                    </a:cxn>
                    <a:cxn ang="0">
                      <a:pos x="37" y="24"/>
                    </a:cxn>
                    <a:cxn ang="0">
                      <a:pos x="24" y="14"/>
                    </a:cxn>
                  </a:cxnLst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6" name="Freeform 56"/>
                <p:cNvSpPr/>
                <p:nvPr userDrawn="1"/>
              </p:nvSpPr>
              <p:spPr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2" y="379"/>
                    </a:cxn>
                    <a:cxn ang="0">
                      <a:pos x="392" y="370"/>
                    </a:cxn>
                    <a:cxn ang="0">
                      <a:pos x="324" y="337"/>
                    </a:cxn>
                    <a:cxn ang="0">
                      <a:pos x="264" y="327"/>
                    </a:cxn>
                    <a:cxn ang="0">
                      <a:pos x="236" y="340"/>
                    </a:cxn>
                    <a:cxn ang="0">
                      <a:pos x="260" y="350"/>
                    </a:cxn>
                    <a:cxn ang="0">
                      <a:pos x="292" y="383"/>
                    </a:cxn>
                    <a:cxn ang="0">
                      <a:pos x="320" y="389"/>
                    </a:cxn>
                    <a:cxn ang="0">
                      <a:pos x="332" y="438"/>
                    </a:cxn>
                    <a:cxn ang="0">
                      <a:pos x="312" y="451"/>
                    </a:cxn>
                    <a:cxn ang="0">
                      <a:pos x="260" y="504"/>
                    </a:cxn>
                    <a:cxn ang="0">
                      <a:pos x="224" y="513"/>
                    </a:cxn>
                    <a:cxn ang="0">
                      <a:pos x="97" y="569"/>
                    </a:cxn>
                    <a:cxn ang="0">
                      <a:pos x="77" y="504"/>
                    </a:cxn>
                    <a:cxn ang="0">
                      <a:pos x="45" y="428"/>
                    </a:cxn>
                    <a:cxn ang="0">
                      <a:pos x="33" y="366"/>
                    </a:cxn>
                    <a:cxn ang="0">
                      <a:pos x="53" y="281"/>
                    </a:cxn>
                    <a:cxn ang="0">
                      <a:pos x="17" y="320"/>
                    </a:cxn>
                    <a:cxn ang="0">
                      <a:pos x="81" y="229"/>
                    </a:cxn>
                    <a:cxn ang="0">
                      <a:pos x="113" y="167"/>
                    </a:cxn>
                    <a:cxn ang="0">
                      <a:pos x="37" y="167"/>
                    </a:cxn>
                    <a:cxn ang="0">
                      <a:pos x="1" y="160"/>
                    </a:cxn>
                    <a:cxn ang="0">
                      <a:pos x="25" y="114"/>
                    </a:cxn>
                    <a:cxn ang="0">
                      <a:pos x="97" y="92"/>
                    </a:cxn>
                    <a:cxn ang="0">
                      <a:pos x="220" y="101"/>
                    </a:cxn>
                    <a:cxn ang="0">
                      <a:pos x="228" y="52"/>
                    </a:cxn>
                    <a:cxn ang="0">
                      <a:pos x="260" y="0"/>
                    </a:cxn>
                    <a:cxn ang="0">
                      <a:pos x="356" y="36"/>
                    </a:cxn>
                    <a:cxn ang="0">
                      <a:pos x="328" y="72"/>
                    </a:cxn>
                    <a:cxn ang="0">
                      <a:pos x="300" y="144"/>
                    </a:cxn>
                    <a:cxn ang="0">
                      <a:pos x="360" y="157"/>
                    </a:cxn>
                    <a:cxn ang="0">
                      <a:pos x="372" y="111"/>
                    </a:cxn>
                    <a:cxn ang="0">
                      <a:pos x="416" y="75"/>
                    </a:cxn>
                    <a:cxn ang="0">
                      <a:pos x="496" y="72"/>
                    </a:cxn>
                    <a:cxn ang="0">
                      <a:pos x="527" y="43"/>
                    </a:cxn>
                    <a:cxn ang="0">
                      <a:pos x="539" y="376"/>
                    </a:cxn>
                  </a:cxnLst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7" name="Freeform 57"/>
                <p:cNvSpPr/>
                <p:nvPr userDrawn="1"/>
              </p:nvSpPr>
              <p:spPr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1228" y="0"/>
                    </a:cxn>
                    <a:cxn ang="0">
                      <a:pos x="213" y="45"/>
                    </a:cxn>
                    <a:cxn ang="0">
                      <a:pos x="135" y="65"/>
                    </a:cxn>
                    <a:cxn ang="0">
                      <a:pos x="92" y="65"/>
                    </a:cxn>
                    <a:cxn ang="0">
                      <a:pos x="33" y="120"/>
                    </a:cxn>
                    <a:cxn ang="0">
                      <a:pos x="0" y="163"/>
                    </a:cxn>
                    <a:cxn ang="0">
                      <a:pos x="88" y="179"/>
                    </a:cxn>
                    <a:cxn ang="0">
                      <a:pos x="144" y="149"/>
                    </a:cxn>
                    <a:cxn ang="0">
                      <a:pos x="161" y="131"/>
                    </a:cxn>
                    <a:cxn ang="0">
                      <a:pos x="249" y="81"/>
                    </a:cxn>
                    <a:cxn ang="0">
                      <a:pos x="320" y="72"/>
                    </a:cxn>
                    <a:cxn ang="0">
                      <a:pos x="353" y="146"/>
                    </a:cxn>
                    <a:cxn ang="0">
                      <a:pos x="280" y="170"/>
                    </a:cxn>
                    <a:cxn ang="0">
                      <a:pos x="344" y="176"/>
                    </a:cxn>
                    <a:cxn ang="0">
                      <a:pos x="372" y="140"/>
                    </a:cxn>
                    <a:cxn ang="0">
                      <a:pos x="396" y="143"/>
                    </a:cxn>
                    <a:cxn ang="0">
                      <a:pos x="377" y="84"/>
                    </a:cxn>
                    <a:cxn ang="0">
                      <a:pos x="396" y="69"/>
                    </a:cxn>
                    <a:cxn ang="0">
                      <a:pos x="412" y="137"/>
                    </a:cxn>
                    <a:cxn ang="0">
                      <a:pos x="396" y="176"/>
                    </a:cxn>
                    <a:cxn ang="0">
                      <a:pos x="441" y="202"/>
                    </a:cxn>
                    <a:cxn ang="0">
                      <a:pos x="445" y="143"/>
                    </a:cxn>
                    <a:cxn ang="0">
                      <a:pos x="493" y="160"/>
                    </a:cxn>
                    <a:cxn ang="0">
                      <a:pos x="569" y="114"/>
                    </a:cxn>
                    <a:cxn ang="0">
                      <a:pos x="609" y="78"/>
                    </a:cxn>
                    <a:cxn ang="0">
                      <a:pos x="654" y="87"/>
                    </a:cxn>
                    <a:cxn ang="0">
                      <a:pos x="677" y="78"/>
                    </a:cxn>
                    <a:cxn ang="0">
                      <a:pos x="642" y="69"/>
                    </a:cxn>
                    <a:cxn ang="0">
                      <a:pos x="706" y="54"/>
                    </a:cxn>
                    <a:cxn ang="0">
                      <a:pos x="810" y="84"/>
                    </a:cxn>
                    <a:cxn ang="0">
                      <a:pos x="865" y="65"/>
                    </a:cxn>
                    <a:cxn ang="0">
                      <a:pos x="869" y="98"/>
                    </a:cxn>
                    <a:cxn ang="0">
                      <a:pos x="846" y="157"/>
                    </a:cxn>
                    <a:cxn ang="0">
                      <a:pos x="910" y="137"/>
                    </a:cxn>
                    <a:cxn ang="0">
                      <a:pos x="929" y="125"/>
                    </a:cxn>
                    <a:cxn ang="0">
                      <a:pos x="965" y="95"/>
                    </a:cxn>
                    <a:cxn ang="0">
                      <a:pos x="1182" y="131"/>
                    </a:cxn>
                  </a:cxnLst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8" name="Freeform 58"/>
                <p:cNvSpPr/>
                <p:nvPr userDrawn="1"/>
              </p:nvSpPr>
              <p:spPr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3"/>
                    </a:cxn>
                    <a:cxn ang="0">
                      <a:pos x="30" y="0"/>
                    </a:cxn>
                    <a:cxn ang="0">
                      <a:pos x="18" y="20"/>
                    </a:cxn>
                    <a:cxn ang="0">
                      <a:pos x="3" y="23"/>
                    </a:cxn>
                  </a:cxnLst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299" name="Freeform 59"/>
                <p:cNvSpPr/>
                <p:nvPr userDrawn="1"/>
              </p:nvSpPr>
              <p:spPr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23" y="0"/>
                    </a:cxn>
                    <a:cxn ang="0">
                      <a:pos x="39" y="3"/>
                    </a:cxn>
                    <a:cxn ang="0">
                      <a:pos x="6" y="27"/>
                    </a:cxn>
                  </a:cxnLst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300" name="Freeform 60"/>
                <p:cNvSpPr/>
                <p:nvPr userDrawn="1"/>
              </p:nvSpPr>
              <p:spPr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4"/>
                    </a:cxn>
                    <a:cxn ang="0">
                      <a:pos x="25" y="2"/>
                    </a:cxn>
                    <a:cxn ang="0">
                      <a:pos x="37" y="14"/>
                    </a:cxn>
                  </a:cxnLst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301" name="Freeform 61"/>
                <p:cNvSpPr/>
                <p:nvPr userDrawn="1"/>
              </p:nvSpPr>
              <p:spPr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12" y="8"/>
                    </a:cxn>
                    <a:cxn ang="0">
                      <a:pos x="0" y="18"/>
                    </a:cxn>
                  </a:cxnLst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302" name="Freeform 62"/>
                <p:cNvSpPr/>
                <p:nvPr userDrawn="1"/>
              </p:nvSpPr>
              <p:spPr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18"/>
                    </a:cxn>
                    <a:cxn ang="0">
                      <a:pos x="33" y="8"/>
                    </a:cxn>
                    <a:cxn ang="0">
                      <a:pos x="7" y="18"/>
                    </a:cxn>
                  </a:cxnLst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10303" name="Group 63"/>
              <p:cNvGrpSpPr/>
              <p:nvPr userDrawn="1"/>
            </p:nvGrpSpPr>
            <p:grpSpPr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183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4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5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6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7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8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9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0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1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2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93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10315" name="Group 75"/>
              <p:cNvGrpSpPr/>
              <p:nvPr userDrawn="1"/>
            </p:nvGrpSpPr>
            <p:grpSpPr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168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69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0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1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2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3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4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5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6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7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8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79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0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1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182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10331" name="Picture 91" descr="C:\My Documents\bits\earth.GIF"/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308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9309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250" name="Rectangle 9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1" name="Rectangle 9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52" name="Rectangle 9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>
    <p:cover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grpSp>
        <p:nvGrpSpPr>
          <p:cNvPr id="1031" name="Group 7"/>
          <p:cNvGrpSpPr/>
          <p:nvPr/>
        </p:nvGrpSpPr>
        <p:grpSpPr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1032" name="Group 8"/>
            <p:cNvGrpSpPr/>
            <p:nvPr userDrawn="1"/>
          </p:nvGrpSpPr>
          <p:grpSpPr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1033" name="Freeform 9"/>
              <p:cNvSpPr/>
              <p:nvPr/>
            </p:nvSpPr>
            <p:spPr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1034" name="Group 10"/>
              <p:cNvGrpSpPr/>
              <p:nvPr/>
            </p:nvGrpSpPr>
            <p:grpSpPr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1035" name="Group 11"/>
                <p:cNvGrpSpPr/>
                <p:nvPr/>
              </p:nvGrpSpPr>
              <p:grpSpPr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1036" name="Freeform 12"/>
                  <p:cNvSpPr/>
                  <p:nvPr/>
                </p:nvSpPr>
                <p:spPr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2" y="4"/>
                      </a:cxn>
                      <a:cxn ang="0">
                        <a:pos x="7" y="2"/>
                      </a:cxn>
                      <a:cxn ang="0">
                        <a:pos x="6" y="6"/>
                      </a:cxn>
                      <a:cxn ang="0">
                        <a:pos x="2" y="4"/>
                      </a:cxn>
                    </a:cxnLst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37" name="Freeform 13"/>
                  <p:cNvSpPr/>
                  <p:nvPr/>
                </p:nvSpPr>
                <p:spPr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1" y="5"/>
                      </a:cxn>
                      <a:cxn ang="0">
                        <a:pos x="5" y="1"/>
                      </a:cxn>
                      <a:cxn ang="0">
                        <a:pos x="3" y="7"/>
                      </a:cxn>
                      <a:cxn ang="0">
                        <a:pos x="1" y="5"/>
                      </a:cxn>
                    </a:cxnLst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38" name="Freeform 14"/>
                  <p:cNvSpPr/>
                  <p:nvPr/>
                </p:nvSpPr>
                <p:spPr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39" name="Freeform 15"/>
                  <p:cNvSpPr/>
                  <p:nvPr/>
                </p:nvSpPr>
                <p:spPr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0" name="Freeform 16"/>
                  <p:cNvSpPr/>
                  <p:nvPr/>
                </p:nvSpPr>
                <p:spPr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1" name="Freeform 17"/>
                  <p:cNvSpPr/>
                  <p:nvPr/>
                </p:nvSpPr>
                <p:spPr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2" name="Freeform 18"/>
                  <p:cNvSpPr/>
                  <p:nvPr/>
                </p:nvSpPr>
                <p:spPr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3" name="Freeform 19"/>
                  <p:cNvSpPr/>
                  <p:nvPr/>
                </p:nvSpPr>
                <p:spPr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4" name="Freeform 20"/>
                  <p:cNvSpPr/>
                  <p:nvPr/>
                </p:nvSpPr>
                <p:spPr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5" name="Freeform 21"/>
                  <p:cNvSpPr/>
                  <p:nvPr/>
                </p:nvSpPr>
                <p:spPr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6" name="Freeform 22"/>
                  <p:cNvSpPr/>
                  <p:nvPr/>
                </p:nvSpPr>
                <p:spPr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7" name="Freeform 23"/>
                  <p:cNvSpPr/>
                  <p:nvPr/>
                </p:nvSpPr>
                <p:spPr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8" name="Freeform 24"/>
                  <p:cNvSpPr/>
                  <p:nvPr/>
                </p:nvSpPr>
                <p:spPr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49" name="Freeform 25"/>
                  <p:cNvSpPr/>
                  <p:nvPr/>
                </p:nvSpPr>
                <p:spPr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0" name="Freeform 26"/>
                  <p:cNvSpPr/>
                  <p:nvPr/>
                </p:nvSpPr>
                <p:spPr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1" name="Freeform 27"/>
                  <p:cNvSpPr/>
                  <p:nvPr/>
                </p:nvSpPr>
                <p:spPr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2" name="Freeform 28"/>
                  <p:cNvSpPr/>
                  <p:nvPr/>
                </p:nvSpPr>
                <p:spPr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6" y="0"/>
                      </a:cxn>
                      <a:cxn ang="0">
                        <a:pos x="6" y="8"/>
                      </a:cxn>
                      <a:cxn ang="0">
                        <a:pos x="3" y="5"/>
                      </a:cxn>
                    </a:cxnLst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3" name="Freeform 29"/>
                  <p:cNvSpPr/>
                  <p:nvPr/>
                </p:nvSpPr>
                <p:spPr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4" name="Freeform 30"/>
                  <p:cNvSpPr/>
                  <p:nvPr/>
                </p:nvSpPr>
                <p:spPr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5" name="Freeform 31"/>
                  <p:cNvSpPr/>
                  <p:nvPr/>
                </p:nvSpPr>
                <p:spPr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6" name="Freeform 32"/>
                  <p:cNvSpPr/>
                  <p:nvPr/>
                </p:nvSpPr>
                <p:spPr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7" name="Freeform 33"/>
                  <p:cNvSpPr/>
                  <p:nvPr/>
                </p:nvSpPr>
                <p:spPr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8" name="Freeform 34"/>
                  <p:cNvSpPr/>
                  <p:nvPr/>
                </p:nvSpPr>
                <p:spPr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59" name="Freeform 35"/>
                  <p:cNvSpPr/>
                  <p:nvPr/>
                </p:nvSpPr>
                <p:spPr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13" y="178"/>
                      </a:cxn>
                      <a:cxn ang="0">
                        <a:pos x="15" y="159"/>
                      </a:cxn>
                      <a:cxn ang="0">
                        <a:pos x="14" y="156"/>
                      </a:cxn>
                      <a:cxn ang="0">
                        <a:pos x="10" y="139"/>
                      </a:cxn>
                      <a:cxn ang="0">
                        <a:pos x="3" y="137"/>
                      </a:cxn>
                      <a:cxn ang="0">
                        <a:pos x="0" y="122"/>
                      </a:cxn>
                      <a:cxn ang="0">
                        <a:pos x="8" y="115"/>
                      </a:cxn>
                      <a:cxn ang="0">
                        <a:pos x="4" y="105"/>
                      </a:cxn>
                      <a:cxn ang="0">
                        <a:pos x="1" y="102"/>
                      </a:cxn>
                      <a:cxn ang="0">
                        <a:pos x="18" y="76"/>
                      </a:cxn>
                      <a:cxn ang="0">
                        <a:pos x="28" y="61"/>
                      </a:cxn>
                      <a:cxn ang="0">
                        <a:pos x="27" y="45"/>
                      </a:cxn>
                      <a:cxn ang="0">
                        <a:pos x="15" y="27"/>
                      </a:cxn>
                      <a:cxn ang="0">
                        <a:pos x="13" y="20"/>
                      </a:cxn>
                      <a:cxn ang="0">
                        <a:pos x="17" y="23"/>
                      </a:cxn>
                      <a:cxn ang="0">
                        <a:pos x="30" y="22"/>
                      </a:cxn>
                      <a:cxn ang="0">
                        <a:pos x="41" y="7"/>
                      </a:cxn>
                      <a:cxn ang="0">
                        <a:pos x="52" y="0"/>
                      </a:cxn>
                      <a:cxn ang="0">
                        <a:pos x="56" y="1"/>
                      </a:cxn>
                      <a:cxn ang="0">
                        <a:pos x="58" y="6"/>
                      </a:cxn>
                      <a:cxn ang="0">
                        <a:pos x="62" y="3"/>
                      </a:cxn>
                      <a:cxn ang="0">
                        <a:pos x="70" y="5"/>
                      </a:cxn>
                      <a:cxn ang="0">
                        <a:pos x="74" y="6"/>
                      </a:cxn>
                      <a:cxn ang="0">
                        <a:pos x="90" y="9"/>
                      </a:cxn>
                      <a:cxn ang="0">
                        <a:pos x="98" y="15"/>
                      </a:cxn>
                      <a:cxn ang="0">
                        <a:pos x="106" y="11"/>
                      </a:cxn>
                      <a:cxn ang="0">
                        <a:pos x="110" y="9"/>
                      </a:cxn>
                      <a:cxn ang="0">
                        <a:pos x="124" y="9"/>
                      </a:cxn>
                      <a:cxn ang="0">
                        <a:pos x="134" y="20"/>
                      </a:cxn>
                      <a:cxn ang="0">
                        <a:pos x="147" y="38"/>
                      </a:cxn>
                      <a:cxn ang="0">
                        <a:pos x="156" y="45"/>
                      </a:cxn>
                      <a:cxn ang="0">
                        <a:pos x="163" y="43"/>
                      </a:cxn>
                      <a:cxn ang="0">
                        <a:pos x="171" y="41"/>
                      </a:cxn>
                      <a:cxn ang="0">
                        <a:pos x="184" y="45"/>
                      </a:cxn>
                      <a:cxn ang="0">
                        <a:pos x="190" y="52"/>
                      </a:cxn>
                      <a:cxn ang="0">
                        <a:pos x="196" y="57"/>
                      </a:cxn>
                      <a:cxn ang="0">
                        <a:pos x="202" y="71"/>
                      </a:cxn>
                      <a:cxn ang="0">
                        <a:pos x="204" y="76"/>
                      </a:cxn>
                      <a:cxn ang="0">
                        <a:pos x="206" y="80"/>
                      </a:cxn>
                      <a:cxn ang="0">
                        <a:pos x="197" y="90"/>
                      </a:cxn>
                      <a:cxn ang="0">
                        <a:pos x="204" y="90"/>
                      </a:cxn>
                      <a:cxn ang="0">
                        <a:pos x="217" y="99"/>
                      </a:cxn>
                      <a:cxn ang="0">
                        <a:pos x="231" y="100"/>
                      </a:cxn>
                      <a:cxn ang="0">
                        <a:pos x="241" y="107"/>
                      </a:cxn>
                      <a:cxn ang="0">
                        <a:pos x="243" y="110"/>
                      </a:cxn>
                      <a:cxn ang="0">
                        <a:pos x="243" y="112"/>
                      </a:cxn>
                      <a:cxn ang="0">
                        <a:pos x="250" y="110"/>
                      </a:cxn>
                      <a:cxn ang="0">
                        <a:pos x="254" y="109"/>
                      </a:cxn>
                      <a:cxn ang="0">
                        <a:pos x="279" y="118"/>
                      </a:cxn>
                      <a:cxn ang="0">
                        <a:pos x="284" y="127"/>
                      </a:cxn>
                      <a:cxn ang="0">
                        <a:pos x="295" y="128"/>
                      </a:cxn>
                      <a:cxn ang="0">
                        <a:pos x="299" y="137"/>
                      </a:cxn>
                      <a:cxn ang="0">
                        <a:pos x="286" y="164"/>
                      </a:cxn>
                      <a:cxn ang="0">
                        <a:pos x="276" y="179"/>
                      </a:cxn>
                    </a:cxnLst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0" name="Freeform 36"/>
                  <p:cNvSpPr/>
                  <p:nvPr/>
                </p:nvSpPr>
                <p:spPr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173" y="2"/>
                      </a:cxn>
                      <a:cxn ang="0">
                        <a:pos x="214" y="11"/>
                      </a:cxn>
                      <a:cxn ang="0">
                        <a:pos x="235" y="13"/>
                      </a:cxn>
                      <a:cxn ang="0">
                        <a:pos x="247" y="44"/>
                      </a:cxn>
                      <a:cxn ang="0">
                        <a:pos x="250" y="30"/>
                      </a:cxn>
                      <a:cxn ang="0">
                        <a:pos x="259" y="23"/>
                      </a:cxn>
                      <a:cxn ang="0">
                        <a:pos x="274" y="42"/>
                      </a:cxn>
                      <a:cxn ang="0">
                        <a:pos x="291" y="33"/>
                      </a:cxn>
                      <a:cxn ang="0">
                        <a:pos x="301" y="29"/>
                      </a:cxn>
                      <a:cxn ang="0">
                        <a:pos x="325" y="1"/>
                      </a:cxn>
                      <a:cxn ang="0">
                        <a:pos x="341" y="23"/>
                      </a:cxn>
                      <a:cxn ang="0">
                        <a:pos x="341" y="44"/>
                      </a:cxn>
                      <a:cxn ang="0">
                        <a:pos x="337" y="53"/>
                      </a:cxn>
                      <a:cxn ang="0">
                        <a:pos x="327" y="54"/>
                      </a:cxn>
                      <a:cxn ang="0">
                        <a:pos x="325" y="62"/>
                      </a:cxn>
                      <a:cxn ang="0">
                        <a:pos x="342" y="76"/>
                      </a:cxn>
                      <a:cxn ang="0">
                        <a:pos x="335" y="108"/>
                      </a:cxn>
                      <a:cxn ang="0">
                        <a:pos x="354" y="139"/>
                      </a:cxn>
                      <a:cxn ang="0">
                        <a:pos x="365" y="151"/>
                      </a:cxn>
                      <a:cxn ang="0">
                        <a:pos x="354" y="151"/>
                      </a:cxn>
                      <a:cxn ang="0">
                        <a:pos x="318" y="127"/>
                      </a:cxn>
                      <a:cxn ang="0">
                        <a:pos x="289" y="135"/>
                      </a:cxn>
                      <a:cxn ang="0">
                        <a:pos x="252" y="148"/>
                      </a:cxn>
                      <a:cxn ang="0">
                        <a:pos x="274" y="194"/>
                      </a:cxn>
                      <a:cxn ang="0">
                        <a:pos x="303" y="205"/>
                      </a:cxn>
                      <a:cxn ang="0">
                        <a:pos x="315" y="184"/>
                      </a:cxn>
                      <a:cxn ang="0">
                        <a:pos x="330" y="191"/>
                      </a:cxn>
                      <a:cxn ang="0">
                        <a:pos x="327" y="211"/>
                      </a:cxn>
                      <a:cxn ang="0">
                        <a:pos x="342" y="225"/>
                      </a:cxn>
                      <a:cxn ang="0">
                        <a:pos x="358" y="221"/>
                      </a:cxn>
                      <a:cxn ang="0">
                        <a:pos x="394" y="270"/>
                      </a:cxn>
                      <a:cxn ang="0">
                        <a:pos x="402" y="277"/>
                      </a:cxn>
                      <a:cxn ang="0">
                        <a:pos x="373" y="272"/>
                      </a:cxn>
                      <a:cxn ang="0">
                        <a:pos x="354" y="254"/>
                      </a:cxn>
                      <a:cxn ang="0">
                        <a:pos x="332" y="238"/>
                      </a:cxn>
                      <a:cxn ang="0">
                        <a:pos x="300" y="222"/>
                      </a:cxn>
                      <a:cxn ang="0">
                        <a:pos x="262" y="217"/>
                      </a:cxn>
                      <a:cxn ang="0">
                        <a:pos x="216" y="199"/>
                      </a:cxn>
                      <a:cxn ang="0">
                        <a:pos x="197" y="170"/>
                      </a:cxn>
                      <a:cxn ang="0">
                        <a:pos x="184" y="155"/>
                      </a:cxn>
                      <a:cxn ang="0">
                        <a:pos x="163" y="144"/>
                      </a:cxn>
                      <a:cxn ang="0">
                        <a:pos x="146" y="124"/>
                      </a:cxn>
                      <a:cxn ang="0">
                        <a:pos x="151" y="139"/>
                      </a:cxn>
                      <a:cxn ang="0">
                        <a:pos x="178" y="166"/>
                      </a:cxn>
                      <a:cxn ang="0">
                        <a:pos x="180" y="176"/>
                      </a:cxn>
                      <a:cxn ang="0">
                        <a:pos x="168" y="167"/>
                      </a:cxn>
                      <a:cxn ang="0">
                        <a:pos x="151" y="156"/>
                      </a:cxn>
                      <a:cxn ang="0">
                        <a:pos x="134" y="135"/>
                      </a:cxn>
                      <a:cxn ang="0">
                        <a:pos x="114" y="116"/>
                      </a:cxn>
                      <a:cxn ang="0">
                        <a:pos x="90" y="105"/>
                      </a:cxn>
                      <a:cxn ang="0">
                        <a:pos x="66" y="80"/>
                      </a:cxn>
                      <a:cxn ang="0">
                        <a:pos x="28" y="22"/>
                      </a:cxn>
                      <a:cxn ang="0">
                        <a:pos x="15" y="13"/>
                      </a:cxn>
                      <a:cxn ang="0">
                        <a:pos x="20" y="7"/>
                      </a:cxn>
                      <a:cxn ang="0">
                        <a:pos x="44" y="23"/>
                      </a:cxn>
                    </a:cxnLst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1" name="Freeform 37"/>
                  <p:cNvSpPr/>
                  <p:nvPr/>
                </p:nvSpPr>
                <p:spPr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3" y="9"/>
                      </a:cxn>
                      <a:cxn ang="0">
                        <a:pos x="4" y="16"/>
                      </a:cxn>
                      <a:cxn ang="0">
                        <a:pos x="3" y="9"/>
                      </a:cxn>
                    </a:cxnLst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2" name="Freeform 38"/>
                  <p:cNvSpPr/>
                  <p:nvPr/>
                </p:nvSpPr>
                <p:spPr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16" y="6"/>
                      </a:cxn>
                      <a:cxn ang="0">
                        <a:pos x="4" y="6"/>
                      </a:cxn>
                      <a:cxn ang="0">
                        <a:pos x="0" y="2"/>
                      </a:cxn>
                    </a:cxnLst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3" name="Freeform 39"/>
                  <p:cNvSpPr/>
                  <p:nvPr/>
                </p:nvSpPr>
                <p:spPr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12" y="9"/>
                      </a:cxn>
                      <a:cxn ang="0">
                        <a:pos x="24" y="7"/>
                      </a:cxn>
                      <a:cxn ang="0">
                        <a:pos x="34" y="3"/>
                      </a:cxn>
                      <a:cxn ang="0">
                        <a:pos x="27" y="9"/>
                      </a:cxn>
                      <a:cxn ang="0">
                        <a:pos x="53" y="17"/>
                      </a:cxn>
                      <a:cxn ang="0">
                        <a:pos x="69" y="22"/>
                      </a:cxn>
                      <a:cxn ang="0">
                        <a:pos x="50" y="26"/>
                      </a:cxn>
                      <a:cxn ang="0">
                        <a:pos x="38" y="20"/>
                      </a:cxn>
                      <a:cxn ang="0">
                        <a:pos x="33" y="18"/>
                      </a:cxn>
                      <a:cxn ang="0">
                        <a:pos x="10" y="14"/>
                      </a:cxn>
                      <a:cxn ang="0">
                        <a:pos x="0" y="17"/>
                      </a:cxn>
                    </a:cxnLst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4" name="Freeform 40"/>
                  <p:cNvSpPr/>
                  <p:nvPr/>
                </p:nvSpPr>
                <p:spPr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" y="1"/>
                      </a:cxn>
                      <a:cxn ang="0">
                        <a:pos x="38" y="8"/>
                      </a:cxn>
                      <a:cxn ang="0">
                        <a:pos x="48" y="7"/>
                      </a:cxn>
                      <a:cxn ang="0">
                        <a:pos x="46" y="15"/>
                      </a:cxn>
                      <a:cxn ang="0">
                        <a:pos x="27" y="14"/>
                      </a:cxn>
                      <a:cxn ang="0">
                        <a:pos x="0" y="12"/>
                      </a:cxn>
                      <a:cxn ang="0">
                        <a:pos x="12" y="7"/>
                      </a:cxn>
                      <a:cxn ang="0">
                        <a:pos x="0" y="0"/>
                      </a:cxn>
                    </a:cxnLst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5" name="Freeform 41"/>
                  <p:cNvSpPr/>
                  <p:nvPr/>
                </p:nvSpPr>
                <p:spPr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7" y="8"/>
                      </a:cxn>
                      <a:cxn ang="0">
                        <a:pos x="16" y="4"/>
                      </a:cxn>
                      <a:cxn ang="0">
                        <a:pos x="7" y="8"/>
                      </a:cxn>
                    </a:cxnLst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6" name="Freeform 42"/>
                  <p:cNvSpPr/>
                  <p:nvPr/>
                </p:nvSpPr>
                <p:spPr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8" y="11"/>
                      </a:cxn>
                      <a:cxn ang="0">
                        <a:pos x="8" y="0"/>
                      </a:cxn>
                      <a:cxn ang="0">
                        <a:pos x="8" y="11"/>
                      </a:cxn>
                    </a:cxnLst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7" name="Freeform 43"/>
                  <p:cNvSpPr/>
                  <p:nvPr/>
                </p:nvSpPr>
                <p:spPr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2" y="3"/>
                      </a:cxn>
                      <a:cxn ang="0">
                        <a:pos x="9" y="11"/>
                      </a:cxn>
                      <a:cxn ang="0">
                        <a:pos x="10" y="17"/>
                      </a:cxn>
                      <a:cxn ang="0">
                        <a:pos x="16" y="18"/>
                      </a:cxn>
                      <a:cxn ang="0">
                        <a:pos x="10" y="25"/>
                      </a:cxn>
                      <a:cxn ang="0">
                        <a:pos x="0" y="7"/>
                      </a:cxn>
                      <a:cxn ang="0">
                        <a:pos x="2" y="3"/>
                      </a:cxn>
                    </a:cxnLst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8" name="Freeform 44"/>
                  <p:cNvSpPr/>
                  <p:nvPr/>
                </p:nvSpPr>
                <p:spPr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140" y="1"/>
                      </a:cxn>
                      <a:cxn ang="0">
                        <a:pos x="147" y="5"/>
                      </a:cxn>
                      <a:cxn ang="0">
                        <a:pos x="149" y="0"/>
                      </a:cxn>
                      <a:cxn ang="0">
                        <a:pos x="168" y="0"/>
                      </a:cxn>
                      <a:cxn ang="0">
                        <a:pos x="182" y="11"/>
                      </a:cxn>
                      <a:cxn ang="0">
                        <a:pos x="202" y="6"/>
                      </a:cxn>
                      <a:cxn ang="0">
                        <a:pos x="199" y="19"/>
                      </a:cxn>
                      <a:cxn ang="0">
                        <a:pos x="189" y="29"/>
                      </a:cxn>
                      <a:cxn ang="0">
                        <a:pos x="187" y="19"/>
                      </a:cxn>
                      <a:cxn ang="0">
                        <a:pos x="182" y="20"/>
                      </a:cxn>
                      <a:cxn ang="0">
                        <a:pos x="177" y="19"/>
                      </a:cxn>
                      <a:cxn ang="0">
                        <a:pos x="167" y="13"/>
                      </a:cxn>
                      <a:cxn ang="0">
                        <a:pos x="145" y="24"/>
                      </a:cxn>
                      <a:cxn ang="0">
                        <a:pos x="128" y="28"/>
                      </a:cxn>
                      <a:cxn ang="0">
                        <a:pos x="135" y="37"/>
                      </a:cxn>
                      <a:cxn ang="0">
                        <a:pos x="119" y="40"/>
                      </a:cxn>
                      <a:cxn ang="0">
                        <a:pos x="107" y="39"/>
                      </a:cxn>
                      <a:cxn ang="0">
                        <a:pos x="112" y="37"/>
                      </a:cxn>
                      <a:cxn ang="0">
                        <a:pos x="109" y="26"/>
                      </a:cxn>
                      <a:cxn ang="0">
                        <a:pos x="107" y="20"/>
                      </a:cxn>
                      <a:cxn ang="0">
                        <a:pos x="100" y="15"/>
                      </a:cxn>
                      <a:cxn ang="0">
                        <a:pos x="90" y="17"/>
                      </a:cxn>
                      <a:cxn ang="0">
                        <a:pos x="85" y="17"/>
                      </a:cxn>
                      <a:cxn ang="0">
                        <a:pos x="78" y="16"/>
                      </a:cxn>
                      <a:cxn ang="0">
                        <a:pos x="53" y="1"/>
                      </a:cxn>
                      <a:cxn ang="0">
                        <a:pos x="37" y="9"/>
                      </a:cxn>
                      <a:cxn ang="0">
                        <a:pos x="1" y="0"/>
                      </a:cxn>
                      <a:cxn ang="0">
                        <a:pos x="140" y="1"/>
                      </a:cxn>
                    </a:cxnLst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69" name="Freeform 45"/>
                  <p:cNvSpPr/>
                  <p:nvPr/>
                </p:nvSpPr>
                <p:spPr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67" y="20"/>
                      </a:cxn>
                      <a:cxn ang="0">
                        <a:pos x="19" y="1"/>
                      </a:cxn>
                      <a:cxn ang="0">
                        <a:pos x="181" y="0"/>
                      </a:cxn>
                      <a:cxn ang="0">
                        <a:pos x="187" y="9"/>
                      </a:cxn>
                      <a:cxn ang="0">
                        <a:pos x="167" y="10"/>
                      </a:cxn>
                      <a:cxn ang="0">
                        <a:pos x="67" y="20"/>
                      </a:cxn>
                    </a:cxnLst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0" name="Freeform 46"/>
                  <p:cNvSpPr/>
                  <p:nvPr/>
                </p:nvSpPr>
                <p:spPr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1" name="Freeform 47"/>
                  <p:cNvSpPr/>
                  <p:nvPr/>
                </p:nvSpPr>
                <p:spPr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2" name="Freeform 48"/>
                  <p:cNvSpPr/>
                  <p:nvPr/>
                </p:nvSpPr>
                <p:spPr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3" name="Freeform 49"/>
                  <p:cNvSpPr/>
                  <p:nvPr/>
                </p:nvSpPr>
                <p:spPr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4" name="Freeform 50"/>
                  <p:cNvSpPr/>
                  <p:nvPr/>
                </p:nvSpPr>
                <p:spPr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5" name="Freeform 51"/>
                  <p:cNvSpPr/>
                  <p:nvPr/>
                </p:nvSpPr>
                <p:spPr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6" name="Freeform 52"/>
                  <p:cNvSpPr/>
                  <p:nvPr/>
                </p:nvSpPr>
                <p:spPr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7" name="Freeform 53"/>
                  <p:cNvSpPr/>
                  <p:nvPr/>
                </p:nvSpPr>
                <p:spPr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8" name="Freeform 54"/>
                  <p:cNvSpPr/>
                  <p:nvPr/>
                </p:nvSpPr>
                <p:spPr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9" name="Freeform 55"/>
                  <p:cNvSpPr/>
                  <p:nvPr/>
                </p:nvSpPr>
                <p:spPr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0" name="Freeform 56"/>
                  <p:cNvSpPr/>
                  <p:nvPr/>
                </p:nvSpPr>
                <p:spPr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1" name="Freeform 57"/>
                  <p:cNvSpPr/>
                  <p:nvPr/>
                </p:nvSpPr>
                <p:spPr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2" name="Freeform 58"/>
                  <p:cNvSpPr/>
                  <p:nvPr/>
                </p:nvSpPr>
                <p:spPr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3" name="Freeform 59"/>
                  <p:cNvSpPr/>
                  <p:nvPr/>
                </p:nvSpPr>
                <p:spPr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4" name="Freeform 60"/>
                  <p:cNvSpPr/>
                  <p:nvPr/>
                </p:nvSpPr>
                <p:spPr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5" name="Freeform 61"/>
                  <p:cNvSpPr/>
                  <p:nvPr/>
                </p:nvSpPr>
                <p:spPr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6" name="Freeform 62"/>
                  <p:cNvSpPr/>
                  <p:nvPr/>
                </p:nvSpPr>
                <p:spPr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7" name="Freeform 63"/>
                  <p:cNvSpPr/>
                  <p:nvPr/>
                </p:nvSpPr>
                <p:spPr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8" name="Freeform 64"/>
                  <p:cNvSpPr/>
                  <p:nvPr/>
                </p:nvSpPr>
                <p:spPr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89" name="Freeform 65"/>
                  <p:cNvSpPr/>
                  <p:nvPr/>
                </p:nvSpPr>
                <p:spPr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0" name="Freeform 66"/>
                  <p:cNvSpPr/>
                  <p:nvPr/>
                </p:nvSpPr>
                <p:spPr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1" name="Freeform 67"/>
                  <p:cNvSpPr/>
                  <p:nvPr/>
                </p:nvSpPr>
                <p:spPr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1092" name="Group 68"/>
                <p:cNvGrpSpPr/>
                <p:nvPr/>
              </p:nvGrpSpPr>
              <p:grpSpPr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1093" name="Freeform 69"/>
                  <p:cNvSpPr/>
                  <p:nvPr/>
                </p:nvSpPr>
                <p:spPr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4" name="Freeform 70"/>
                  <p:cNvSpPr/>
                  <p:nvPr/>
                </p:nvSpPr>
                <p:spPr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5" name="Freeform 71"/>
                  <p:cNvSpPr/>
                  <p:nvPr/>
                </p:nvSpPr>
                <p:spPr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6" name="Freeform 72"/>
                  <p:cNvSpPr/>
                  <p:nvPr/>
                </p:nvSpPr>
                <p:spPr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7" name="Freeform 73"/>
                  <p:cNvSpPr/>
                  <p:nvPr/>
                </p:nvSpPr>
                <p:spPr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8" name="Freeform 74"/>
                  <p:cNvSpPr/>
                  <p:nvPr/>
                </p:nvSpPr>
                <p:spPr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99" name="Freeform 75"/>
                  <p:cNvSpPr/>
                  <p:nvPr/>
                </p:nvSpPr>
                <p:spPr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0" name="Freeform 76"/>
                  <p:cNvSpPr/>
                  <p:nvPr/>
                </p:nvSpPr>
                <p:spPr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1" name="Freeform 77"/>
                  <p:cNvSpPr/>
                  <p:nvPr/>
                </p:nvSpPr>
                <p:spPr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2" name="Freeform 78"/>
                  <p:cNvSpPr/>
                  <p:nvPr/>
                </p:nvSpPr>
                <p:spPr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3" name="Freeform 79"/>
                  <p:cNvSpPr/>
                  <p:nvPr/>
                </p:nvSpPr>
                <p:spPr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4" name="Freeform 80"/>
                  <p:cNvSpPr/>
                  <p:nvPr/>
                </p:nvSpPr>
                <p:spPr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5" name="Freeform 81"/>
                  <p:cNvSpPr/>
                  <p:nvPr/>
                </p:nvSpPr>
                <p:spPr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6" name="Freeform 82"/>
                  <p:cNvSpPr/>
                  <p:nvPr/>
                </p:nvSpPr>
                <p:spPr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7" name="Freeform 83"/>
                  <p:cNvSpPr/>
                  <p:nvPr/>
                </p:nvSpPr>
                <p:spPr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8" name="Freeform 84"/>
                  <p:cNvSpPr/>
                  <p:nvPr/>
                </p:nvSpPr>
                <p:spPr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09" name="Freeform 85"/>
                  <p:cNvSpPr/>
                  <p:nvPr/>
                </p:nvSpPr>
                <p:spPr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0" name="Freeform 86"/>
                  <p:cNvSpPr/>
                  <p:nvPr/>
                </p:nvSpPr>
                <p:spPr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1" name="Freeform 87"/>
                  <p:cNvSpPr/>
                  <p:nvPr/>
                </p:nvSpPr>
                <p:spPr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2" name="Freeform 88"/>
                  <p:cNvSpPr/>
                  <p:nvPr/>
                </p:nvSpPr>
                <p:spPr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3" name="Freeform 89"/>
                  <p:cNvSpPr/>
                  <p:nvPr/>
                </p:nvSpPr>
                <p:spPr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4" name="Freeform 90"/>
                  <p:cNvSpPr/>
                  <p:nvPr/>
                </p:nvSpPr>
                <p:spPr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5" name="Freeform 91"/>
                  <p:cNvSpPr/>
                  <p:nvPr/>
                </p:nvSpPr>
                <p:spPr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6" name="Freeform 92"/>
                  <p:cNvSpPr/>
                  <p:nvPr/>
                </p:nvSpPr>
                <p:spPr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7" name="Freeform 93"/>
                  <p:cNvSpPr/>
                  <p:nvPr/>
                </p:nvSpPr>
                <p:spPr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8" name="Freeform 94"/>
                  <p:cNvSpPr/>
                  <p:nvPr/>
                </p:nvSpPr>
                <p:spPr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19" name="Freeform 95"/>
                  <p:cNvSpPr/>
                  <p:nvPr/>
                </p:nvSpPr>
                <p:spPr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0" name="Freeform 96"/>
                  <p:cNvSpPr/>
                  <p:nvPr/>
                </p:nvSpPr>
                <p:spPr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1" name="Freeform 97"/>
                  <p:cNvSpPr/>
                  <p:nvPr/>
                </p:nvSpPr>
                <p:spPr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2" name="Freeform 98"/>
                  <p:cNvSpPr/>
                  <p:nvPr/>
                </p:nvSpPr>
                <p:spPr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3" name="Freeform 99"/>
                  <p:cNvSpPr/>
                  <p:nvPr/>
                </p:nvSpPr>
                <p:spPr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4" name="Freeform 100"/>
                  <p:cNvSpPr/>
                  <p:nvPr/>
                </p:nvSpPr>
                <p:spPr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5" name="Freeform 101"/>
                  <p:cNvSpPr/>
                  <p:nvPr/>
                </p:nvSpPr>
                <p:spPr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6" name="Freeform 102"/>
                  <p:cNvSpPr/>
                  <p:nvPr/>
                </p:nvSpPr>
                <p:spPr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7" name="Freeform 103"/>
                  <p:cNvSpPr/>
                  <p:nvPr/>
                </p:nvSpPr>
                <p:spPr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8" name="Freeform 104"/>
                  <p:cNvSpPr/>
                  <p:nvPr/>
                </p:nvSpPr>
                <p:spPr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29" name="Freeform 105"/>
                  <p:cNvSpPr/>
                  <p:nvPr/>
                </p:nvSpPr>
                <p:spPr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0" name="Freeform 106"/>
                  <p:cNvSpPr/>
                  <p:nvPr/>
                </p:nvSpPr>
                <p:spPr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1" name="Freeform 107"/>
                  <p:cNvSpPr/>
                  <p:nvPr/>
                </p:nvSpPr>
                <p:spPr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2" name="Freeform 108"/>
                  <p:cNvSpPr/>
                  <p:nvPr/>
                </p:nvSpPr>
                <p:spPr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3" name="Freeform 109"/>
                  <p:cNvSpPr/>
                  <p:nvPr/>
                </p:nvSpPr>
                <p:spPr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134" name="Freeform 110"/>
                  <p:cNvSpPr/>
                  <p:nvPr/>
                </p:nvSpPr>
                <p:spPr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135" name="Group 111"/>
              <p:cNvGrpSpPr/>
              <p:nvPr/>
            </p:nvGrpSpPr>
            <p:grpSpPr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8304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5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6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7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8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9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0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1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2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3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4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5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6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7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8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9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0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1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2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3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4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1157" name="Group 133"/>
              <p:cNvGrpSpPr/>
              <p:nvPr/>
            </p:nvGrpSpPr>
            <p:grpSpPr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8326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7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8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9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0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1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2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3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4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5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6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7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8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9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0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1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2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3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4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5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6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7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8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9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50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1183" name="Picture 159" descr="C:\My Documents\bits\earth.GIF"/>
            <p:cNvPicPr>
              <a:picLocks noChangeAspect="1"/>
            </p:cNvPicPr>
            <p:nvPr userDrawn="1"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r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4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grpSp>
        <p:nvGrpSpPr>
          <p:cNvPr id="2055" name="Group 7"/>
          <p:cNvGrpSpPr/>
          <p:nvPr/>
        </p:nvGrpSpPr>
        <p:grpSpPr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2056" name="Group 8"/>
            <p:cNvGrpSpPr/>
            <p:nvPr userDrawn="1"/>
          </p:nvGrpSpPr>
          <p:grpSpPr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2057" name="Freeform 9"/>
              <p:cNvSpPr/>
              <p:nvPr/>
            </p:nvSpPr>
            <p:spPr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2058" name="Group 10"/>
              <p:cNvGrpSpPr/>
              <p:nvPr/>
            </p:nvGrpSpPr>
            <p:grpSpPr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2059" name="Group 11"/>
                <p:cNvGrpSpPr/>
                <p:nvPr/>
              </p:nvGrpSpPr>
              <p:grpSpPr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2060" name="Freeform 12"/>
                  <p:cNvSpPr/>
                  <p:nvPr/>
                </p:nvSpPr>
                <p:spPr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2" y="4"/>
                      </a:cxn>
                      <a:cxn ang="0">
                        <a:pos x="7" y="2"/>
                      </a:cxn>
                      <a:cxn ang="0">
                        <a:pos x="6" y="6"/>
                      </a:cxn>
                      <a:cxn ang="0">
                        <a:pos x="2" y="4"/>
                      </a:cxn>
                    </a:cxnLst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1" name="Freeform 13"/>
                  <p:cNvSpPr/>
                  <p:nvPr/>
                </p:nvSpPr>
                <p:spPr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1" y="5"/>
                      </a:cxn>
                      <a:cxn ang="0">
                        <a:pos x="5" y="1"/>
                      </a:cxn>
                      <a:cxn ang="0">
                        <a:pos x="3" y="7"/>
                      </a:cxn>
                      <a:cxn ang="0">
                        <a:pos x="1" y="5"/>
                      </a:cxn>
                    </a:cxnLst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2" name="Freeform 14"/>
                  <p:cNvSpPr/>
                  <p:nvPr/>
                </p:nvSpPr>
                <p:spPr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3" name="Freeform 15"/>
                  <p:cNvSpPr/>
                  <p:nvPr/>
                </p:nvSpPr>
                <p:spPr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4" name="Freeform 16"/>
                  <p:cNvSpPr/>
                  <p:nvPr/>
                </p:nvSpPr>
                <p:spPr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5" name="Freeform 17"/>
                  <p:cNvSpPr/>
                  <p:nvPr/>
                </p:nvSpPr>
                <p:spPr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6" name="Freeform 18"/>
                  <p:cNvSpPr/>
                  <p:nvPr/>
                </p:nvSpPr>
                <p:spPr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7" name="Freeform 19"/>
                  <p:cNvSpPr/>
                  <p:nvPr/>
                </p:nvSpPr>
                <p:spPr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8" name="Freeform 20"/>
                  <p:cNvSpPr/>
                  <p:nvPr/>
                </p:nvSpPr>
                <p:spPr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69" name="Freeform 21"/>
                  <p:cNvSpPr/>
                  <p:nvPr/>
                </p:nvSpPr>
                <p:spPr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0" name="Freeform 22"/>
                  <p:cNvSpPr/>
                  <p:nvPr/>
                </p:nvSpPr>
                <p:spPr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1" name="Freeform 23"/>
                  <p:cNvSpPr/>
                  <p:nvPr/>
                </p:nvSpPr>
                <p:spPr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2" name="Freeform 24"/>
                  <p:cNvSpPr/>
                  <p:nvPr/>
                </p:nvSpPr>
                <p:spPr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3" name="Freeform 25"/>
                  <p:cNvSpPr/>
                  <p:nvPr/>
                </p:nvSpPr>
                <p:spPr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4" name="Freeform 26"/>
                  <p:cNvSpPr/>
                  <p:nvPr/>
                </p:nvSpPr>
                <p:spPr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5" name="Freeform 27"/>
                  <p:cNvSpPr/>
                  <p:nvPr/>
                </p:nvSpPr>
                <p:spPr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6" name="Freeform 28"/>
                  <p:cNvSpPr/>
                  <p:nvPr/>
                </p:nvSpPr>
                <p:spPr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6" y="0"/>
                      </a:cxn>
                      <a:cxn ang="0">
                        <a:pos x="6" y="8"/>
                      </a:cxn>
                      <a:cxn ang="0">
                        <a:pos x="3" y="5"/>
                      </a:cxn>
                    </a:cxnLst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7" name="Freeform 29"/>
                  <p:cNvSpPr/>
                  <p:nvPr/>
                </p:nvSpPr>
                <p:spPr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8" name="Freeform 30"/>
                  <p:cNvSpPr/>
                  <p:nvPr/>
                </p:nvSpPr>
                <p:spPr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79" name="Freeform 31"/>
                  <p:cNvSpPr/>
                  <p:nvPr/>
                </p:nvSpPr>
                <p:spPr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0" name="Freeform 32"/>
                  <p:cNvSpPr/>
                  <p:nvPr/>
                </p:nvSpPr>
                <p:spPr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1" name="Freeform 33"/>
                  <p:cNvSpPr/>
                  <p:nvPr/>
                </p:nvSpPr>
                <p:spPr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2" name="Freeform 34"/>
                  <p:cNvSpPr/>
                  <p:nvPr/>
                </p:nvSpPr>
                <p:spPr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3" name="Freeform 35"/>
                  <p:cNvSpPr/>
                  <p:nvPr/>
                </p:nvSpPr>
                <p:spPr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13" y="178"/>
                      </a:cxn>
                      <a:cxn ang="0">
                        <a:pos x="15" y="159"/>
                      </a:cxn>
                      <a:cxn ang="0">
                        <a:pos x="14" y="156"/>
                      </a:cxn>
                      <a:cxn ang="0">
                        <a:pos x="10" y="139"/>
                      </a:cxn>
                      <a:cxn ang="0">
                        <a:pos x="3" y="137"/>
                      </a:cxn>
                      <a:cxn ang="0">
                        <a:pos x="0" y="122"/>
                      </a:cxn>
                      <a:cxn ang="0">
                        <a:pos x="8" y="115"/>
                      </a:cxn>
                      <a:cxn ang="0">
                        <a:pos x="4" y="105"/>
                      </a:cxn>
                      <a:cxn ang="0">
                        <a:pos x="1" y="102"/>
                      </a:cxn>
                      <a:cxn ang="0">
                        <a:pos x="18" y="76"/>
                      </a:cxn>
                      <a:cxn ang="0">
                        <a:pos x="28" y="61"/>
                      </a:cxn>
                      <a:cxn ang="0">
                        <a:pos x="27" y="45"/>
                      </a:cxn>
                      <a:cxn ang="0">
                        <a:pos x="15" y="27"/>
                      </a:cxn>
                      <a:cxn ang="0">
                        <a:pos x="13" y="20"/>
                      </a:cxn>
                      <a:cxn ang="0">
                        <a:pos x="17" y="23"/>
                      </a:cxn>
                      <a:cxn ang="0">
                        <a:pos x="30" y="22"/>
                      </a:cxn>
                      <a:cxn ang="0">
                        <a:pos x="41" y="7"/>
                      </a:cxn>
                      <a:cxn ang="0">
                        <a:pos x="52" y="0"/>
                      </a:cxn>
                      <a:cxn ang="0">
                        <a:pos x="56" y="1"/>
                      </a:cxn>
                      <a:cxn ang="0">
                        <a:pos x="58" y="6"/>
                      </a:cxn>
                      <a:cxn ang="0">
                        <a:pos x="62" y="3"/>
                      </a:cxn>
                      <a:cxn ang="0">
                        <a:pos x="70" y="5"/>
                      </a:cxn>
                      <a:cxn ang="0">
                        <a:pos x="74" y="6"/>
                      </a:cxn>
                      <a:cxn ang="0">
                        <a:pos x="90" y="9"/>
                      </a:cxn>
                      <a:cxn ang="0">
                        <a:pos x="98" y="15"/>
                      </a:cxn>
                      <a:cxn ang="0">
                        <a:pos x="106" y="11"/>
                      </a:cxn>
                      <a:cxn ang="0">
                        <a:pos x="110" y="9"/>
                      </a:cxn>
                      <a:cxn ang="0">
                        <a:pos x="124" y="9"/>
                      </a:cxn>
                      <a:cxn ang="0">
                        <a:pos x="134" y="20"/>
                      </a:cxn>
                      <a:cxn ang="0">
                        <a:pos x="147" y="38"/>
                      </a:cxn>
                      <a:cxn ang="0">
                        <a:pos x="156" y="45"/>
                      </a:cxn>
                      <a:cxn ang="0">
                        <a:pos x="163" y="43"/>
                      </a:cxn>
                      <a:cxn ang="0">
                        <a:pos x="171" y="41"/>
                      </a:cxn>
                      <a:cxn ang="0">
                        <a:pos x="184" y="45"/>
                      </a:cxn>
                      <a:cxn ang="0">
                        <a:pos x="190" y="52"/>
                      </a:cxn>
                      <a:cxn ang="0">
                        <a:pos x="196" y="57"/>
                      </a:cxn>
                      <a:cxn ang="0">
                        <a:pos x="202" y="71"/>
                      </a:cxn>
                      <a:cxn ang="0">
                        <a:pos x="204" y="76"/>
                      </a:cxn>
                      <a:cxn ang="0">
                        <a:pos x="206" y="80"/>
                      </a:cxn>
                      <a:cxn ang="0">
                        <a:pos x="197" y="90"/>
                      </a:cxn>
                      <a:cxn ang="0">
                        <a:pos x="204" y="90"/>
                      </a:cxn>
                      <a:cxn ang="0">
                        <a:pos x="217" y="99"/>
                      </a:cxn>
                      <a:cxn ang="0">
                        <a:pos x="231" y="100"/>
                      </a:cxn>
                      <a:cxn ang="0">
                        <a:pos x="241" y="107"/>
                      </a:cxn>
                      <a:cxn ang="0">
                        <a:pos x="243" y="110"/>
                      </a:cxn>
                      <a:cxn ang="0">
                        <a:pos x="243" y="112"/>
                      </a:cxn>
                      <a:cxn ang="0">
                        <a:pos x="250" y="110"/>
                      </a:cxn>
                      <a:cxn ang="0">
                        <a:pos x="254" y="109"/>
                      </a:cxn>
                      <a:cxn ang="0">
                        <a:pos x="279" y="118"/>
                      </a:cxn>
                      <a:cxn ang="0">
                        <a:pos x="284" y="127"/>
                      </a:cxn>
                      <a:cxn ang="0">
                        <a:pos x="295" y="128"/>
                      </a:cxn>
                      <a:cxn ang="0">
                        <a:pos x="299" y="137"/>
                      </a:cxn>
                      <a:cxn ang="0">
                        <a:pos x="286" y="164"/>
                      </a:cxn>
                      <a:cxn ang="0">
                        <a:pos x="276" y="179"/>
                      </a:cxn>
                    </a:cxnLst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4" name="Freeform 36"/>
                  <p:cNvSpPr/>
                  <p:nvPr/>
                </p:nvSpPr>
                <p:spPr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173" y="2"/>
                      </a:cxn>
                      <a:cxn ang="0">
                        <a:pos x="214" y="11"/>
                      </a:cxn>
                      <a:cxn ang="0">
                        <a:pos x="235" y="13"/>
                      </a:cxn>
                      <a:cxn ang="0">
                        <a:pos x="247" y="44"/>
                      </a:cxn>
                      <a:cxn ang="0">
                        <a:pos x="250" y="30"/>
                      </a:cxn>
                      <a:cxn ang="0">
                        <a:pos x="259" y="23"/>
                      </a:cxn>
                      <a:cxn ang="0">
                        <a:pos x="274" y="42"/>
                      </a:cxn>
                      <a:cxn ang="0">
                        <a:pos x="291" y="33"/>
                      </a:cxn>
                      <a:cxn ang="0">
                        <a:pos x="301" y="29"/>
                      </a:cxn>
                      <a:cxn ang="0">
                        <a:pos x="325" y="1"/>
                      </a:cxn>
                      <a:cxn ang="0">
                        <a:pos x="341" y="23"/>
                      </a:cxn>
                      <a:cxn ang="0">
                        <a:pos x="341" y="44"/>
                      </a:cxn>
                      <a:cxn ang="0">
                        <a:pos x="337" y="53"/>
                      </a:cxn>
                      <a:cxn ang="0">
                        <a:pos x="327" y="54"/>
                      </a:cxn>
                      <a:cxn ang="0">
                        <a:pos x="325" y="62"/>
                      </a:cxn>
                      <a:cxn ang="0">
                        <a:pos x="342" y="76"/>
                      </a:cxn>
                      <a:cxn ang="0">
                        <a:pos x="335" y="108"/>
                      </a:cxn>
                      <a:cxn ang="0">
                        <a:pos x="354" y="139"/>
                      </a:cxn>
                      <a:cxn ang="0">
                        <a:pos x="365" y="151"/>
                      </a:cxn>
                      <a:cxn ang="0">
                        <a:pos x="354" y="151"/>
                      </a:cxn>
                      <a:cxn ang="0">
                        <a:pos x="318" y="127"/>
                      </a:cxn>
                      <a:cxn ang="0">
                        <a:pos x="289" y="135"/>
                      </a:cxn>
                      <a:cxn ang="0">
                        <a:pos x="252" y="148"/>
                      </a:cxn>
                      <a:cxn ang="0">
                        <a:pos x="274" y="194"/>
                      </a:cxn>
                      <a:cxn ang="0">
                        <a:pos x="303" y="205"/>
                      </a:cxn>
                      <a:cxn ang="0">
                        <a:pos x="315" y="184"/>
                      </a:cxn>
                      <a:cxn ang="0">
                        <a:pos x="330" y="191"/>
                      </a:cxn>
                      <a:cxn ang="0">
                        <a:pos x="327" y="211"/>
                      </a:cxn>
                      <a:cxn ang="0">
                        <a:pos x="342" y="225"/>
                      </a:cxn>
                      <a:cxn ang="0">
                        <a:pos x="358" y="221"/>
                      </a:cxn>
                      <a:cxn ang="0">
                        <a:pos x="394" y="270"/>
                      </a:cxn>
                      <a:cxn ang="0">
                        <a:pos x="402" y="277"/>
                      </a:cxn>
                      <a:cxn ang="0">
                        <a:pos x="373" y="272"/>
                      </a:cxn>
                      <a:cxn ang="0">
                        <a:pos x="354" y="254"/>
                      </a:cxn>
                      <a:cxn ang="0">
                        <a:pos x="332" y="238"/>
                      </a:cxn>
                      <a:cxn ang="0">
                        <a:pos x="300" y="222"/>
                      </a:cxn>
                      <a:cxn ang="0">
                        <a:pos x="262" y="217"/>
                      </a:cxn>
                      <a:cxn ang="0">
                        <a:pos x="216" y="199"/>
                      </a:cxn>
                      <a:cxn ang="0">
                        <a:pos x="197" y="170"/>
                      </a:cxn>
                      <a:cxn ang="0">
                        <a:pos x="184" y="155"/>
                      </a:cxn>
                      <a:cxn ang="0">
                        <a:pos x="163" y="144"/>
                      </a:cxn>
                      <a:cxn ang="0">
                        <a:pos x="146" y="124"/>
                      </a:cxn>
                      <a:cxn ang="0">
                        <a:pos x="151" y="139"/>
                      </a:cxn>
                      <a:cxn ang="0">
                        <a:pos x="178" y="166"/>
                      </a:cxn>
                      <a:cxn ang="0">
                        <a:pos x="180" y="176"/>
                      </a:cxn>
                      <a:cxn ang="0">
                        <a:pos x="168" y="167"/>
                      </a:cxn>
                      <a:cxn ang="0">
                        <a:pos x="151" y="156"/>
                      </a:cxn>
                      <a:cxn ang="0">
                        <a:pos x="134" y="135"/>
                      </a:cxn>
                      <a:cxn ang="0">
                        <a:pos x="114" y="116"/>
                      </a:cxn>
                      <a:cxn ang="0">
                        <a:pos x="90" y="105"/>
                      </a:cxn>
                      <a:cxn ang="0">
                        <a:pos x="66" y="80"/>
                      </a:cxn>
                      <a:cxn ang="0">
                        <a:pos x="28" y="22"/>
                      </a:cxn>
                      <a:cxn ang="0">
                        <a:pos x="15" y="13"/>
                      </a:cxn>
                      <a:cxn ang="0">
                        <a:pos x="20" y="7"/>
                      </a:cxn>
                      <a:cxn ang="0">
                        <a:pos x="44" y="23"/>
                      </a:cxn>
                    </a:cxnLst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5" name="Freeform 37"/>
                  <p:cNvSpPr/>
                  <p:nvPr/>
                </p:nvSpPr>
                <p:spPr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3" y="9"/>
                      </a:cxn>
                      <a:cxn ang="0">
                        <a:pos x="4" y="16"/>
                      </a:cxn>
                      <a:cxn ang="0">
                        <a:pos x="3" y="9"/>
                      </a:cxn>
                    </a:cxnLst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6" name="Freeform 38"/>
                  <p:cNvSpPr/>
                  <p:nvPr/>
                </p:nvSpPr>
                <p:spPr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16" y="6"/>
                      </a:cxn>
                      <a:cxn ang="0">
                        <a:pos x="4" y="6"/>
                      </a:cxn>
                      <a:cxn ang="0">
                        <a:pos x="0" y="2"/>
                      </a:cxn>
                    </a:cxnLst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7" name="Freeform 39"/>
                  <p:cNvSpPr/>
                  <p:nvPr/>
                </p:nvSpPr>
                <p:spPr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12" y="9"/>
                      </a:cxn>
                      <a:cxn ang="0">
                        <a:pos x="24" y="7"/>
                      </a:cxn>
                      <a:cxn ang="0">
                        <a:pos x="34" y="3"/>
                      </a:cxn>
                      <a:cxn ang="0">
                        <a:pos x="27" y="9"/>
                      </a:cxn>
                      <a:cxn ang="0">
                        <a:pos x="53" y="17"/>
                      </a:cxn>
                      <a:cxn ang="0">
                        <a:pos x="69" y="22"/>
                      </a:cxn>
                      <a:cxn ang="0">
                        <a:pos x="50" y="26"/>
                      </a:cxn>
                      <a:cxn ang="0">
                        <a:pos x="38" y="20"/>
                      </a:cxn>
                      <a:cxn ang="0">
                        <a:pos x="33" y="18"/>
                      </a:cxn>
                      <a:cxn ang="0">
                        <a:pos x="10" y="14"/>
                      </a:cxn>
                      <a:cxn ang="0">
                        <a:pos x="0" y="17"/>
                      </a:cxn>
                    </a:cxnLst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8" name="Freeform 40"/>
                  <p:cNvSpPr/>
                  <p:nvPr/>
                </p:nvSpPr>
                <p:spPr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" y="1"/>
                      </a:cxn>
                      <a:cxn ang="0">
                        <a:pos x="38" y="8"/>
                      </a:cxn>
                      <a:cxn ang="0">
                        <a:pos x="48" y="7"/>
                      </a:cxn>
                      <a:cxn ang="0">
                        <a:pos x="46" y="15"/>
                      </a:cxn>
                      <a:cxn ang="0">
                        <a:pos x="27" y="14"/>
                      </a:cxn>
                      <a:cxn ang="0">
                        <a:pos x="0" y="12"/>
                      </a:cxn>
                      <a:cxn ang="0">
                        <a:pos x="12" y="7"/>
                      </a:cxn>
                      <a:cxn ang="0">
                        <a:pos x="0" y="0"/>
                      </a:cxn>
                    </a:cxnLst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89" name="Freeform 41"/>
                  <p:cNvSpPr/>
                  <p:nvPr/>
                </p:nvSpPr>
                <p:spPr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7" y="8"/>
                      </a:cxn>
                      <a:cxn ang="0">
                        <a:pos x="16" y="4"/>
                      </a:cxn>
                      <a:cxn ang="0">
                        <a:pos x="7" y="8"/>
                      </a:cxn>
                    </a:cxnLst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0" name="Freeform 42"/>
                  <p:cNvSpPr/>
                  <p:nvPr/>
                </p:nvSpPr>
                <p:spPr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8" y="11"/>
                      </a:cxn>
                      <a:cxn ang="0">
                        <a:pos x="8" y="0"/>
                      </a:cxn>
                      <a:cxn ang="0">
                        <a:pos x="8" y="11"/>
                      </a:cxn>
                    </a:cxnLst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1" name="Freeform 43"/>
                  <p:cNvSpPr/>
                  <p:nvPr/>
                </p:nvSpPr>
                <p:spPr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2" y="3"/>
                      </a:cxn>
                      <a:cxn ang="0">
                        <a:pos x="9" y="11"/>
                      </a:cxn>
                      <a:cxn ang="0">
                        <a:pos x="10" y="17"/>
                      </a:cxn>
                      <a:cxn ang="0">
                        <a:pos x="16" y="18"/>
                      </a:cxn>
                      <a:cxn ang="0">
                        <a:pos x="10" y="25"/>
                      </a:cxn>
                      <a:cxn ang="0">
                        <a:pos x="0" y="7"/>
                      </a:cxn>
                      <a:cxn ang="0">
                        <a:pos x="2" y="3"/>
                      </a:cxn>
                    </a:cxnLst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2" name="Freeform 44"/>
                  <p:cNvSpPr/>
                  <p:nvPr/>
                </p:nvSpPr>
                <p:spPr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140" y="1"/>
                      </a:cxn>
                      <a:cxn ang="0">
                        <a:pos x="147" y="5"/>
                      </a:cxn>
                      <a:cxn ang="0">
                        <a:pos x="149" y="0"/>
                      </a:cxn>
                      <a:cxn ang="0">
                        <a:pos x="168" y="0"/>
                      </a:cxn>
                      <a:cxn ang="0">
                        <a:pos x="182" y="11"/>
                      </a:cxn>
                      <a:cxn ang="0">
                        <a:pos x="202" y="6"/>
                      </a:cxn>
                      <a:cxn ang="0">
                        <a:pos x="199" y="19"/>
                      </a:cxn>
                      <a:cxn ang="0">
                        <a:pos x="189" y="29"/>
                      </a:cxn>
                      <a:cxn ang="0">
                        <a:pos x="187" y="19"/>
                      </a:cxn>
                      <a:cxn ang="0">
                        <a:pos x="182" y="20"/>
                      </a:cxn>
                      <a:cxn ang="0">
                        <a:pos x="177" y="19"/>
                      </a:cxn>
                      <a:cxn ang="0">
                        <a:pos x="167" y="13"/>
                      </a:cxn>
                      <a:cxn ang="0">
                        <a:pos x="145" y="24"/>
                      </a:cxn>
                      <a:cxn ang="0">
                        <a:pos x="128" y="28"/>
                      </a:cxn>
                      <a:cxn ang="0">
                        <a:pos x="135" y="37"/>
                      </a:cxn>
                      <a:cxn ang="0">
                        <a:pos x="119" y="40"/>
                      </a:cxn>
                      <a:cxn ang="0">
                        <a:pos x="107" y="39"/>
                      </a:cxn>
                      <a:cxn ang="0">
                        <a:pos x="112" y="37"/>
                      </a:cxn>
                      <a:cxn ang="0">
                        <a:pos x="109" y="26"/>
                      </a:cxn>
                      <a:cxn ang="0">
                        <a:pos x="107" y="20"/>
                      </a:cxn>
                      <a:cxn ang="0">
                        <a:pos x="100" y="15"/>
                      </a:cxn>
                      <a:cxn ang="0">
                        <a:pos x="90" y="17"/>
                      </a:cxn>
                      <a:cxn ang="0">
                        <a:pos x="85" y="17"/>
                      </a:cxn>
                      <a:cxn ang="0">
                        <a:pos x="78" y="16"/>
                      </a:cxn>
                      <a:cxn ang="0">
                        <a:pos x="53" y="1"/>
                      </a:cxn>
                      <a:cxn ang="0">
                        <a:pos x="37" y="9"/>
                      </a:cxn>
                      <a:cxn ang="0">
                        <a:pos x="1" y="0"/>
                      </a:cxn>
                      <a:cxn ang="0">
                        <a:pos x="140" y="1"/>
                      </a:cxn>
                    </a:cxnLst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3" name="Freeform 45"/>
                  <p:cNvSpPr/>
                  <p:nvPr/>
                </p:nvSpPr>
                <p:spPr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67" y="20"/>
                      </a:cxn>
                      <a:cxn ang="0">
                        <a:pos x="19" y="1"/>
                      </a:cxn>
                      <a:cxn ang="0">
                        <a:pos x="181" y="0"/>
                      </a:cxn>
                      <a:cxn ang="0">
                        <a:pos x="187" y="9"/>
                      </a:cxn>
                      <a:cxn ang="0">
                        <a:pos x="167" y="10"/>
                      </a:cxn>
                      <a:cxn ang="0">
                        <a:pos x="67" y="20"/>
                      </a:cxn>
                    </a:cxnLst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4" name="Freeform 46"/>
                  <p:cNvSpPr/>
                  <p:nvPr/>
                </p:nvSpPr>
                <p:spPr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5" name="Freeform 47"/>
                  <p:cNvSpPr/>
                  <p:nvPr/>
                </p:nvSpPr>
                <p:spPr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6" name="Freeform 48"/>
                  <p:cNvSpPr/>
                  <p:nvPr/>
                </p:nvSpPr>
                <p:spPr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7" name="Freeform 49"/>
                  <p:cNvSpPr/>
                  <p:nvPr/>
                </p:nvSpPr>
                <p:spPr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8" name="Freeform 50"/>
                  <p:cNvSpPr/>
                  <p:nvPr/>
                </p:nvSpPr>
                <p:spPr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099" name="Freeform 51"/>
                  <p:cNvSpPr/>
                  <p:nvPr/>
                </p:nvSpPr>
                <p:spPr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0" name="Freeform 52"/>
                  <p:cNvSpPr/>
                  <p:nvPr/>
                </p:nvSpPr>
                <p:spPr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1" name="Freeform 53"/>
                  <p:cNvSpPr/>
                  <p:nvPr/>
                </p:nvSpPr>
                <p:spPr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2" name="Freeform 54"/>
                  <p:cNvSpPr/>
                  <p:nvPr/>
                </p:nvSpPr>
                <p:spPr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3" name="Freeform 55"/>
                  <p:cNvSpPr/>
                  <p:nvPr/>
                </p:nvSpPr>
                <p:spPr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4" name="Freeform 56"/>
                  <p:cNvSpPr/>
                  <p:nvPr/>
                </p:nvSpPr>
                <p:spPr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5" name="Freeform 57"/>
                  <p:cNvSpPr/>
                  <p:nvPr/>
                </p:nvSpPr>
                <p:spPr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6" name="Freeform 58"/>
                  <p:cNvSpPr/>
                  <p:nvPr/>
                </p:nvSpPr>
                <p:spPr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7" name="Freeform 59"/>
                  <p:cNvSpPr/>
                  <p:nvPr/>
                </p:nvSpPr>
                <p:spPr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8" name="Freeform 60"/>
                  <p:cNvSpPr/>
                  <p:nvPr/>
                </p:nvSpPr>
                <p:spPr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09" name="Freeform 61"/>
                  <p:cNvSpPr/>
                  <p:nvPr/>
                </p:nvSpPr>
                <p:spPr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0" name="Freeform 62"/>
                  <p:cNvSpPr/>
                  <p:nvPr/>
                </p:nvSpPr>
                <p:spPr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1" name="Freeform 63"/>
                  <p:cNvSpPr/>
                  <p:nvPr/>
                </p:nvSpPr>
                <p:spPr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2" name="Freeform 64"/>
                  <p:cNvSpPr/>
                  <p:nvPr/>
                </p:nvSpPr>
                <p:spPr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3" name="Freeform 65"/>
                  <p:cNvSpPr/>
                  <p:nvPr/>
                </p:nvSpPr>
                <p:spPr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4" name="Freeform 66"/>
                  <p:cNvSpPr/>
                  <p:nvPr/>
                </p:nvSpPr>
                <p:spPr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5" name="Freeform 67"/>
                  <p:cNvSpPr/>
                  <p:nvPr/>
                </p:nvSpPr>
                <p:spPr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116" name="Group 68"/>
                <p:cNvGrpSpPr/>
                <p:nvPr/>
              </p:nvGrpSpPr>
              <p:grpSpPr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2117" name="Freeform 69"/>
                  <p:cNvSpPr/>
                  <p:nvPr/>
                </p:nvSpPr>
                <p:spPr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8" name="Freeform 70"/>
                  <p:cNvSpPr/>
                  <p:nvPr/>
                </p:nvSpPr>
                <p:spPr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19" name="Freeform 71"/>
                  <p:cNvSpPr/>
                  <p:nvPr/>
                </p:nvSpPr>
                <p:spPr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0" name="Freeform 72"/>
                  <p:cNvSpPr/>
                  <p:nvPr/>
                </p:nvSpPr>
                <p:spPr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1" name="Freeform 73"/>
                  <p:cNvSpPr/>
                  <p:nvPr/>
                </p:nvSpPr>
                <p:spPr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2" name="Freeform 74"/>
                  <p:cNvSpPr/>
                  <p:nvPr/>
                </p:nvSpPr>
                <p:spPr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3" name="Freeform 75"/>
                  <p:cNvSpPr/>
                  <p:nvPr/>
                </p:nvSpPr>
                <p:spPr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4" name="Freeform 76"/>
                  <p:cNvSpPr/>
                  <p:nvPr/>
                </p:nvSpPr>
                <p:spPr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5" name="Freeform 77"/>
                  <p:cNvSpPr/>
                  <p:nvPr/>
                </p:nvSpPr>
                <p:spPr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6" name="Freeform 78"/>
                  <p:cNvSpPr/>
                  <p:nvPr/>
                </p:nvSpPr>
                <p:spPr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7" name="Freeform 79"/>
                  <p:cNvSpPr/>
                  <p:nvPr/>
                </p:nvSpPr>
                <p:spPr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8" name="Freeform 80"/>
                  <p:cNvSpPr/>
                  <p:nvPr/>
                </p:nvSpPr>
                <p:spPr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29" name="Freeform 81"/>
                  <p:cNvSpPr/>
                  <p:nvPr/>
                </p:nvSpPr>
                <p:spPr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0" name="Freeform 82"/>
                  <p:cNvSpPr/>
                  <p:nvPr/>
                </p:nvSpPr>
                <p:spPr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1" name="Freeform 83"/>
                  <p:cNvSpPr/>
                  <p:nvPr/>
                </p:nvSpPr>
                <p:spPr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2" name="Freeform 84"/>
                  <p:cNvSpPr/>
                  <p:nvPr/>
                </p:nvSpPr>
                <p:spPr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3" name="Freeform 85"/>
                  <p:cNvSpPr/>
                  <p:nvPr/>
                </p:nvSpPr>
                <p:spPr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4" name="Freeform 86"/>
                  <p:cNvSpPr/>
                  <p:nvPr/>
                </p:nvSpPr>
                <p:spPr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5" name="Freeform 87"/>
                  <p:cNvSpPr/>
                  <p:nvPr/>
                </p:nvSpPr>
                <p:spPr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6" name="Freeform 88"/>
                  <p:cNvSpPr/>
                  <p:nvPr/>
                </p:nvSpPr>
                <p:spPr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7" name="Freeform 89"/>
                  <p:cNvSpPr/>
                  <p:nvPr/>
                </p:nvSpPr>
                <p:spPr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8" name="Freeform 90"/>
                  <p:cNvSpPr/>
                  <p:nvPr/>
                </p:nvSpPr>
                <p:spPr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39" name="Freeform 91"/>
                  <p:cNvSpPr/>
                  <p:nvPr/>
                </p:nvSpPr>
                <p:spPr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0" name="Freeform 92"/>
                  <p:cNvSpPr/>
                  <p:nvPr/>
                </p:nvSpPr>
                <p:spPr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1" name="Freeform 93"/>
                  <p:cNvSpPr/>
                  <p:nvPr/>
                </p:nvSpPr>
                <p:spPr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2" name="Freeform 94"/>
                  <p:cNvSpPr/>
                  <p:nvPr/>
                </p:nvSpPr>
                <p:spPr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3" name="Freeform 95"/>
                  <p:cNvSpPr/>
                  <p:nvPr/>
                </p:nvSpPr>
                <p:spPr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4" name="Freeform 96"/>
                  <p:cNvSpPr/>
                  <p:nvPr/>
                </p:nvSpPr>
                <p:spPr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5" name="Freeform 97"/>
                  <p:cNvSpPr/>
                  <p:nvPr/>
                </p:nvSpPr>
                <p:spPr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6" name="Freeform 98"/>
                  <p:cNvSpPr/>
                  <p:nvPr/>
                </p:nvSpPr>
                <p:spPr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7" name="Freeform 99"/>
                  <p:cNvSpPr/>
                  <p:nvPr/>
                </p:nvSpPr>
                <p:spPr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8" name="Freeform 100"/>
                  <p:cNvSpPr/>
                  <p:nvPr/>
                </p:nvSpPr>
                <p:spPr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49" name="Freeform 101"/>
                  <p:cNvSpPr/>
                  <p:nvPr/>
                </p:nvSpPr>
                <p:spPr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0" name="Freeform 102"/>
                  <p:cNvSpPr/>
                  <p:nvPr/>
                </p:nvSpPr>
                <p:spPr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1" name="Freeform 103"/>
                  <p:cNvSpPr/>
                  <p:nvPr/>
                </p:nvSpPr>
                <p:spPr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2" name="Freeform 104"/>
                  <p:cNvSpPr/>
                  <p:nvPr/>
                </p:nvSpPr>
                <p:spPr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3" name="Freeform 105"/>
                  <p:cNvSpPr/>
                  <p:nvPr/>
                </p:nvSpPr>
                <p:spPr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4" name="Freeform 106"/>
                  <p:cNvSpPr/>
                  <p:nvPr/>
                </p:nvSpPr>
                <p:spPr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5" name="Freeform 107"/>
                  <p:cNvSpPr/>
                  <p:nvPr/>
                </p:nvSpPr>
                <p:spPr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6" name="Freeform 108"/>
                  <p:cNvSpPr/>
                  <p:nvPr/>
                </p:nvSpPr>
                <p:spPr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7" name="Freeform 109"/>
                  <p:cNvSpPr/>
                  <p:nvPr/>
                </p:nvSpPr>
                <p:spPr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158" name="Freeform 110"/>
                  <p:cNvSpPr/>
                  <p:nvPr/>
                </p:nvSpPr>
                <p:spPr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159" name="Group 111"/>
              <p:cNvGrpSpPr/>
              <p:nvPr/>
            </p:nvGrpSpPr>
            <p:grpSpPr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8304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5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6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7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8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9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0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1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2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3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4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5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6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7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8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9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0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1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2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3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4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2181" name="Group 133"/>
              <p:cNvGrpSpPr/>
              <p:nvPr/>
            </p:nvGrpSpPr>
            <p:grpSpPr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8326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7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8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9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0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1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2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3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4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5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6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7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8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9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0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1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2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3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4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5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6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7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8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9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50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2207" name="Picture 159" descr="C:\My Documents\bits\earth.GIF"/>
            <p:cNvPicPr>
              <a:picLocks noChangeAspect="1"/>
            </p:cNvPicPr>
            <p:nvPr userDrawn="1"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r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4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grpSp>
        <p:nvGrpSpPr>
          <p:cNvPr id="3079" name="Group 7"/>
          <p:cNvGrpSpPr/>
          <p:nvPr/>
        </p:nvGrpSpPr>
        <p:grpSpPr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3080" name="Group 8"/>
            <p:cNvGrpSpPr/>
            <p:nvPr userDrawn="1"/>
          </p:nvGrpSpPr>
          <p:grpSpPr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3081" name="Freeform 9"/>
              <p:cNvSpPr/>
              <p:nvPr/>
            </p:nvSpPr>
            <p:spPr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3082" name="Group 10"/>
              <p:cNvGrpSpPr/>
              <p:nvPr/>
            </p:nvGrpSpPr>
            <p:grpSpPr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3083" name="Group 11"/>
                <p:cNvGrpSpPr/>
                <p:nvPr/>
              </p:nvGrpSpPr>
              <p:grpSpPr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3084" name="Freeform 12"/>
                  <p:cNvSpPr/>
                  <p:nvPr/>
                </p:nvSpPr>
                <p:spPr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2" y="4"/>
                      </a:cxn>
                      <a:cxn ang="0">
                        <a:pos x="7" y="2"/>
                      </a:cxn>
                      <a:cxn ang="0">
                        <a:pos x="6" y="6"/>
                      </a:cxn>
                      <a:cxn ang="0">
                        <a:pos x="2" y="4"/>
                      </a:cxn>
                    </a:cxnLst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85" name="Freeform 13"/>
                  <p:cNvSpPr/>
                  <p:nvPr/>
                </p:nvSpPr>
                <p:spPr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1" y="5"/>
                      </a:cxn>
                      <a:cxn ang="0">
                        <a:pos x="5" y="1"/>
                      </a:cxn>
                      <a:cxn ang="0">
                        <a:pos x="3" y="7"/>
                      </a:cxn>
                      <a:cxn ang="0">
                        <a:pos x="1" y="5"/>
                      </a:cxn>
                    </a:cxnLst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86" name="Freeform 14"/>
                  <p:cNvSpPr/>
                  <p:nvPr/>
                </p:nvSpPr>
                <p:spPr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87" name="Freeform 15"/>
                  <p:cNvSpPr/>
                  <p:nvPr/>
                </p:nvSpPr>
                <p:spPr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88" name="Freeform 16"/>
                  <p:cNvSpPr/>
                  <p:nvPr/>
                </p:nvSpPr>
                <p:spPr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89" name="Freeform 17"/>
                  <p:cNvSpPr/>
                  <p:nvPr/>
                </p:nvSpPr>
                <p:spPr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0" name="Freeform 18"/>
                  <p:cNvSpPr/>
                  <p:nvPr/>
                </p:nvSpPr>
                <p:spPr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1" name="Freeform 19"/>
                  <p:cNvSpPr/>
                  <p:nvPr/>
                </p:nvSpPr>
                <p:spPr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2" name="Freeform 20"/>
                  <p:cNvSpPr/>
                  <p:nvPr/>
                </p:nvSpPr>
                <p:spPr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3" name="Freeform 21"/>
                  <p:cNvSpPr/>
                  <p:nvPr/>
                </p:nvSpPr>
                <p:spPr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4" name="Freeform 22"/>
                  <p:cNvSpPr/>
                  <p:nvPr/>
                </p:nvSpPr>
                <p:spPr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5" name="Freeform 23"/>
                  <p:cNvSpPr/>
                  <p:nvPr/>
                </p:nvSpPr>
                <p:spPr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6" name="Freeform 24"/>
                  <p:cNvSpPr/>
                  <p:nvPr/>
                </p:nvSpPr>
                <p:spPr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7" name="Freeform 25"/>
                  <p:cNvSpPr/>
                  <p:nvPr/>
                </p:nvSpPr>
                <p:spPr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8" name="Freeform 26"/>
                  <p:cNvSpPr/>
                  <p:nvPr/>
                </p:nvSpPr>
                <p:spPr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099" name="Freeform 27"/>
                  <p:cNvSpPr/>
                  <p:nvPr/>
                </p:nvSpPr>
                <p:spPr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0" name="Freeform 28"/>
                  <p:cNvSpPr/>
                  <p:nvPr/>
                </p:nvSpPr>
                <p:spPr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6" y="0"/>
                      </a:cxn>
                      <a:cxn ang="0">
                        <a:pos x="6" y="8"/>
                      </a:cxn>
                      <a:cxn ang="0">
                        <a:pos x="3" y="5"/>
                      </a:cxn>
                    </a:cxnLst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1" name="Freeform 29"/>
                  <p:cNvSpPr/>
                  <p:nvPr/>
                </p:nvSpPr>
                <p:spPr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2" name="Freeform 30"/>
                  <p:cNvSpPr/>
                  <p:nvPr/>
                </p:nvSpPr>
                <p:spPr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3" name="Freeform 31"/>
                  <p:cNvSpPr/>
                  <p:nvPr/>
                </p:nvSpPr>
                <p:spPr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4" name="Freeform 32"/>
                  <p:cNvSpPr/>
                  <p:nvPr/>
                </p:nvSpPr>
                <p:spPr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5" name="Freeform 33"/>
                  <p:cNvSpPr/>
                  <p:nvPr/>
                </p:nvSpPr>
                <p:spPr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6" name="Freeform 34"/>
                  <p:cNvSpPr/>
                  <p:nvPr/>
                </p:nvSpPr>
                <p:spPr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7" name="Freeform 35"/>
                  <p:cNvSpPr/>
                  <p:nvPr/>
                </p:nvSpPr>
                <p:spPr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13" y="178"/>
                      </a:cxn>
                      <a:cxn ang="0">
                        <a:pos x="15" y="159"/>
                      </a:cxn>
                      <a:cxn ang="0">
                        <a:pos x="14" y="156"/>
                      </a:cxn>
                      <a:cxn ang="0">
                        <a:pos x="10" y="139"/>
                      </a:cxn>
                      <a:cxn ang="0">
                        <a:pos x="3" y="137"/>
                      </a:cxn>
                      <a:cxn ang="0">
                        <a:pos x="0" y="122"/>
                      </a:cxn>
                      <a:cxn ang="0">
                        <a:pos x="8" y="115"/>
                      </a:cxn>
                      <a:cxn ang="0">
                        <a:pos x="4" y="105"/>
                      </a:cxn>
                      <a:cxn ang="0">
                        <a:pos x="1" y="102"/>
                      </a:cxn>
                      <a:cxn ang="0">
                        <a:pos x="18" y="76"/>
                      </a:cxn>
                      <a:cxn ang="0">
                        <a:pos x="28" y="61"/>
                      </a:cxn>
                      <a:cxn ang="0">
                        <a:pos x="27" y="45"/>
                      </a:cxn>
                      <a:cxn ang="0">
                        <a:pos x="15" y="27"/>
                      </a:cxn>
                      <a:cxn ang="0">
                        <a:pos x="13" y="20"/>
                      </a:cxn>
                      <a:cxn ang="0">
                        <a:pos x="17" y="23"/>
                      </a:cxn>
                      <a:cxn ang="0">
                        <a:pos x="30" y="22"/>
                      </a:cxn>
                      <a:cxn ang="0">
                        <a:pos x="41" y="7"/>
                      </a:cxn>
                      <a:cxn ang="0">
                        <a:pos x="52" y="0"/>
                      </a:cxn>
                      <a:cxn ang="0">
                        <a:pos x="56" y="1"/>
                      </a:cxn>
                      <a:cxn ang="0">
                        <a:pos x="58" y="6"/>
                      </a:cxn>
                      <a:cxn ang="0">
                        <a:pos x="62" y="3"/>
                      </a:cxn>
                      <a:cxn ang="0">
                        <a:pos x="70" y="5"/>
                      </a:cxn>
                      <a:cxn ang="0">
                        <a:pos x="74" y="6"/>
                      </a:cxn>
                      <a:cxn ang="0">
                        <a:pos x="90" y="9"/>
                      </a:cxn>
                      <a:cxn ang="0">
                        <a:pos x="98" y="15"/>
                      </a:cxn>
                      <a:cxn ang="0">
                        <a:pos x="106" y="11"/>
                      </a:cxn>
                      <a:cxn ang="0">
                        <a:pos x="110" y="9"/>
                      </a:cxn>
                      <a:cxn ang="0">
                        <a:pos x="124" y="9"/>
                      </a:cxn>
                      <a:cxn ang="0">
                        <a:pos x="134" y="20"/>
                      </a:cxn>
                      <a:cxn ang="0">
                        <a:pos x="147" y="38"/>
                      </a:cxn>
                      <a:cxn ang="0">
                        <a:pos x="156" y="45"/>
                      </a:cxn>
                      <a:cxn ang="0">
                        <a:pos x="163" y="43"/>
                      </a:cxn>
                      <a:cxn ang="0">
                        <a:pos x="171" y="41"/>
                      </a:cxn>
                      <a:cxn ang="0">
                        <a:pos x="184" y="45"/>
                      </a:cxn>
                      <a:cxn ang="0">
                        <a:pos x="190" y="52"/>
                      </a:cxn>
                      <a:cxn ang="0">
                        <a:pos x="196" y="57"/>
                      </a:cxn>
                      <a:cxn ang="0">
                        <a:pos x="202" y="71"/>
                      </a:cxn>
                      <a:cxn ang="0">
                        <a:pos x="204" y="76"/>
                      </a:cxn>
                      <a:cxn ang="0">
                        <a:pos x="206" y="80"/>
                      </a:cxn>
                      <a:cxn ang="0">
                        <a:pos x="197" y="90"/>
                      </a:cxn>
                      <a:cxn ang="0">
                        <a:pos x="204" y="90"/>
                      </a:cxn>
                      <a:cxn ang="0">
                        <a:pos x="217" y="99"/>
                      </a:cxn>
                      <a:cxn ang="0">
                        <a:pos x="231" y="100"/>
                      </a:cxn>
                      <a:cxn ang="0">
                        <a:pos x="241" y="107"/>
                      </a:cxn>
                      <a:cxn ang="0">
                        <a:pos x="243" y="110"/>
                      </a:cxn>
                      <a:cxn ang="0">
                        <a:pos x="243" y="112"/>
                      </a:cxn>
                      <a:cxn ang="0">
                        <a:pos x="250" y="110"/>
                      </a:cxn>
                      <a:cxn ang="0">
                        <a:pos x="254" y="109"/>
                      </a:cxn>
                      <a:cxn ang="0">
                        <a:pos x="279" y="118"/>
                      </a:cxn>
                      <a:cxn ang="0">
                        <a:pos x="284" y="127"/>
                      </a:cxn>
                      <a:cxn ang="0">
                        <a:pos x="295" y="128"/>
                      </a:cxn>
                      <a:cxn ang="0">
                        <a:pos x="299" y="137"/>
                      </a:cxn>
                      <a:cxn ang="0">
                        <a:pos x="286" y="164"/>
                      </a:cxn>
                      <a:cxn ang="0">
                        <a:pos x="276" y="179"/>
                      </a:cxn>
                    </a:cxnLst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8" name="Freeform 36"/>
                  <p:cNvSpPr/>
                  <p:nvPr/>
                </p:nvSpPr>
                <p:spPr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173" y="2"/>
                      </a:cxn>
                      <a:cxn ang="0">
                        <a:pos x="214" y="11"/>
                      </a:cxn>
                      <a:cxn ang="0">
                        <a:pos x="235" y="13"/>
                      </a:cxn>
                      <a:cxn ang="0">
                        <a:pos x="247" y="44"/>
                      </a:cxn>
                      <a:cxn ang="0">
                        <a:pos x="250" y="30"/>
                      </a:cxn>
                      <a:cxn ang="0">
                        <a:pos x="259" y="23"/>
                      </a:cxn>
                      <a:cxn ang="0">
                        <a:pos x="274" y="42"/>
                      </a:cxn>
                      <a:cxn ang="0">
                        <a:pos x="291" y="33"/>
                      </a:cxn>
                      <a:cxn ang="0">
                        <a:pos x="301" y="29"/>
                      </a:cxn>
                      <a:cxn ang="0">
                        <a:pos x="325" y="1"/>
                      </a:cxn>
                      <a:cxn ang="0">
                        <a:pos x="341" y="23"/>
                      </a:cxn>
                      <a:cxn ang="0">
                        <a:pos x="341" y="44"/>
                      </a:cxn>
                      <a:cxn ang="0">
                        <a:pos x="337" y="53"/>
                      </a:cxn>
                      <a:cxn ang="0">
                        <a:pos x="327" y="54"/>
                      </a:cxn>
                      <a:cxn ang="0">
                        <a:pos x="325" y="62"/>
                      </a:cxn>
                      <a:cxn ang="0">
                        <a:pos x="342" y="76"/>
                      </a:cxn>
                      <a:cxn ang="0">
                        <a:pos x="335" y="108"/>
                      </a:cxn>
                      <a:cxn ang="0">
                        <a:pos x="354" y="139"/>
                      </a:cxn>
                      <a:cxn ang="0">
                        <a:pos x="365" y="151"/>
                      </a:cxn>
                      <a:cxn ang="0">
                        <a:pos x="354" y="151"/>
                      </a:cxn>
                      <a:cxn ang="0">
                        <a:pos x="318" y="127"/>
                      </a:cxn>
                      <a:cxn ang="0">
                        <a:pos x="289" y="135"/>
                      </a:cxn>
                      <a:cxn ang="0">
                        <a:pos x="252" y="148"/>
                      </a:cxn>
                      <a:cxn ang="0">
                        <a:pos x="274" y="194"/>
                      </a:cxn>
                      <a:cxn ang="0">
                        <a:pos x="303" y="205"/>
                      </a:cxn>
                      <a:cxn ang="0">
                        <a:pos x="315" y="184"/>
                      </a:cxn>
                      <a:cxn ang="0">
                        <a:pos x="330" y="191"/>
                      </a:cxn>
                      <a:cxn ang="0">
                        <a:pos x="327" y="211"/>
                      </a:cxn>
                      <a:cxn ang="0">
                        <a:pos x="342" y="225"/>
                      </a:cxn>
                      <a:cxn ang="0">
                        <a:pos x="358" y="221"/>
                      </a:cxn>
                      <a:cxn ang="0">
                        <a:pos x="394" y="270"/>
                      </a:cxn>
                      <a:cxn ang="0">
                        <a:pos x="402" y="277"/>
                      </a:cxn>
                      <a:cxn ang="0">
                        <a:pos x="373" y="272"/>
                      </a:cxn>
                      <a:cxn ang="0">
                        <a:pos x="354" y="254"/>
                      </a:cxn>
                      <a:cxn ang="0">
                        <a:pos x="332" y="238"/>
                      </a:cxn>
                      <a:cxn ang="0">
                        <a:pos x="300" y="222"/>
                      </a:cxn>
                      <a:cxn ang="0">
                        <a:pos x="262" y="217"/>
                      </a:cxn>
                      <a:cxn ang="0">
                        <a:pos x="216" y="199"/>
                      </a:cxn>
                      <a:cxn ang="0">
                        <a:pos x="197" y="170"/>
                      </a:cxn>
                      <a:cxn ang="0">
                        <a:pos x="184" y="155"/>
                      </a:cxn>
                      <a:cxn ang="0">
                        <a:pos x="163" y="144"/>
                      </a:cxn>
                      <a:cxn ang="0">
                        <a:pos x="146" y="124"/>
                      </a:cxn>
                      <a:cxn ang="0">
                        <a:pos x="151" y="139"/>
                      </a:cxn>
                      <a:cxn ang="0">
                        <a:pos x="178" y="166"/>
                      </a:cxn>
                      <a:cxn ang="0">
                        <a:pos x="180" y="176"/>
                      </a:cxn>
                      <a:cxn ang="0">
                        <a:pos x="168" y="167"/>
                      </a:cxn>
                      <a:cxn ang="0">
                        <a:pos x="151" y="156"/>
                      </a:cxn>
                      <a:cxn ang="0">
                        <a:pos x="134" y="135"/>
                      </a:cxn>
                      <a:cxn ang="0">
                        <a:pos x="114" y="116"/>
                      </a:cxn>
                      <a:cxn ang="0">
                        <a:pos x="90" y="105"/>
                      </a:cxn>
                      <a:cxn ang="0">
                        <a:pos x="66" y="80"/>
                      </a:cxn>
                      <a:cxn ang="0">
                        <a:pos x="28" y="22"/>
                      </a:cxn>
                      <a:cxn ang="0">
                        <a:pos x="15" y="13"/>
                      </a:cxn>
                      <a:cxn ang="0">
                        <a:pos x="20" y="7"/>
                      </a:cxn>
                      <a:cxn ang="0">
                        <a:pos x="44" y="23"/>
                      </a:cxn>
                    </a:cxnLst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09" name="Freeform 37"/>
                  <p:cNvSpPr/>
                  <p:nvPr/>
                </p:nvSpPr>
                <p:spPr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3" y="9"/>
                      </a:cxn>
                      <a:cxn ang="0">
                        <a:pos x="4" y="16"/>
                      </a:cxn>
                      <a:cxn ang="0">
                        <a:pos x="3" y="9"/>
                      </a:cxn>
                    </a:cxnLst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0" name="Freeform 38"/>
                  <p:cNvSpPr/>
                  <p:nvPr/>
                </p:nvSpPr>
                <p:spPr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16" y="6"/>
                      </a:cxn>
                      <a:cxn ang="0">
                        <a:pos x="4" y="6"/>
                      </a:cxn>
                      <a:cxn ang="0">
                        <a:pos x="0" y="2"/>
                      </a:cxn>
                    </a:cxnLst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1" name="Freeform 39"/>
                  <p:cNvSpPr/>
                  <p:nvPr/>
                </p:nvSpPr>
                <p:spPr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12" y="9"/>
                      </a:cxn>
                      <a:cxn ang="0">
                        <a:pos x="24" y="7"/>
                      </a:cxn>
                      <a:cxn ang="0">
                        <a:pos x="34" y="3"/>
                      </a:cxn>
                      <a:cxn ang="0">
                        <a:pos x="27" y="9"/>
                      </a:cxn>
                      <a:cxn ang="0">
                        <a:pos x="53" y="17"/>
                      </a:cxn>
                      <a:cxn ang="0">
                        <a:pos x="69" y="22"/>
                      </a:cxn>
                      <a:cxn ang="0">
                        <a:pos x="50" y="26"/>
                      </a:cxn>
                      <a:cxn ang="0">
                        <a:pos x="38" y="20"/>
                      </a:cxn>
                      <a:cxn ang="0">
                        <a:pos x="33" y="18"/>
                      </a:cxn>
                      <a:cxn ang="0">
                        <a:pos x="10" y="14"/>
                      </a:cxn>
                      <a:cxn ang="0">
                        <a:pos x="0" y="17"/>
                      </a:cxn>
                    </a:cxnLst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2" name="Freeform 40"/>
                  <p:cNvSpPr/>
                  <p:nvPr/>
                </p:nvSpPr>
                <p:spPr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" y="1"/>
                      </a:cxn>
                      <a:cxn ang="0">
                        <a:pos x="38" y="8"/>
                      </a:cxn>
                      <a:cxn ang="0">
                        <a:pos x="48" y="7"/>
                      </a:cxn>
                      <a:cxn ang="0">
                        <a:pos x="46" y="15"/>
                      </a:cxn>
                      <a:cxn ang="0">
                        <a:pos x="27" y="14"/>
                      </a:cxn>
                      <a:cxn ang="0">
                        <a:pos x="0" y="12"/>
                      </a:cxn>
                      <a:cxn ang="0">
                        <a:pos x="12" y="7"/>
                      </a:cxn>
                      <a:cxn ang="0">
                        <a:pos x="0" y="0"/>
                      </a:cxn>
                    </a:cxnLst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3" name="Freeform 41"/>
                  <p:cNvSpPr/>
                  <p:nvPr/>
                </p:nvSpPr>
                <p:spPr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7" y="8"/>
                      </a:cxn>
                      <a:cxn ang="0">
                        <a:pos x="16" y="4"/>
                      </a:cxn>
                      <a:cxn ang="0">
                        <a:pos x="7" y="8"/>
                      </a:cxn>
                    </a:cxnLst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4" name="Freeform 42"/>
                  <p:cNvSpPr/>
                  <p:nvPr/>
                </p:nvSpPr>
                <p:spPr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8" y="11"/>
                      </a:cxn>
                      <a:cxn ang="0">
                        <a:pos x="8" y="0"/>
                      </a:cxn>
                      <a:cxn ang="0">
                        <a:pos x="8" y="11"/>
                      </a:cxn>
                    </a:cxnLst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5" name="Freeform 43"/>
                  <p:cNvSpPr/>
                  <p:nvPr/>
                </p:nvSpPr>
                <p:spPr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2" y="3"/>
                      </a:cxn>
                      <a:cxn ang="0">
                        <a:pos x="9" y="11"/>
                      </a:cxn>
                      <a:cxn ang="0">
                        <a:pos x="10" y="17"/>
                      </a:cxn>
                      <a:cxn ang="0">
                        <a:pos x="16" y="18"/>
                      </a:cxn>
                      <a:cxn ang="0">
                        <a:pos x="10" y="25"/>
                      </a:cxn>
                      <a:cxn ang="0">
                        <a:pos x="0" y="7"/>
                      </a:cxn>
                      <a:cxn ang="0">
                        <a:pos x="2" y="3"/>
                      </a:cxn>
                    </a:cxnLst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6" name="Freeform 44"/>
                  <p:cNvSpPr/>
                  <p:nvPr/>
                </p:nvSpPr>
                <p:spPr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140" y="1"/>
                      </a:cxn>
                      <a:cxn ang="0">
                        <a:pos x="147" y="5"/>
                      </a:cxn>
                      <a:cxn ang="0">
                        <a:pos x="149" y="0"/>
                      </a:cxn>
                      <a:cxn ang="0">
                        <a:pos x="168" y="0"/>
                      </a:cxn>
                      <a:cxn ang="0">
                        <a:pos x="182" y="11"/>
                      </a:cxn>
                      <a:cxn ang="0">
                        <a:pos x="202" y="6"/>
                      </a:cxn>
                      <a:cxn ang="0">
                        <a:pos x="199" y="19"/>
                      </a:cxn>
                      <a:cxn ang="0">
                        <a:pos x="189" y="29"/>
                      </a:cxn>
                      <a:cxn ang="0">
                        <a:pos x="187" y="19"/>
                      </a:cxn>
                      <a:cxn ang="0">
                        <a:pos x="182" y="20"/>
                      </a:cxn>
                      <a:cxn ang="0">
                        <a:pos x="177" y="19"/>
                      </a:cxn>
                      <a:cxn ang="0">
                        <a:pos x="167" y="13"/>
                      </a:cxn>
                      <a:cxn ang="0">
                        <a:pos x="145" y="24"/>
                      </a:cxn>
                      <a:cxn ang="0">
                        <a:pos x="128" y="28"/>
                      </a:cxn>
                      <a:cxn ang="0">
                        <a:pos x="135" y="37"/>
                      </a:cxn>
                      <a:cxn ang="0">
                        <a:pos x="119" y="40"/>
                      </a:cxn>
                      <a:cxn ang="0">
                        <a:pos x="107" y="39"/>
                      </a:cxn>
                      <a:cxn ang="0">
                        <a:pos x="112" y="37"/>
                      </a:cxn>
                      <a:cxn ang="0">
                        <a:pos x="109" y="26"/>
                      </a:cxn>
                      <a:cxn ang="0">
                        <a:pos x="107" y="20"/>
                      </a:cxn>
                      <a:cxn ang="0">
                        <a:pos x="100" y="15"/>
                      </a:cxn>
                      <a:cxn ang="0">
                        <a:pos x="90" y="17"/>
                      </a:cxn>
                      <a:cxn ang="0">
                        <a:pos x="85" y="17"/>
                      </a:cxn>
                      <a:cxn ang="0">
                        <a:pos x="78" y="16"/>
                      </a:cxn>
                      <a:cxn ang="0">
                        <a:pos x="53" y="1"/>
                      </a:cxn>
                      <a:cxn ang="0">
                        <a:pos x="37" y="9"/>
                      </a:cxn>
                      <a:cxn ang="0">
                        <a:pos x="1" y="0"/>
                      </a:cxn>
                      <a:cxn ang="0">
                        <a:pos x="140" y="1"/>
                      </a:cxn>
                    </a:cxnLst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7" name="Freeform 45"/>
                  <p:cNvSpPr/>
                  <p:nvPr/>
                </p:nvSpPr>
                <p:spPr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67" y="20"/>
                      </a:cxn>
                      <a:cxn ang="0">
                        <a:pos x="19" y="1"/>
                      </a:cxn>
                      <a:cxn ang="0">
                        <a:pos x="181" y="0"/>
                      </a:cxn>
                      <a:cxn ang="0">
                        <a:pos x="187" y="9"/>
                      </a:cxn>
                      <a:cxn ang="0">
                        <a:pos x="167" y="10"/>
                      </a:cxn>
                      <a:cxn ang="0">
                        <a:pos x="67" y="20"/>
                      </a:cxn>
                    </a:cxnLst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8" name="Freeform 46"/>
                  <p:cNvSpPr/>
                  <p:nvPr/>
                </p:nvSpPr>
                <p:spPr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19" name="Freeform 47"/>
                  <p:cNvSpPr/>
                  <p:nvPr/>
                </p:nvSpPr>
                <p:spPr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0" name="Freeform 48"/>
                  <p:cNvSpPr/>
                  <p:nvPr/>
                </p:nvSpPr>
                <p:spPr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1" name="Freeform 49"/>
                  <p:cNvSpPr/>
                  <p:nvPr/>
                </p:nvSpPr>
                <p:spPr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2" name="Freeform 50"/>
                  <p:cNvSpPr/>
                  <p:nvPr/>
                </p:nvSpPr>
                <p:spPr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3" name="Freeform 51"/>
                  <p:cNvSpPr/>
                  <p:nvPr/>
                </p:nvSpPr>
                <p:spPr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4" name="Freeform 52"/>
                  <p:cNvSpPr/>
                  <p:nvPr/>
                </p:nvSpPr>
                <p:spPr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5" name="Freeform 53"/>
                  <p:cNvSpPr/>
                  <p:nvPr/>
                </p:nvSpPr>
                <p:spPr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6" name="Freeform 54"/>
                  <p:cNvSpPr/>
                  <p:nvPr/>
                </p:nvSpPr>
                <p:spPr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7" name="Freeform 55"/>
                  <p:cNvSpPr/>
                  <p:nvPr/>
                </p:nvSpPr>
                <p:spPr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8" name="Freeform 56"/>
                  <p:cNvSpPr/>
                  <p:nvPr/>
                </p:nvSpPr>
                <p:spPr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29" name="Freeform 57"/>
                  <p:cNvSpPr/>
                  <p:nvPr/>
                </p:nvSpPr>
                <p:spPr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0" name="Freeform 58"/>
                  <p:cNvSpPr/>
                  <p:nvPr/>
                </p:nvSpPr>
                <p:spPr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1" name="Freeform 59"/>
                  <p:cNvSpPr/>
                  <p:nvPr/>
                </p:nvSpPr>
                <p:spPr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2" name="Freeform 60"/>
                  <p:cNvSpPr/>
                  <p:nvPr/>
                </p:nvSpPr>
                <p:spPr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3" name="Freeform 61"/>
                  <p:cNvSpPr/>
                  <p:nvPr/>
                </p:nvSpPr>
                <p:spPr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4" name="Freeform 62"/>
                  <p:cNvSpPr/>
                  <p:nvPr/>
                </p:nvSpPr>
                <p:spPr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5" name="Freeform 63"/>
                  <p:cNvSpPr/>
                  <p:nvPr/>
                </p:nvSpPr>
                <p:spPr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6" name="Freeform 64"/>
                  <p:cNvSpPr/>
                  <p:nvPr/>
                </p:nvSpPr>
                <p:spPr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7" name="Freeform 65"/>
                  <p:cNvSpPr/>
                  <p:nvPr/>
                </p:nvSpPr>
                <p:spPr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8" name="Freeform 66"/>
                  <p:cNvSpPr/>
                  <p:nvPr/>
                </p:nvSpPr>
                <p:spPr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39" name="Freeform 67"/>
                  <p:cNvSpPr/>
                  <p:nvPr/>
                </p:nvSpPr>
                <p:spPr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3140" name="Group 68"/>
                <p:cNvGrpSpPr/>
                <p:nvPr/>
              </p:nvGrpSpPr>
              <p:grpSpPr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3141" name="Freeform 69"/>
                  <p:cNvSpPr/>
                  <p:nvPr/>
                </p:nvSpPr>
                <p:spPr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42" name="Freeform 70"/>
                  <p:cNvSpPr/>
                  <p:nvPr/>
                </p:nvSpPr>
                <p:spPr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43" name="Freeform 71"/>
                  <p:cNvSpPr/>
                  <p:nvPr/>
                </p:nvSpPr>
                <p:spPr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44" name="Freeform 72"/>
                  <p:cNvSpPr/>
                  <p:nvPr/>
                </p:nvSpPr>
                <p:spPr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45" name="Freeform 73"/>
                  <p:cNvSpPr/>
                  <p:nvPr/>
                </p:nvSpPr>
                <p:spPr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46" name="Freeform 74"/>
                  <p:cNvSpPr/>
                  <p:nvPr/>
                </p:nvSpPr>
                <p:spPr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47" name="Freeform 75"/>
                  <p:cNvSpPr/>
                  <p:nvPr/>
                </p:nvSpPr>
                <p:spPr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48" name="Freeform 76"/>
                  <p:cNvSpPr/>
                  <p:nvPr/>
                </p:nvSpPr>
                <p:spPr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49" name="Freeform 77"/>
                  <p:cNvSpPr/>
                  <p:nvPr/>
                </p:nvSpPr>
                <p:spPr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0" name="Freeform 78"/>
                  <p:cNvSpPr/>
                  <p:nvPr/>
                </p:nvSpPr>
                <p:spPr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1" name="Freeform 79"/>
                  <p:cNvSpPr/>
                  <p:nvPr/>
                </p:nvSpPr>
                <p:spPr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2" name="Freeform 80"/>
                  <p:cNvSpPr/>
                  <p:nvPr/>
                </p:nvSpPr>
                <p:spPr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3" name="Freeform 81"/>
                  <p:cNvSpPr/>
                  <p:nvPr/>
                </p:nvSpPr>
                <p:spPr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4" name="Freeform 82"/>
                  <p:cNvSpPr/>
                  <p:nvPr/>
                </p:nvSpPr>
                <p:spPr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5" name="Freeform 83"/>
                  <p:cNvSpPr/>
                  <p:nvPr/>
                </p:nvSpPr>
                <p:spPr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6" name="Freeform 84"/>
                  <p:cNvSpPr/>
                  <p:nvPr/>
                </p:nvSpPr>
                <p:spPr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7" name="Freeform 85"/>
                  <p:cNvSpPr/>
                  <p:nvPr/>
                </p:nvSpPr>
                <p:spPr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8" name="Freeform 86"/>
                  <p:cNvSpPr/>
                  <p:nvPr/>
                </p:nvSpPr>
                <p:spPr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59" name="Freeform 87"/>
                  <p:cNvSpPr/>
                  <p:nvPr/>
                </p:nvSpPr>
                <p:spPr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0" name="Freeform 88"/>
                  <p:cNvSpPr/>
                  <p:nvPr/>
                </p:nvSpPr>
                <p:spPr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1" name="Freeform 89"/>
                  <p:cNvSpPr/>
                  <p:nvPr/>
                </p:nvSpPr>
                <p:spPr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2" name="Freeform 90"/>
                  <p:cNvSpPr/>
                  <p:nvPr/>
                </p:nvSpPr>
                <p:spPr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3" name="Freeform 91"/>
                  <p:cNvSpPr/>
                  <p:nvPr/>
                </p:nvSpPr>
                <p:spPr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4" name="Freeform 92"/>
                  <p:cNvSpPr/>
                  <p:nvPr/>
                </p:nvSpPr>
                <p:spPr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5" name="Freeform 93"/>
                  <p:cNvSpPr/>
                  <p:nvPr/>
                </p:nvSpPr>
                <p:spPr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6" name="Freeform 94"/>
                  <p:cNvSpPr/>
                  <p:nvPr/>
                </p:nvSpPr>
                <p:spPr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7" name="Freeform 95"/>
                  <p:cNvSpPr/>
                  <p:nvPr/>
                </p:nvSpPr>
                <p:spPr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8" name="Freeform 96"/>
                  <p:cNvSpPr/>
                  <p:nvPr/>
                </p:nvSpPr>
                <p:spPr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69" name="Freeform 97"/>
                  <p:cNvSpPr/>
                  <p:nvPr/>
                </p:nvSpPr>
                <p:spPr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0" name="Freeform 98"/>
                  <p:cNvSpPr/>
                  <p:nvPr/>
                </p:nvSpPr>
                <p:spPr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1" name="Freeform 99"/>
                  <p:cNvSpPr/>
                  <p:nvPr/>
                </p:nvSpPr>
                <p:spPr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2" name="Freeform 100"/>
                  <p:cNvSpPr/>
                  <p:nvPr/>
                </p:nvSpPr>
                <p:spPr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3" name="Freeform 101"/>
                  <p:cNvSpPr/>
                  <p:nvPr/>
                </p:nvSpPr>
                <p:spPr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4" name="Freeform 102"/>
                  <p:cNvSpPr/>
                  <p:nvPr/>
                </p:nvSpPr>
                <p:spPr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5" name="Freeform 103"/>
                  <p:cNvSpPr/>
                  <p:nvPr/>
                </p:nvSpPr>
                <p:spPr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6" name="Freeform 104"/>
                  <p:cNvSpPr/>
                  <p:nvPr/>
                </p:nvSpPr>
                <p:spPr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7" name="Freeform 105"/>
                  <p:cNvSpPr/>
                  <p:nvPr/>
                </p:nvSpPr>
                <p:spPr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8" name="Freeform 106"/>
                  <p:cNvSpPr/>
                  <p:nvPr/>
                </p:nvSpPr>
                <p:spPr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79" name="Freeform 107"/>
                  <p:cNvSpPr/>
                  <p:nvPr/>
                </p:nvSpPr>
                <p:spPr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80" name="Freeform 108"/>
                  <p:cNvSpPr/>
                  <p:nvPr/>
                </p:nvSpPr>
                <p:spPr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81" name="Freeform 109"/>
                  <p:cNvSpPr/>
                  <p:nvPr/>
                </p:nvSpPr>
                <p:spPr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182" name="Freeform 110"/>
                  <p:cNvSpPr/>
                  <p:nvPr/>
                </p:nvSpPr>
                <p:spPr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3183" name="Group 111"/>
              <p:cNvGrpSpPr/>
              <p:nvPr/>
            </p:nvGrpSpPr>
            <p:grpSpPr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8304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5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6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7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8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9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0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1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2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3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4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5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6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7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8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9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0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1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2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3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4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3205" name="Group 133"/>
              <p:cNvGrpSpPr/>
              <p:nvPr/>
            </p:nvGrpSpPr>
            <p:grpSpPr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8326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7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8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9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0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1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2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3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4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5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6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7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8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9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0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1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2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3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4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5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6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7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8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9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50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3231" name="Picture 159" descr="C:\My Documents\bits\earth.GIF"/>
            <p:cNvPicPr>
              <a:picLocks noChangeAspect="1"/>
            </p:cNvPicPr>
            <p:nvPr userDrawn="1"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over dir="r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4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grpSp>
        <p:nvGrpSpPr>
          <p:cNvPr id="4103" name="Group 7"/>
          <p:cNvGrpSpPr/>
          <p:nvPr/>
        </p:nvGrpSpPr>
        <p:grpSpPr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4104" name="Group 8"/>
            <p:cNvGrpSpPr/>
            <p:nvPr userDrawn="1"/>
          </p:nvGrpSpPr>
          <p:grpSpPr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4105" name="Freeform 9"/>
              <p:cNvSpPr/>
              <p:nvPr/>
            </p:nvSpPr>
            <p:spPr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4106" name="Group 10"/>
              <p:cNvGrpSpPr/>
              <p:nvPr/>
            </p:nvGrpSpPr>
            <p:grpSpPr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4107" name="Group 11"/>
                <p:cNvGrpSpPr/>
                <p:nvPr/>
              </p:nvGrpSpPr>
              <p:grpSpPr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4108" name="Freeform 12"/>
                  <p:cNvSpPr/>
                  <p:nvPr/>
                </p:nvSpPr>
                <p:spPr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2" y="4"/>
                      </a:cxn>
                      <a:cxn ang="0">
                        <a:pos x="7" y="2"/>
                      </a:cxn>
                      <a:cxn ang="0">
                        <a:pos x="6" y="6"/>
                      </a:cxn>
                      <a:cxn ang="0">
                        <a:pos x="2" y="4"/>
                      </a:cxn>
                    </a:cxnLst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09" name="Freeform 13"/>
                  <p:cNvSpPr/>
                  <p:nvPr/>
                </p:nvSpPr>
                <p:spPr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1" y="5"/>
                      </a:cxn>
                      <a:cxn ang="0">
                        <a:pos x="5" y="1"/>
                      </a:cxn>
                      <a:cxn ang="0">
                        <a:pos x="3" y="7"/>
                      </a:cxn>
                      <a:cxn ang="0">
                        <a:pos x="1" y="5"/>
                      </a:cxn>
                    </a:cxnLst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0" name="Freeform 14"/>
                  <p:cNvSpPr/>
                  <p:nvPr/>
                </p:nvSpPr>
                <p:spPr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1" name="Freeform 15"/>
                  <p:cNvSpPr/>
                  <p:nvPr/>
                </p:nvSpPr>
                <p:spPr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2" name="Freeform 16"/>
                  <p:cNvSpPr/>
                  <p:nvPr/>
                </p:nvSpPr>
                <p:spPr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3" name="Freeform 17"/>
                  <p:cNvSpPr/>
                  <p:nvPr/>
                </p:nvSpPr>
                <p:spPr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4" name="Freeform 18"/>
                  <p:cNvSpPr/>
                  <p:nvPr/>
                </p:nvSpPr>
                <p:spPr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5" name="Freeform 19"/>
                  <p:cNvSpPr/>
                  <p:nvPr/>
                </p:nvSpPr>
                <p:spPr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6" name="Freeform 20"/>
                  <p:cNvSpPr/>
                  <p:nvPr/>
                </p:nvSpPr>
                <p:spPr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7" name="Freeform 21"/>
                  <p:cNvSpPr/>
                  <p:nvPr/>
                </p:nvSpPr>
                <p:spPr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8" name="Freeform 22"/>
                  <p:cNvSpPr/>
                  <p:nvPr/>
                </p:nvSpPr>
                <p:spPr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19" name="Freeform 23"/>
                  <p:cNvSpPr/>
                  <p:nvPr/>
                </p:nvSpPr>
                <p:spPr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0" name="Freeform 24"/>
                  <p:cNvSpPr/>
                  <p:nvPr/>
                </p:nvSpPr>
                <p:spPr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1" name="Freeform 25"/>
                  <p:cNvSpPr/>
                  <p:nvPr/>
                </p:nvSpPr>
                <p:spPr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2" name="Freeform 26"/>
                  <p:cNvSpPr/>
                  <p:nvPr/>
                </p:nvSpPr>
                <p:spPr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3" name="Freeform 27"/>
                  <p:cNvSpPr/>
                  <p:nvPr/>
                </p:nvSpPr>
                <p:spPr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4" name="Freeform 28"/>
                  <p:cNvSpPr/>
                  <p:nvPr/>
                </p:nvSpPr>
                <p:spPr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6" y="0"/>
                      </a:cxn>
                      <a:cxn ang="0">
                        <a:pos x="6" y="8"/>
                      </a:cxn>
                      <a:cxn ang="0">
                        <a:pos x="3" y="5"/>
                      </a:cxn>
                    </a:cxnLst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5" name="Freeform 29"/>
                  <p:cNvSpPr/>
                  <p:nvPr/>
                </p:nvSpPr>
                <p:spPr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6" name="Freeform 30"/>
                  <p:cNvSpPr/>
                  <p:nvPr/>
                </p:nvSpPr>
                <p:spPr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7" name="Freeform 31"/>
                  <p:cNvSpPr/>
                  <p:nvPr/>
                </p:nvSpPr>
                <p:spPr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8" name="Freeform 32"/>
                  <p:cNvSpPr/>
                  <p:nvPr/>
                </p:nvSpPr>
                <p:spPr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29" name="Freeform 33"/>
                  <p:cNvSpPr/>
                  <p:nvPr/>
                </p:nvSpPr>
                <p:spPr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0" name="Freeform 34"/>
                  <p:cNvSpPr/>
                  <p:nvPr/>
                </p:nvSpPr>
                <p:spPr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1" name="Freeform 35"/>
                  <p:cNvSpPr/>
                  <p:nvPr/>
                </p:nvSpPr>
                <p:spPr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13" y="178"/>
                      </a:cxn>
                      <a:cxn ang="0">
                        <a:pos x="15" y="159"/>
                      </a:cxn>
                      <a:cxn ang="0">
                        <a:pos x="14" y="156"/>
                      </a:cxn>
                      <a:cxn ang="0">
                        <a:pos x="10" y="139"/>
                      </a:cxn>
                      <a:cxn ang="0">
                        <a:pos x="3" y="137"/>
                      </a:cxn>
                      <a:cxn ang="0">
                        <a:pos x="0" y="122"/>
                      </a:cxn>
                      <a:cxn ang="0">
                        <a:pos x="8" y="115"/>
                      </a:cxn>
                      <a:cxn ang="0">
                        <a:pos x="4" y="105"/>
                      </a:cxn>
                      <a:cxn ang="0">
                        <a:pos x="1" y="102"/>
                      </a:cxn>
                      <a:cxn ang="0">
                        <a:pos x="18" y="76"/>
                      </a:cxn>
                      <a:cxn ang="0">
                        <a:pos x="28" y="61"/>
                      </a:cxn>
                      <a:cxn ang="0">
                        <a:pos x="27" y="45"/>
                      </a:cxn>
                      <a:cxn ang="0">
                        <a:pos x="15" y="27"/>
                      </a:cxn>
                      <a:cxn ang="0">
                        <a:pos x="13" y="20"/>
                      </a:cxn>
                      <a:cxn ang="0">
                        <a:pos x="17" y="23"/>
                      </a:cxn>
                      <a:cxn ang="0">
                        <a:pos x="30" y="22"/>
                      </a:cxn>
                      <a:cxn ang="0">
                        <a:pos x="41" y="7"/>
                      </a:cxn>
                      <a:cxn ang="0">
                        <a:pos x="52" y="0"/>
                      </a:cxn>
                      <a:cxn ang="0">
                        <a:pos x="56" y="1"/>
                      </a:cxn>
                      <a:cxn ang="0">
                        <a:pos x="58" y="6"/>
                      </a:cxn>
                      <a:cxn ang="0">
                        <a:pos x="62" y="3"/>
                      </a:cxn>
                      <a:cxn ang="0">
                        <a:pos x="70" y="5"/>
                      </a:cxn>
                      <a:cxn ang="0">
                        <a:pos x="74" y="6"/>
                      </a:cxn>
                      <a:cxn ang="0">
                        <a:pos x="90" y="9"/>
                      </a:cxn>
                      <a:cxn ang="0">
                        <a:pos x="98" y="15"/>
                      </a:cxn>
                      <a:cxn ang="0">
                        <a:pos x="106" y="11"/>
                      </a:cxn>
                      <a:cxn ang="0">
                        <a:pos x="110" y="9"/>
                      </a:cxn>
                      <a:cxn ang="0">
                        <a:pos x="124" y="9"/>
                      </a:cxn>
                      <a:cxn ang="0">
                        <a:pos x="134" y="20"/>
                      </a:cxn>
                      <a:cxn ang="0">
                        <a:pos x="147" y="38"/>
                      </a:cxn>
                      <a:cxn ang="0">
                        <a:pos x="156" y="45"/>
                      </a:cxn>
                      <a:cxn ang="0">
                        <a:pos x="163" y="43"/>
                      </a:cxn>
                      <a:cxn ang="0">
                        <a:pos x="171" y="41"/>
                      </a:cxn>
                      <a:cxn ang="0">
                        <a:pos x="184" y="45"/>
                      </a:cxn>
                      <a:cxn ang="0">
                        <a:pos x="190" y="52"/>
                      </a:cxn>
                      <a:cxn ang="0">
                        <a:pos x="196" y="57"/>
                      </a:cxn>
                      <a:cxn ang="0">
                        <a:pos x="202" y="71"/>
                      </a:cxn>
                      <a:cxn ang="0">
                        <a:pos x="204" y="76"/>
                      </a:cxn>
                      <a:cxn ang="0">
                        <a:pos x="206" y="80"/>
                      </a:cxn>
                      <a:cxn ang="0">
                        <a:pos x="197" y="90"/>
                      </a:cxn>
                      <a:cxn ang="0">
                        <a:pos x="204" y="90"/>
                      </a:cxn>
                      <a:cxn ang="0">
                        <a:pos x="217" y="99"/>
                      </a:cxn>
                      <a:cxn ang="0">
                        <a:pos x="231" y="100"/>
                      </a:cxn>
                      <a:cxn ang="0">
                        <a:pos x="241" y="107"/>
                      </a:cxn>
                      <a:cxn ang="0">
                        <a:pos x="243" y="110"/>
                      </a:cxn>
                      <a:cxn ang="0">
                        <a:pos x="243" y="112"/>
                      </a:cxn>
                      <a:cxn ang="0">
                        <a:pos x="250" y="110"/>
                      </a:cxn>
                      <a:cxn ang="0">
                        <a:pos x="254" y="109"/>
                      </a:cxn>
                      <a:cxn ang="0">
                        <a:pos x="279" y="118"/>
                      </a:cxn>
                      <a:cxn ang="0">
                        <a:pos x="284" y="127"/>
                      </a:cxn>
                      <a:cxn ang="0">
                        <a:pos x="295" y="128"/>
                      </a:cxn>
                      <a:cxn ang="0">
                        <a:pos x="299" y="137"/>
                      </a:cxn>
                      <a:cxn ang="0">
                        <a:pos x="286" y="164"/>
                      </a:cxn>
                      <a:cxn ang="0">
                        <a:pos x="276" y="179"/>
                      </a:cxn>
                    </a:cxnLst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2" name="Freeform 36"/>
                  <p:cNvSpPr/>
                  <p:nvPr/>
                </p:nvSpPr>
                <p:spPr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173" y="2"/>
                      </a:cxn>
                      <a:cxn ang="0">
                        <a:pos x="214" y="11"/>
                      </a:cxn>
                      <a:cxn ang="0">
                        <a:pos x="235" y="13"/>
                      </a:cxn>
                      <a:cxn ang="0">
                        <a:pos x="247" y="44"/>
                      </a:cxn>
                      <a:cxn ang="0">
                        <a:pos x="250" y="30"/>
                      </a:cxn>
                      <a:cxn ang="0">
                        <a:pos x="259" y="23"/>
                      </a:cxn>
                      <a:cxn ang="0">
                        <a:pos x="274" y="42"/>
                      </a:cxn>
                      <a:cxn ang="0">
                        <a:pos x="291" y="33"/>
                      </a:cxn>
                      <a:cxn ang="0">
                        <a:pos x="301" y="29"/>
                      </a:cxn>
                      <a:cxn ang="0">
                        <a:pos x="325" y="1"/>
                      </a:cxn>
                      <a:cxn ang="0">
                        <a:pos x="341" y="23"/>
                      </a:cxn>
                      <a:cxn ang="0">
                        <a:pos x="341" y="44"/>
                      </a:cxn>
                      <a:cxn ang="0">
                        <a:pos x="337" y="53"/>
                      </a:cxn>
                      <a:cxn ang="0">
                        <a:pos x="327" y="54"/>
                      </a:cxn>
                      <a:cxn ang="0">
                        <a:pos x="325" y="62"/>
                      </a:cxn>
                      <a:cxn ang="0">
                        <a:pos x="342" y="76"/>
                      </a:cxn>
                      <a:cxn ang="0">
                        <a:pos x="335" y="108"/>
                      </a:cxn>
                      <a:cxn ang="0">
                        <a:pos x="354" y="139"/>
                      </a:cxn>
                      <a:cxn ang="0">
                        <a:pos x="365" y="151"/>
                      </a:cxn>
                      <a:cxn ang="0">
                        <a:pos x="354" y="151"/>
                      </a:cxn>
                      <a:cxn ang="0">
                        <a:pos x="318" y="127"/>
                      </a:cxn>
                      <a:cxn ang="0">
                        <a:pos x="289" y="135"/>
                      </a:cxn>
                      <a:cxn ang="0">
                        <a:pos x="252" y="148"/>
                      </a:cxn>
                      <a:cxn ang="0">
                        <a:pos x="274" y="194"/>
                      </a:cxn>
                      <a:cxn ang="0">
                        <a:pos x="303" y="205"/>
                      </a:cxn>
                      <a:cxn ang="0">
                        <a:pos x="315" y="184"/>
                      </a:cxn>
                      <a:cxn ang="0">
                        <a:pos x="330" y="191"/>
                      </a:cxn>
                      <a:cxn ang="0">
                        <a:pos x="327" y="211"/>
                      </a:cxn>
                      <a:cxn ang="0">
                        <a:pos x="342" y="225"/>
                      </a:cxn>
                      <a:cxn ang="0">
                        <a:pos x="358" y="221"/>
                      </a:cxn>
                      <a:cxn ang="0">
                        <a:pos x="394" y="270"/>
                      </a:cxn>
                      <a:cxn ang="0">
                        <a:pos x="402" y="277"/>
                      </a:cxn>
                      <a:cxn ang="0">
                        <a:pos x="373" y="272"/>
                      </a:cxn>
                      <a:cxn ang="0">
                        <a:pos x="354" y="254"/>
                      </a:cxn>
                      <a:cxn ang="0">
                        <a:pos x="332" y="238"/>
                      </a:cxn>
                      <a:cxn ang="0">
                        <a:pos x="300" y="222"/>
                      </a:cxn>
                      <a:cxn ang="0">
                        <a:pos x="262" y="217"/>
                      </a:cxn>
                      <a:cxn ang="0">
                        <a:pos x="216" y="199"/>
                      </a:cxn>
                      <a:cxn ang="0">
                        <a:pos x="197" y="170"/>
                      </a:cxn>
                      <a:cxn ang="0">
                        <a:pos x="184" y="155"/>
                      </a:cxn>
                      <a:cxn ang="0">
                        <a:pos x="163" y="144"/>
                      </a:cxn>
                      <a:cxn ang="0">
                        <a:pos x="146" y="124"/>
                      </a:cxn>
                      <a:cxn ang="0">
                        <a:pos x="151" y="139"/>
                      </a:cxn>
                      <a:cxn ang="0">
                        <a:pos x="178" y="166"/>
                      </a:cxn>
                      <a:cxn ang="0">
                        <a:pos x="180" y="176"/>
                      </a:cxn>
                      <a:cxn ang="0">
                        <a:pos x="168" y="167"/>
                      </a:cxn>
                      <a:cxn ang="0">
                        <a:pos x="151" y="156"/>
                      </a:cxn>
                      <a:cxn ang="0">
                        <a:pos x="134" y="135"/>
                      </a:cxn>
                      <a:cxn ang="0">
                        <a:pos x="114" y="116"/>
                      </a:cxn>
                      <a:cxn ang="0">
                        <a:pos x="90" y="105"/>
                      </a:cxn>
                      <a:cxn ang="0">
                        <a:pos x="66" y="80"/>
                      </a:cxn>
                      <a:cxn ang="0">
                        <a:pos x="28" y="22"/>
                      </a:cxn>
                      <a:cxn ang="0">
                        <a:pos x="15" y="13"/>
                      </a:cxn>
                      <a:cxn ang="0">
                        <a:pos x="20" y="7"/>
                      </a:cxn>
                      <a:cxn ang="0">
                        <a:pos x="44" y="23"/>
                      </a:cxn>
                    </a:cxnLst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3" name="Freeform 37"/>
                  <p:cNvSpPr/>
                  <p:nvPr/>
                </p:nvSpPr>
                <p:spPr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3" y="9"/>
                      </a:cxn>
                      <a:cxn ang="0">
                        <a:pos x="4" y="16"/>
                      </a:cxn>
                      <a:cxn ang="0">
                        <a:pos x="3" y="9"/>
                      </a:cxn>
                    </a:cxnLst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4" name="Freeform 38"/>
                  <p:cNvSpPr/>
                  <p:nvPr/>
                </p:nvSpPr>
                <p:spPr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16" y="6"/>
                      </a:cxn>
                      <a:cxn ang="0">
                        <a:pos x="4" y="6"/>
                      </a:cxn>
                      <a:cxn ang="0">
                        <a:pos x="0" y="2"/>
                      </a:cxn>
                    </a:cxnLst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5" name="Freeform 39"/>
                  <p:cNvSpPr/>
                  <p:nvPr/>
                </p:nvSpPr>
                <p:spPr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12" y="9"/>
                      </a:cxn>
                      <a:cxn ang="0">
                        <a:pos x="24" y="7"/>
                      </a:cxn>
                      <a:cxn ang="0">
                        <a:pos x="34" y="3"/>
                      </a:cxn>
                      <a:cxn ang="0">
                        <a:pos x="27" y="9"/>
                      </a:cxn>
                      <a:cxn ang="0">
                        <a:pos x="53" y="17"/>
                      </a:cxn>
                      <a:cxn ang="0">
                        <a:pos x="69" y="22"/>
                      </a:cxn>
                      <a:cxn ang="0">
                        <a:pos x="50" y="26"/>
                      </a:cxn>
                      <a:cxn ang="0">
                        <a:pos x="38" y="20"/>
                      </a:cxn>
                      <a:cxn ang="0">
                        <a:pos x="33" y="18"/>
                      </a:cxn>
                      <a:cxn ang="0">
                        <a:pos x="10" y="14"/>
                      </a:cxn>
                      <a:cxn ang="0">
                        <a:pos x="0" y="17"/>
                      </a:cxn>
                    </a:cxnLst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6" name="Freeform 40"/>
                  <p:cNvSpPr/>
                  <p:nvPr/>
                </p:nvSpPr>
                <p:spPr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" y="1"/>
                      </a:cxn>
                      <a:cxn ang="0">
                        <a:pos x="38" y="8"/>
                      </a:cxn>
                      <a:cxn ang="0">
                        <a:pos x="48" y="7"/>
                      </a:cxn>
                      <a:cxn ang="0">
                        <a:pos x="46" y="15"/>
                      </a:cxn>
                      <a:cxn ang="0">
                        <a:pos x="27" y="14"/>
                      </a:cxn>
                      <a:cxn ang="0">
                        <a:pos x="0" y="12"/>
                      </a:cxn>
                      <a:cxn ang="0">
                        <a:pos x="12" y="7"/>
                      </a:cxn>
                      <a:cxn ang="0">
                        <a:pos x="0" y="0"/>
                      </a:cxn>
                    </a:cxnLst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7" name="Freeform 41"/>
                  <p:cNvSpPr/>
                  <p:nvPr/>
                </p:nvSpPr>
                <p:spPr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7" y="8"/>
                      </a:cxn>
                      <a:cxn ang="0">
                        <a:pos x="16" y="4"/>
                      </a:cxn>
                      <a:cxn ang="0">
                        <a:pos x="7" y="8"/>
                      </a:cxn>
                    </a:cxnLst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8" name="Freeform 42"/>
                  <p:cNvSpPr/>
                  <p:nvPr/>
                </p:nvSpPr>
                <p:spPr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8" y="11"/>
                      </a:cxn>
                      <a:cxn ang="0">
                        <a:pos x="8" y="0"/>
                      </a:cxn>
                      <a:cxn ang="0">
                        <a:pos x="8" y="11"/>
                      </a:cxn>
                    </a:cxnLst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39" name="Freeform 43"/>
                  <p:cNvSpPr/>
                  <p:nvPr/>
                </p:nvSpPr>
                <p:spPr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2" y="3"/>
                      </a:cxn>
                      <a:cxn ang="0">
                        <a:pos x="9" y="11"/>
                      </a:cxn>
                      <a:cxn ang="0">
                        <a:pos x="10" y="17"/>
                      </a:cxn>
                      <a:cxn ang="0">
                        <a:pos x="16" y="18"/>
                      </a:cxn>
                      <a:cxn ang="0">
                        <a:pos x="10" y="25"/>
                      </a:cxn>
                      <a:cxn ang="0">
                        <a:pos x="0" y="7"/>
                      </a:cxn>
                      <a:cxn ang="0">
                        <a:pos x="2" y="3"/>
                      </a:cxn>
                    </a:cxnLst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0" name="Freeform 44"/>
                  <p:cNvSpPr/>
                  <p:nvPr/>
                </p:nvSpPr>
                <p:spPr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140" y="1"/>
                      </a:cxn>
                      <a:cxn ang="0">
                        <a:pos x="147" y="5"/>
                      </a:cxn>
                      <a:cxn ang="0">
                        <a:pos x="149" y="0"/>
                      </a:cxn>
                      <a:cxn ang="0">
                        <a:pos x="168" y="0"/>
                      </a:cxn>
                      <a:cxn ang="0">
                        <a:pos x="182" y="11"/>
                      </a:cxn>
                      <a:cxn ang="0">
                        <a:pos x="202" y="6"/>
                      </a:cxn>
                      <a:cxn ang="0">
                        <a:pos x="199" y="19"/>
                      </a:cxn>
                      <a:cxn ang="0">
                        <a:pos x="189" y="29"/>
                      </a:cxn>
                      <a:cxn ang="0">
                        <a:pos x="187" y="19"/>
                      </a:cxn>
                      <a:cxn ang="0">
                        <a:pos x="182" y="20"/>
                      </a:cxn>
                      <a:cxn ang="0">
                        <a:pos x="177" y="19"/>
                      </a:cxn>
                      <a:cxn ang="0">
                        <a:pos x="167" y="13"/>
                      </a:cxn>
                      <a:cxn ang="0">
                        <a:pos x="145" y="24"/>
                      </a:cxn>
                      <a:cxn ang="0">
                        <a:pos x="128" y="28"/>
                      </a:cxn>
                      <a:cxn ang="0">
                        <a:pos x="135" y="37"/>
                      </a:cxn>
                      <a:cxn ang="0">
                        <a:pos x="119" y="40"/>
                      </a:cxn>
                      <a:cxn ang="0">
                        <a:pos x="107" y="39"/>
                      </a:cxn>
                      <a:cxn ang="0">
                        <a:pos x="112" y="37"/>
                      </a:cxn>
                      <a:cxn ang="0">
                        <a:pos x="109" y="26"/>
                      </a:cxn>
                      <a:cxn ang="0">
                        <a:pos x="107" y="20"/>
                      </a:cxn>
                      <a:cxn ang="0">
                        <a:pos x="100" y="15"/>
                      </a:cxn>
                      <a:cxn ang="0">
                        <a:pos x="90" y="17"/>
                      </a:cxn>
                      <a:cxn ang="0">
                        <a:pos x="85" y="17"/>
                      </a:cxn>
                      <a:cxn ang="0">
                        <a:pos x="78" y="16"/>
                      </a:cxn>
                      <a:cxn ang="0">
                        <a:pos x="53" y="1"/>
                      </a:cxn>
                      <a:cxn ang="0">
                        <a:pos x="37" y="9"/>
                      </a:cxn>
                      <a:cxn ang="0">
                        <a:pos x="1" y="0"/>
                      </a:cxn>
                      <a:cxn ang="0">
                        <a:pos x="140" y="1"/>
                      </a:cxn>
                    </a:cxnLst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1" name="Freeform 45"/>
                  <p:cNvSpPr/>
                  <p:nvPr/>
                </p:nvSpPr>
                <p:spPr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67" y="20"/>
                      </a:cxn>
                      <a:cxn ang="0">
                        <a:pos x="19" y="1"/>
                      </a:cxn>
                      <a:cxn ang="0">
                        <a:pos x="181" y="0"/>
                      </a:cxn>
                      <a:cxn ang="0">
                        <a:pos x="187" y="9"/>
                      </a:cxn>
                      <a:cxn ang="0">
                        <a:pos x="167" y="10"/>
                      </a:cxn>
                      <a:cxn ang="0">
                        <a:pos x="67" y="20"/>
                      </a:cxn>
                    </a:cxnLst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2" name="Freeform 46"/>
                  <p:cNvSpPr/>
                  <p:nvPr/>
                </p:nvSpPr>
                <p:spPr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3" name="Freeform 47"/>
                  <p:cNvSpPr/>
                  <p:nvPr/>
                </p:nvSpPr>
                <p:spPr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4" name="Freeform 48"/>
                  <p:cNvSpPr/>
                  <p:nvPr/>
                </p:nvSpPr>
                <p:spPr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5" name="Freeform 49"/>
                  <p:cNvSpPr/>
                  <p:nvPr/>
                </p:nvSpPr>
                <p:spPr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6" name="Freeform 50"/>
                  <p:cNvSpPr/>
                  <p:nvPr/>
                </p:nvSpPr>
                <p:spPr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7" name="Freeform 51"/>
                  <p:cNvSpPr/>
                  <p:nvPr/>
                </p:nvSpPr>
                <p:spPr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8" name="Freeform 52"/>
                  <p:cNvSpPr/>
                  <p:nvPr/>
                </p:nvSpPr>
                <p:spPr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49" name="Freeform 53"/>
                  <p:cNvSpPr/>
                  <p:nvPr/>
                </p:nvSpPr>
                <p:spPr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0" name="Freeform 54"/>
                  <p:cNvSpPr/>
                  <p:nvPr/>
                </p:nvSpPr>
                <p:spPr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1" name="Freeform 55"/>
                  <p:cNvSpPr/>
                  <p:nvPr/>
                </p:nvSpPr>
                <p:spPr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2" name="Freeform 56"/>
                  <p:cNvSpPr/>
                  <p:nvPr/>
                </p:nvSpPr>
                <p:spPr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3" name="Freeform 57"/>
                  <p:cNvSpPr/>
                  <p:nvPr/>
                </p:nvSpPr>
                <p:spPr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4" name="Freeform 58"/>
                  <p:cNvSpPr/>
                  <p:nvPr/>
                </p:nvSpPr>
                <p:spPr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5" name="Freeform 59"/>
                  <p:cNvSpPr/>
                  <p:nvPr/>
                </p:nvSpPr>
                <p:spPr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6" name="Freeform 60"/>
                  <p:cNvSpPr/>
                  <p:nvPr/>
                </p:nvSpPr>
                <p:spPr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7" name="Freeform 61"/>
                  <p:cNvSpPr/>
                  <p:nvPr/>
                </p:nvSpPr>
                <p:spPr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8" name="Freeform 62"/>
                  <p:cNvSpPr/>
                  <p:nvPr/>
                </p:nvSpPr>
                <p:spPr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59" name="Freeform 63"/>
                  <p:cNvSpPr/>
                  <p:nvPr/>
                </p:nvSpPr>
                <p:spPr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60" name="Freeform 64"/>
                  <p:cNvSpPr/>
                  <p:nvPr/>
                </p:nvSpPr>
                <p:spPr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61" name="Freeform 65"/>
                  <p:cNvSpPr/>
                  <p:nvPr/>
                </p:nvSpPr>
                <p:spPr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62" name="Freeform 66"/>
                  <p:cNvSpPr/>
                  <p:nvPr/>
                </p:nvSpPr>
                <p:spPr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63" name="Freeform 67"/>
                  <p:cNvSpPr/>
                  <p:nvPr/>
                </p:nvSpPr>
                <p:spPr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4164" name="Group 68"/>
                <p:cNvGrpSpPr/>
                <p:nvPr/>
              </p:nvGrpSpPr>
              <p:grpSpPr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4165" name="Freeform 69"/>
                  <p:cNvSpPr/>
                  <p:nvPr/>
                </p:nvSpPr>
                <p:spPr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66" name="Freeform 70"/>
                  <p:cNvSpPr/>
                  <p:nvPr/>
                </p:nvSpPr>
                <p:spPr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67" name="Freeform 71"/>
                  <p:cNvSpPr/>
                  <p:nvPr/>
                </p:nvSpPr>
                <p:spPr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68" name="Freeform 72"/>
                  <p:cNvSpPr/>
                  <p:nvPr/>
                </p:nvSpPr>
                <p:spPr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69" name="Freeform 73"/>
                  <p:cNvSpPr/>
                  <p:nvPr/>
                </p:nvSpPr>
                <p:spPr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0" name="Freeform 74"/>
                  <p:cNvSpPr/>
                  <p:nvPr/>
                </p:nvSpPr>
                <p:spPr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1" name="Freeform 75"/>
                  <p:cNvSpPr/>
                  <p:nvPr/>
                </p:nvSpPr>
                <p:spPr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2" name="Freeform 76"/>
                  <p:cNvSpPr/>
                  <p:nvPr/>
                </p:nvSpPr>
                <p:spPr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3" name="Freeform 77"/>
                  <p:cNvSpPr/>
                  <p:nvPr/>
                </p:nvSpPr>
                <p:spPr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4" name="Freeform 78"/>
                  <p:cNvSpPr/>
                  <p:nvPr/>
                </p:nvSpPr>
                <p:spPr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5" name="Freeform 79"/>
                  <p:cNvSpPr/>
                  <p:nvPr/>
                </p:nvSpPr>
                <p:spPr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6" name="Freeform 80"/>
                  <p:cNvSpPr/>
                  <p:nvPr/>
                </p:nvSpPr>
                <p:spPr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7" name="Freeform 81"/>
                  <p:cNvSpPr/>
                  <p:nvPr/>
                </p:nvSpPr>
                <p:spPr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8" name="Freeform 82"/>
                  <p:cNvSpPr/>
                  <p:nvPr/>
                </p:nvSpPr>
                <p:spPr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79" name="Freeform 83"/>
                  <p:cNvSpPr/>
                  <p:nvPr/>
                </p:nvSpPr>
                <p:spPr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0" name="Freeform 84"/>
                  <p:cNvSpPr/>
                  <p:nvPr/>
                </p:nvSpPr>
                <p:spPr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1" name="Freeform 85"/>
                  <p:cNvSpPr/>
                  <p:nvPr/>
                </p:nvSpPr>
                <p:spPr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2" name="Freeform 86"/>
                  <p:cNvSpPr/>
                  <p:nvPr/>
                </p:nvSpPr>
                <p:spPr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3" name="Freeform 87"/>
                  <p:cNvSpPr/>
                  <p:nvPr/>
                </p:nvSpPr>
                <p:spPr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4" name="Freeform 88"/>
                  <p:cNvSpPr/>
                  <p:nvPr/>
                </p:nvSpPr>
                <p:spPr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5" name="Freeform 89"/>
                  <p:cNvSpPr/>
                  <p:nvPr/>
                </p:nvSpPr>
                <p:spPr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6" name="Freeform 90"/>
                  <p:cNvSpPr/>
                  <p:nvPr/>
                </p:nvSpPr>
                <p:spPr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7" name="Freeform 91"/>
                  <p:cNvSpPr/>
                  <p:nvPr/>
                </p:nvSpPr>
                <p:spPr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8" name="Freeform 92"/>
                  <p:cNvSpPr/>
                  <p:nvPr/>
                </p:nvSpPr>
                <p:spPr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89" name="Freeform 93"/>
                  <p:cNvSpPr/>
                  <p:nvPr/>
                </p:nvSpPr>
                <p:spPr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0" name="Freeform 94"/>
                  <p:cNvSpPr/>
                  <p:nvPr/>
                </p:nvSpPr>
                <p:spPr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1" name="Freeform 95"/>
                  <p:cNvSpPr/>
                  <p:nvPr/>
                </p:nvSpPr>
                <p:spPr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2" name="Freeform 96"/>
                  <p:cNvSpPr/>
                  <p:nvPr/>
                </p:nvSpPr>
                <p:spPr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3" name="Freeform 97"/>
                  <p:cNvSpPr/>
                  <p:nvPr/>
                </p:nvSpPr>
                <p:spPr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4" name="Freeform 98"/>
                  <p:cNvSpPr/>
                  <p:nvPr/>
                </p:nvSpPr>
                <p:spPr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5" name="Freeform 99"/>
                  <p:cNvSpPr/>
                  <p:nvPr/>
                </p:nvSpPr>
                <p:spPr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6" name="Freeform 100"/>
                  <p:cNvSpPr/>
                  <p:nvPr/>
                </p:nvSpPr>
                <p:spPr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7" name="Freeform 101"/>
                  <p:cNvSpPr/>
                  <p:nvPr/>
                </p:nvSpPr>
                <p:spPr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8" name="Freeform 102"/>
                  <p:cNvSpPr/>
                  <p:nvPr/>
                </p:nvSpPr>
                <p:spPr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99" name="Freeform 103"/>
                  <p:cNvSpPr/>
                  <p:nvPr/>
                </p:nvSpPr>
                <p:spPr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200" name="Freeform 104"/>
                  <p:cNvSpPr/>
                  <p:nvPr/>
                </p:nvSpPr>
                <p:spPr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201" name="Freeform 105"/>
                  <p:cNvSpPr/>
                  <p:nvPr/>
                </p:nvSpPr>
                <p:spPr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202" name="Freeform 106"/>
                  <p:cNvSpPr/>
                  <p:nvPr/>
                </p:nvSpPr>
                <p:spPr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203" name="Freeform 107"/>
                  <p:cNvSpPr/>
                  <p:nvPr/>
                </p:nvSpPr>
                <p:spPr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204" name="Freeform 108"/>
                  <p:cNvSpPr/>
                  <p:nvPr/>
                </p:nvSpPr>
                <p:spPr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205" name="Freeform 109"/>
                  <p:cNvSpPr/>
                  <p:nvPr/>
                </p:nvSpPr>
                <p:spPr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206" name="Freeform 110"/>
                  <p:cNvSpPr/>
                  <p:nvPr/>
                </p:nvSpPr>
                <p:spPr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4207" name="Group 111"/>
              <p:cNvGrpSpPr/>
              <p:nvPr/>
            </p:nvGrpSpPr>
            <p:grpSpPr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8304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5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6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7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8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9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0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1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2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3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4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5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6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7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8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9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0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1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2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3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4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4229" name="Group 133"/>
              <p:cNvGrpSpPr/>
              <p:nvPr/>
            </p:nvGrpSpPr>
            <p:grpSpPr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8326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7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8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9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0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1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2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3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4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5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6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7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8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9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0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1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2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3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4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5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6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7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8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9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50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4255" name="Picture 159" descr="C:\My Documents\bits\earth.GIF"/>
            <p:cNvPicPr>
              <a:picLocks noChangeAspect="1"/>
            </p:cNvPicPr>
            <p:nvPr userDrawn="1"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cover dir="r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4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grpSp>
        <p:nvGrpSpPr>
          <p:cNvPr id="5127" name="Group 7"/>
          <p:cNvGrpSpPr/>
          <p:nvPr/>
        </p:nvGrpSpPr>
        <p:grpSpPr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5128" name="Group 8"/>
            <p:cNvGrpSpPr/>
            <p:nvPr userDrawn="1"/>
          </p:nvGrpSpPr>
          <p:grpSpPr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5129" name="Freeform 9"/>
              <p:cNvSpPr/>
              <p:nvPr/>
            </p:nvSpPr>
            <p:spPr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5130" name="Group 10"/>
              <p:cNvGrpSpPr/>
              <p:nvPr/>
            </p:nvGrpSpPr>
            <p:grpSpPr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5131" name="Group 11"/>
                <p:cNvGrpSpPr/>
                <p:nvPr/>
              </p:nvGrpSpPr>
              <p:grpSpPr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5132" name="Freeform 12"/>
                  <p:cNvSpPr/>
                  <p:nvPr/>
                </p:nvSpPr>
                <p:spPr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2" y="4"/>
                      </a:cxn>
                      <a:cxn ang="0">
                        <a:pos x="7" y="2"/>
                      </a:cxn>
                      <a:cxn ang="0">
                        <a:pos x="6" y="6"/>
                      </a:cxn>
                      <a:cxn ang="0">
                        <a:pos x="2" y="4"/>
                      </a:cxn>
                    </a:cxnLst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3" name="Freeform 13"/>
                  <p:cNvSpPr/>
                  <p:nvPr/>
                </p:nvSpPr>
                <p:spPr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1" y="5"/>
                      </a:cxn>
                      <a:cxn ang="0">
                        <a:pos x="5" y="1"/>
                      </a:cxn>
                      <a:cxn ang="0">
                        <a:pos x="3" y="7"/>
                      </a:cxn>
                      <a:cxn ang="0">
                        <a:pos x="1" y="5"/>
                      </a:cxn>
                    </a:cxnLst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4" name="Freeform 14"/>
                  <p:cNvSpPr/>
                  <p:nvPr/>
                </p:nvSpPr>
                <p:spPr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5" name="Freeform 15"/>
                  <p:cNvSpPr/>
                  <p:nvPr/>
                </p:nvSpPr>
                <p:spPr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6" name="Freeform 16"/>
                  <p:cNvSpPr/>
                  <p:nvPr/>
                </p:nvSpPr>
                <p:spPr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7" name="Freeform 17"/>
                  <p:cNvSpPr/>
                  <p:nvPr/>
                </p:nvSpPr>
                <p:spPr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8" name="Freeform 18"/>
                  <p:cNvSpPr/>
                  <p:nvPr/>
                </p:nvSpPr>
                <p:spPr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9" name="Freeform 19"/>
                  <p:cNvSpPr/>
                  <p:nvPr/>
                </p:nvSpPr>
                <p:spPr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0" name="Freeform 20"/>
                  <p:cNvSpPr/>
                  <p:nvPr/>
                </p:nvSpPr>
                <p:spPr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1" name="Freeform 21"/>
                  <p:cNvSpPr/>
                  <p:nvPr/>
                </p:nvSpPr>
                <p:spPr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2" name="Freeform 22"/>
                  <p:cNvSpPr/>
                  <p:nvPr/>
                </p:nvSpPr>
                <p:spPr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3" name="Freeform 23"/>
                  <p:cNvSpPr/>
                  <p:nvPr/>
                </p:nvSpPr>
                <p:spPr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4" name="Freeform 24"/>
                  <p:cNvSpPr/>
                  <p:nvPr/>
                </p:nvSpPr>
                <p:spPr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5" name="Freeform 25"/>
                  <p:cNvSpPr/>
                  <p:nvPr/>
                </p:nvSpPr>
                <p:spPr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6" name="Freeform 26"/>
                  <p:cNvSpPr/>
                  <p:nvPr/>
                </p:nvSpPr>
                <p:spPr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7" name="Freeform 27"/>
                  <p:cNvSpPr/>
                  <p:nvPr/>
                </p:nvSpPr>
                <p:spPr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8" name="Freeform 28"/>
                  <p:cNvSpPr/>
                  <p:nvPr/>
                </p:nvSpPr>
                <p:spPr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6" y="0"/>
                      </a:cxn>
                      <a:cxn ang="0">
                        <a:pos x="6" y="8"/>
                      </a:cxn>
                      <a:cxn ang="0">
                        <a:pos x="3" y="5"/>
                      </a:cxn>
                    </a:cxnLst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9" name="Freeform 29"/>
                  <p:cNvSpPr/>
                  <p:nvPr/>
                </p:nvSpPr>
                <p:spPr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0" name="Freeform 30"/>
                  <p:cNvSpPr/>
                  <p:nvPr/>
                </p:nvSpPr>
                <p:spPr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1" name="Freeform 31"/>
                  <p:cNvSpPr/>
                  <p:nvPr/>
                </p:nvSpPr>
                <p:spPr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2" name="Freeform 32"/>
                  <p:cNvSpPr/>
                  <p:nvPr/>
                </p:nvSpPr>
                <p:spPr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3" name="Freeform 33"/>
                  <p:cNvSpPr/>
                  <p:nvPr/>
                </p:nvSpPr>
                <p:spPr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4" name="Freeform 34"/>
                  <p:cNvSpPr/>
                  <p:nvPr/>
                </p:nvSpPr>
                <p:spPr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5" name="Freeform 35"/>
                  <p:cNvSpPr/>
                  <p:nvPr/>
                </p:nvSpPr>
                <p:spPr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13" y="178"/>
                      </a:cxn>
                      <a:cxn ang="0">
                        <a:pos x="15" y="159"/>
                      </a:cxn>
                      <a:cxn ang="0">
                        <a:pos x="14" y="156"/>
                      </a:cxn>
                      <a:cxn ang="0">
                        <a:pos x="10" y="139"/>
                      </a:cxn>
                      <a:cxn ang="0">
                        <a:pos x="3" y="137"/>
                      </a:cxn>
                      <a:cxn ang="0">
                        <a:pos x="0" y="122"/>
                      </a:cxn>
                      <a:cxn ang="0">
                        <a:pos x="8" y="115"/>
                      </a:cxn>
                      <a:cxn ang="0">
                        <a:pos x="4" y="105"/>
                      </a:cxn>
                      <a:cxn ang="0">
                        <a:pos x="1" y="102"/>
                      </a:cxn>
                      <a:cxn ang="0">
                        <a:pos x="18" y="76"/>
                      </a:cxn>
                      <a:cxn ang="0">
                        <a:pos x="28" y="61"/>
                      </a:cxn>
                      <a:cxn ang="0">
                        <a:pos x="27" y="45"/>
                      </a:cxn>
                      <a:cxn ang="0">
                        <a:pos x="15" y="27"/>
                      </a:cxn>
                      <a:cxn ang="0">
                        <a:pos x="13" y="20"/>
                      </a:cxn>
                      <a:cxn ang="0">
                        <a:pos x="17" y="23"/>
                      </a:cxn>
                      <a:cxn ang="0">
                        <a:pos x="30" y="22"/>
                      </a:cxn>
                      <a:cxn ang="0">
                        <a:pos x="41" y="7"/>
                      </a:cxn>
                      <a:cxn ang="0">
                        <a:pos x="52" y="0"/>
                      </a:cxn>
                      <a:cxn ang="0">
                        <a:pos x="56" y="1"/>
                      </a:cxn>
                      <a:cxn ang="0">
                        <a:pos x="58" y="6"/>
                      </a:cxn>
                      <a:cxn ang="0">
                        <a:pos x="62" y="3"/>
                      </a:cxn>
                      <a:cxn ang="0">
                        <a:pos x="70" y="5"/>
                      </a:cxn>
                      <a:cxn ang="0">
                        <a:pos x="74" y="6"/>
                      </a:cxn>
                      <a:cxn ang="0">
                        <a:pos x="90" y="9"/>
                      </a:cxn>
                      <a:cxn ang="0">
                        <a:pos x="98" y="15"/>
                      </a:cxn>
                      <a:cxn ang="0">
                        <a:pos x="106" y="11"/>
                      </a:cxn>
                      <a:cxn ang="0">
                        <a:pos x="110" y="9"/>
                      </a:cxn>
                      <a:cxn ang="0">
                        <a:pos x="124" y="9"/>
                      </a:cxn>
                      <a:cxn ang="0">
                        <a:pos x="134" y="20"/>
                      </a:cxn>
                      <a:cxn ang="0">
                        <a:pos x="147" y="38"/>
                      </a:cxn>
                      <a:cxn ang="0">
                        <a:pos x="156" y="45"/>
                      </a:cxn>
                      <a:cxn ang="0">
                        <a:pos x="163" y="43"/>
                      </a:cxn>
                      <a:cxn ang="0">
                        <a:pos x="171" y="41"/>
                      </a:cxn>
                      <a:cxn ang="0">
                        <a:pos x="184" y="45"/>
                      </a:cxn>
                      <a:cxn ang="0">
                        <a:pos x="190" y="52"/>
                      </a:cxn>
                      <a:cxn ang="0">
                        <a:pos x="196" y="57"/>
                      </a:cxn>
                      <a:cxn ang="0">
                        <a:pos x="202" y="71"/>
                      </a:cxn>
                      <a:cxn ang="0">
                        <a:pos x="204" y="76"/>
                      </a:cxn>
                      <a:cxn ang="0">
                        <a:pos x="206" y="80"/>
                      </a:cxn>
                      <a:cxn ang="0">
                        <a:pos x="197" y="90"/>
                      </a:cxn>
                      <a:cxn ang="0">
                        <a:pos x="204" y="90"/>
                      </a:cxn>
                      <a:cxn ang="0">
                        <a:pos x="217" y="99"/>
                      </a:cxn>
                      <a:cxn ang="0">
                        <a:pos x="231" y="100"/>
                      </a:cxn>
                      <a:cxn ang="0">
                        <a:pos x="241" y="107"/>
                      </a:cxn>
                      <a:cxn ang="0">
                        <a:pos x="243" y="110"/>
                      </a:cxn>
                      <a:cxn ang="0">
                        <a:pos x="243" y="112"/>
                      </a:cxn>
                      <a:cxn ang="0">
                        <a:pos x="250" y="110"/>
                      </a:cxn>
                      <a:cxn ang="0">
                        <a:pos x="254" y="109"/>
                      </a:cxn>
                      <a:cxn ang="0">
                        <a:pos x="279" y="118"/>
                      </a:cxn>
                      <a:cxn ang="0">
                        <a:pos x="284" y="127"/>
                      </a:cxn>
                      <a:cxn ang="0">
                        <a:pos x="295" y="128"/>
                      </a:cxn>
                      <a:cxn ang="0">
                        <a:pos x="299" y="137"/>
                      </a:cxn>
                      <a:cxn ang="0">
                        <a:pos x="286" y="164"/>
                      </a:cxn>
                      <a:cxn ang="0">
                        <a:pos x="276" y="179"/>
                      </a:cxn>
                    </a:cxnLst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6" name="Freeform 36"/>
                  <p:cNvSpPr/>
                  <p:nvPr/>
                </p:nvSpPr>
                <p:spPr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173" y="2"/>
                      </a:cxn>
                      <a:cxn ang="0">
                        <a:pos x="214" y="11"/>
                      </a:cxn>
                      <a:cxn ang="0">
                        <a:pos x="235" y="13"/>
                      </a:cxn>
                      <a:cxn ang="0">
                        <a:pos x="247" y="44"/>
                      </a:cxn>
                      <a:cxn ang="0">
                        <a:pos x="250" y="30"/>
                      </a:cxn>
                      <a:cxn ang="0">
                        <a:pos x="259" y="23"/>
                      </a:cxn>
                      <a:cxn ang="0">
                        <a:pos x="274" y="42"/>
                      </a:cxn>
                      <a:cxn ang="0">
                        <a:pos x="291" y="33"/>
                      </a:cxn>
                      <a:cxn ang="0">
                        <a:pos x="301" y="29"/>
                      </a:cxn>
                      <a:cxn ang="0">
                        <a:pos x="325" y="1"/>
                      </a:cxn>
                      <a:cxn ang="0">
                        <a:pos x="341" y="23"/>
                      </a:cxn>
                      <a:cxn ang="0">
                        <a:pos x="341" y="44"/>
                      </a:cxn>
                      <a:cxn ang="0">
                        <a:pos x="337" y="53"/>
                      </a:cxn>
                      <a:cxn ang="0">
                        <a:pos x="327" y="54"/>
                      </a:cxn>
                      <a:cxn ang="0">
                        <a:pos x="325" y="62"/>
                      </a:cxn>
                      <a:cxn ang="0">
                        <a:pos x="342" y="76"/>
                      </a:cxn>
                      <a:cxn ang="0">
                        <a:pos x="335" y="108"/>
                      </a:cxn>
                      <a:cxn ang="0">
                        <a:pos x="354" y="139"/>
                      </a:cxn>
                      <a:cxn ang="0">
                        <a:pos x="365" y="151"/>
                      </a:cxn>
                      <a:cxn ang="0">
                        <a:pos x="354" y="151"/>
                      </a:cxn>
                      <a:cxn ang="0">
                        <a:pos x="318" y="127"/>
                      </a:cxn>
                      <a:cxn ang="0">
                        <a:pos x="289" y="135"/>
                      </a:cxn>
                      <a:cxn ang="0">
                        <a:pos x="252" y="148"/>
                      </a:cxn>
                      <a:cxn ang="0">
                        <a:pos x="274" y="194"/>
                      </a:cxn>
                      <a:cxn ang="0">
                        <a:pos x="303" y="205"/>
                      </a:cxn>
                      <a:cxn ang="0">
                        <a:pos x="315" y="184"/>
                      </a:cxn>
                      <a:cxn ang="0">
                        <a:pos x="330" y="191"/>
                      </a:cxn>
                      <a:cxn ang="0">
                        <a:pos x="327" y="211"/>
                      </a:cxn>
                      <a:cxn ang="0">
                        <a:pos x="342" y="225"/>
                      </a:cxn>
                      <a:cxn ang="0">
                        <a:pos x="358" y="221"/>
                      </a:cxn>
                      <a:cxn ang="0">
                        <a:pos x="394" y="270"/>
                      </a:cxn>
                      <a:cxn ang="0">
                        <a:pos x="402" y="277"/>
                      </a:cxn>
                      <a:cxn ang="0">
                        <a:pos x="373" y="272"/>
                      </a:cxn>
                      <a:cxn ang="0">
                        <a:pos x="354" y="254"/>
                      </a:cxn>
                      <a:cxn ang="0">
                        <a:pos x="332" y="238"/>
                      </a:cxn>
                      <a:cxn ang="0">
                        <a:pos x="300" y="222"/>
                      </a:cxn>
                      <a:cxn ang="0">
                        <a:pos x="262" y="217"/>
                      </a:cxn>
                      <a:cxn ang="0">
                        <a:pos x="216" y="199"/>
                      </a:cxn>
                      <a:cxn ang="0">
                        <a:pos x="197" y="170"/>
                      </a:cxn>
                      <a:cxn ang="0">
                        <a:pos x="184" y="155"/>
                      </a:cxn>
                      <a:cxn ang="0">
                        <a:pos x="163" y="144"/>
                      </a:cxn>
                      <a:cxn ang="0">
                        <a:pos x="146" y="124"/>
                      </a:cxn>
                      <a:cxn ang="0">
                        <a:pos x="151" y="139"/>
                      </a:cxn>
                      <a:cxn ang="0">
                        <a:pos x="178" y="166"/>
                      </a:cxn>
                      <a:cxn ang="0">
                        <a:pos x="180" y="176"/>
                      </a:cxn>
                      <a:cxn ang="0">
                        <a:pos x="168" y="167"/>
                      </a:cxn>
                      <a:cxn ang="0">
                        <a:pos x="151" y="156"/>
                      </a:cxn>
                      <a:cxn ang="0">
                        <a:pos x="134" y="135"/>
                      </a:cxn>
                      <a:cxn ang="0">
                        <a:pos x="114" y="116"/>
                      </a:cxn>
                      <a:cxn ang="0">
                        <a:pos x="90" y="105"/>
                      </a:cxn>
                      <a:cxn ang="0">
                        <a:pos x="66" y="80"/>
                      </a:cxn>
                      <a:cxn ang="0">
                        <a:pos x="28" y="22"/>
                      </a:cxn>
                      <a:cxn ang="0">
                        <a:pos x="15" y="13"/>
                      </a:cxn>
                      <a:cxn ang="0">
                        <a:pos x="20" y="7"/>
                      </a:cxn>
                      <a:cxn ang="0">
                        <a:pos x="44" y="23"/>
                      </a:cxn>
                    </a:cxnLst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7" name="Freeform 37"/>
                  <p:cNvSpPr/>
                  <p:nvPr/>
                </p:nvSpPr>
                <p:spPr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3" y="9"/>
                      </a:cxn>
                      <a:cxn ang="0">
                        <a:pos x="4" y="16"/>
                      </a:cxn>
                      <a:cxn ang="0">
                        <a:pos x="3" y="9"/>
                      </a:cxn>
                    </a:cxnLst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8" name="Freeform 38"/>
                  <p:cNvSpPr/>
                  <p:nvPr/>
                </p:nvSpPr>
                <p:spPr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16" y="6"/>
                      </a:cxn>
                      <a:cxn ang="0">
                        <a:pos x="4" y="6"/>
                      </a:cxn>
                      <a:cxn ang="0">
                        <a:pos x="0" y="2"/>
                      </a:cxn>
                    </a:cxnLst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9" name="Freeform 39"/>
                  <p:cNvSpPr/>
                  <p:nvPr/>
                </p:nvSpPr>
                <p:spPr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12" y="9"/>
                      </a:cxn>
                      <a:cxn ang="0">
                        <a:pos x="24" y="7"/>
                      </a:cxn>
                      <a:cxn ang="0">
                        <a:pos x="34" y="3"/>
                      </a:cxn>
                      <a:cxn ang="0">
                        <a:pos x="27" y="9"/>
                      </a:cxn>
                      <a:cxn ang="0">
                        <a:pos x="53" y="17"/>
                      </a:cxn>
                      <a:cxn ang="0">
                        <a:pos x="69" y="22"/>
                      </a:cxn>
                      <a:cxn ang="0">
                        <a:pos x="50" y="26"/>
                      </a:cxn>
                      <a:cxn ang="0">
                        <a:pos x="38" y="20"/>
                      </a:cxn>
                      <a:cxn ang="0">
                        <a:pos x="33" y="18"/>
                      </a:cxn>
                      <a:cxn ang="0">
                        <a:pos x="10" y="14"/>
                      </a:cxn>
                      <a:cxn ang="0">
                        <a:pos x="0" y="17"/>
                      </a:cxn>
                    </a:cxnLst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0" name="Freeform 40"/>
                  <p:cNvSpPr/>
                  <p:nvPr/>
                </p:nvSpPr>
                <p:spPr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" y="1"/>
                      </a:cxn>
                      <a:cxn ang="0">
                        <a:pos x="38" y="8"/>
                      </a:cxn>
                      <a:cxn ang="0">
                        <a:pos x="48" y="7"/>
                      </a:cxn>
                      <a:cxn ang="0">
                        <a:pos x="46" y="15"/>
                      </a:cxn>
                      <a:cxn ang="0">
                        <a:pos x="27" y="14"/>
                      </a:cxn>
                      <a:cxn ang="0">
                        <a:pos x="0" y="12"/>
                      </a:cxn>
                      <a:cxn ang="0">
                        <a:pos x="12" y="7"/>
                      </a:cxn>
                      <a:cxn ang="0">
                        <a:pos x="0" y="0"/>
                      </a:cxn>
                    </a:cxnLst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1" name="Freeform 41"/>
                  <p:cNvSpPr/>
                  <p:nvPr/>
                </p:nvSpPr>
                <p:spPr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7" y="8"/>
                      </a:cxn>
                      <a:cxn ang="0">
                        <a:pos x="16" y="4"/>
                      </a:cxn>
                      <a:cxn ang="0">
                        <a:pos x="7" y="8"/>
                      </a:cxn>
                    </a:cxnLst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2" name="Freeform 42"/>
                  <p:cNvSpPr/>
                  <p:nvPr/>
                </p:nvSpPr>
                <p:spPr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8" y="11"/>
                      </a:cxn>
                      <a:cxn ang="0">
                        <a:pos x="8" y="0"/>
                      </a:cxn>
                      <a:cxn ang="0">
                        <a:pos x="8" y="11"/>
                      </a:cxn>
                    </a:cxnLst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3" name="Freeform 43"/>
                  <p:cNvSpPr/>
                  <p:nvPr/>
                </p:nvSpPr>
                <p:spPr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2" y="3"/>
                      </a:cxn>
                      <a:cxn ang="0">
                        <a:pos x="9" y="11"/>
                      </a:cxn>
                      <a:cxn ang="0">
                        <a:pos x="10" y="17"/>
                      </a:cxn>
                      <a:cxn ang="0">
                        <a:pos x="16" y="18"/>
                      </a:cxn>
                      <a:cxn ang="0">
                        <a:pos x="10" y="25"/>
                      </a:cxn>
                      <a:cxn ang="0">
                        <a:pos x="0" y="7"/>
                      </a:cxn>
                      <a:cxn ang="0">
                        <a:pos x="2" y="3"/>
                      </a:cxn>
                    </a:cxnLst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4" name="Freeform 44"/>
                  <p:cNvSpPr/>
                  <p:nvPr/>
                </p:nvSpPr>
                <p:spPr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140" y="1"/>
                      </a:cxn>
                      <a:cxn ang="0">
                        <a:pos x="147" y="5"/>
                      </a:cxn>
                      <a:cxn ang="0">
                        <a:pos x="149" y="0"/>
                      </a:cxn>
                      <a:cxn ang="0">
                        <a:pos x="168" y="0"/>
                      </a:cxn>
                      <a:cxn ang="0">
                        <a:pos x="182" y="11"/>
                      </a:cxn>
                      <a:cxn ang="0">
                        <a:pos x="202" y="6"/>
                      </a:cxn>
                      <a:cxn ang="0">
                        <a:pos x="199" y="19"/>
                      </a:cxn>
                      <a:cxn ang="0">
                        <a:pos x="189" y="29"/>
                      </a:cxn>
                      <a:cxn ang="0">
                        <a:pos x="187" y="19"/>
                      </a:cxn>
                      <a:cxn ang="0">
                        <a:pos x="182" y="20"/>
                      </a:cxn>
                      <a:cxn ang="0">
                        <a:pos x="177" y="19"/>
                      </a:cxn>
                      <a:cxn ang="0">
                        <a:pos x="167" y="13"/>
                      </a:cxn>
                      <a:cxn ang="0">
                        <a:pos x="145" y="24"/>
                      </a:cxn>
                      <a:cxn ang="0">
                        <a:pos x="128" y="28"/>
                      </a:cxn>
                      <a:cxn ang="0">
                        <a:pos x="135" y="37"/>
                      </a:cxn>
                      <a:cxn ang="0">
                        <a:pos x="119" y="40"/>
                      </a:cxn>
                      <a:cxn ang="0">
                        <a:pos x="107" y="39"/>
                      </a:cxn>
                      <a:cxn ang="0">
                        <a:pos x="112" y="37"/>
                      </a:cxn>
                      <a:cxn ang="0">
                        <a:pos x="109" y="26"/>
                      </a:cxn>
                      <a:cxn ang="0">
                        <a:pos x="107" y="20"/>
                      </a:cxn>
                      <a:cxn ang="0">
                        <a:pos x="100" y="15"/>
                      </a:cxn>
                      <a:cxn ang="0">
                        <a:pos x="90" y="17"/>
                      </a:cxn>
                      <a:cxn ang="0">
                        <a:pos x="85" y="17"/>
                      </a:cxn>
                      <a:cxn ang="0">
                        <a:pos x="78" y="16"/>
                      </a:cxn>
                      <a:cxn ang="0">
                        <a:pos x="53" y="1"/>
                      </a:cxn>
                      <a:cxn ang="0">
                        <a:pos x="37" y="9"/>
                      </a:cxn>
                      <a:cxn ang="0">
                        <a:pos x="1" y="0"/>
                      </a:cxn>
                      <a:cxn ang="0">
                        <a:pos x="140" y="1"/>
                      </a:cxn>
                    </a:cxnLst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5" name="Freeform 45"/>
                  <p:cNvSpPr/>
                  <p:nvPr/>
                </p:nvSpPr>
                <p:spPr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67" y="20"/>
                      </a:cxn>
                      <a:cxn ang="0">
                        <a:pos x="19" y="1"/>
                      </a:cxn>
                      <a:cxn ang="0">
                        <a:pos x="181" y="0"/>
                      </a:cxn>
                      <a:cxn ang="0">
                        <a:pos x="187" y="9"/>
                      </a:cxn>
                      <a:cxn ang="0">
                        <a:pos x="167" y="10"/>
                      </a:cxn>
                      <a:cxn ang="0">
                        <a:pos x="67" y="20"/>
                      </a:cxn>
                    </a:cxnLst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6" name="Freeform 46"/>
                  <p:cNvSpPr/>
                  <p:nvPr/>
                </p:nvSpPr>
                <p:spPr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7" name="Freeform 47"/>
                  <p:cNvSpPr/>
                  <p:nvPr/>
                </p:nvSpPr>
                <p:spPr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8" name="Freeform 48"/>
                  <p:cNvSpPr/>
                  <p:nvPr/>
                </p:nvSpPr>
                <p:spPr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9" name="Freeform 49"/>
                  <p:cNvSpPr/>
                  <p:nvPr/>
                </p:nvSpPr>
                <p:spPr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0" name="Freeform 50"/>
                  <p:cNvSpPr/>
                  <p:nvPr/>
                </p:nvSpPr>
                <p:spPr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1" name="Freeform 51"/>
                  <p:cNvSpPr/>
                  <p:nvPr/>
                </p:nvSpPr>
                <p:spPr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2" name="Freeform 52"/>
                  <p:cNvSpPr/>
                  <p:nvPr/>
                </p:nvSpPr>
                <p:spPr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3" name="Freeform 53"/>
                  <p:cNvSpPr/>
                  <p:nvPr/>
                </p:nvSpPr>
                <p:spPr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4" name="Freeform 54"/>
                  <p:cNvSpPr/>
                  <p:nvPr/>
                </p:nvSpPr>
                <p:spPr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5" name="Freeform 55"/>
                  <p:cNvSpPr/>
                  <p:nvPr/>
                </p:nvSpPr>
                <p:spPr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6" name="Freeform 56"/>
                  <p:cNvSpPr/>
                  <p:nvPr/>
                </p:nvSpPr>
                <p:spPr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7" name="Freeform 57"/>
                  <p:cNvSpPr/>
                  <p:nvPr/>
                </p:nvSpPr>
                <p:spPr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8" name="Freeform 58"/>
                  <p:cNvSpPr/>
                  <p:nvPr/>
                </p:nvSpPr>
                <p:spPr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9" name="Freeform 59"/>
                  <p:cNvSpPr/>
                  <p:nvPr/>
                </p:nvSpPr>
                <p:spPr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0" name="Freeform 60"/>
                  <p:cNvSpPr/>
                  <p:nvPr/>
                </p:nvSpPr>
                <p:spPr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1" name="Freeform 61"/>
                  <p:cNvSpPr/>
                  <p:nvPr/>
                </p:nvSpPr>
                <p:spPr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2" name="Freeform 62"/>
                  <p:cNvSpPr/>
                  <p:nvPr/>
                </p:nvSpPr>
                <p:spPr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3" name="Freeform 63"/>
                  <p:cNvSpPr/>
                  <p:nvPr/>
                </p:nvSpPr>
                <p:spPr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4" name="Freeform 64"/>
                  <p:cNvSpPr/>
                  <p:nvPr/>
                </p:nvSpPr>
                <p:spPr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5" name="Freeform 65"/>
                  <p:cNvSpPr/>
                  <p:nvPr/>
                </p:nvSpPr>
                <p:spPr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6" name="Freeform 66"/>
                  <p:cNvSpPr/>
                  <p:nvPr/>
                </p:nvSpPr>
                <p:spPr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7" name="Freeform 67"/>
                  <p:cNvSpPr/>
                  <p:nvPr/>
                </p:nvSpPr>
                <p:spPr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5188" name="Group 68"/>
                <p:cNvGrpSpPr/>
                <p:nvPr/>
              </p:nvGrpSpPr>
              <p:grpSpPr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5189" name="Freeform 69"/>
                  <p:cNvSpPr/>
                  <p:nvPr/>
                </p:nvSpPr>
                <p:spPr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3" y="7"/>
                      </a:cxn>
                      <a:cxn ang="0">
                        <a:pos x="0" y="3"/>
                      </a:cxn>
                      <a:cxn ang="0">
                        <a:pos x="7" y="1"/>
                      </a:cxn>
                      <a:cxn ang="0">
                        <a:pos x="13" y="8"/>
                      </a:cxn>
                      <a:cxn ang="0">
                        <a:pos x="12" y="10"/>
                      </a:cxn>
                      <a:cxn ang="0">
                        <a:pos x="7" y="11"/>
                      </a:cxn>
                    </a:cxnLst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0" name="Freeform 70"/>
                  <p:cNvSpPr/>
                  <p:nvPr/>
                </p:nvSpPr>
                <p:spPr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5"/>
                      </a:cxn>
                      <a:cxn ang="0">
                        <a:pos x="1" y="3"/>
                      </a:cxn>
                      <a:cxn ang="0">
                        <a:pos x="7" y="0"/>
                      </a:cxn>
                      <a:cxn ang="0">
                        <a:pos x="7" y="5"/>
                      </a:cxn>
                    </a:cxnLst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1" name="Freeform 71"/>
                  <p:cNvSpPr/>
                  <p:nvPr/>
                </p:nvSpPr>
                <p:spPr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13" y="1"/>
                      </a:cxn>
                      <a:cxn ang="0">
                        <a:pos x="18" y="0"/>
                      </a:cxn>
                      <a:cxn ang="0">
                        <a:pos x="25" y="4"/>
                      </a:cxn>
                      <a:cxn ang="0">
                        <a:pos x="14" y="9"/>
                      </a:cxn>
                      <a:cxn ang="0">
                        <a:pos x="5" y="16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6" y="8"/>
                      </a:cxn>
                    </a:cxnLst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2" name="Freeform 72"/>
                  <p:cNvSpPr/>
                  <p:nvPr/>
                </p:nvSpPr>
                <p:spPr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" y="9"/>
                      </a:cxn>
                      <a:cxn ang="0">
                        <a:pos x="22" y="0"/>
                      </a:cxn>
                      <a:cxn ang="0">
                        <a:pos x="27" y="1"/>
                      </a:cxn>
                      <a:cxn ang="0">
                        <a:pos x="21" y="6"/>
                      </a:cxn>
                      <a:cxn ang="0">
                        <a:pos x="12" y="11"/>
                      </a:cxn>
                      <a:cxn ang="0">
                        <a:pos x="9" y="16"/>
                      </a:cxn>
                      <a:cxn ang="0">
                        <a:pos x="7" y="15"/>
                      </a:cxn>
                      <a:cxn ang="0">
                        <a:pos x="5" y="13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</a:cxnLst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3" name="Freeform 73"/>
                  <p:cNvSpPr/>
                  <p:nvPr/>
                </p:nvSpPr>
                <p:spPr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4" y="1"/>
                      </a:cxn>
                      <a:cxn ang="0">
                        <a:pos x="15" y="6"/>
                      </a:cxn>
                      <a:cxn ang="0">
                        <a:pos x="20" y="10"/>
                      </a:cxn>
                      <a:cxn ang="0">
                        <a:pos x="32" y="17"/>
                      </a:cxn>
                      <a:cxn ang="0">
                        <a:pos x="39" y="22"/>
                      </a:cxn>
                      <a:cxn ang="0">
                        <a:pos x="52" y="33"/>
                      </a:cxn>
                      <a:cxn ang="0">
                        <a:pos x="58" y="43"/>
                      </a:cxn>
                      <a:cxn ang="0">
                        <a:pos x="63" y="44"/>
                      </a:cxn>
                      <a:cxn ang="0">
                        <a:pos x="66" y="50"/>
                      </a:cxn>
                      <a:cxn ang="0">
                        <a:pos x="75" y="51"/>
                      </a:cxn>
                      <a:cxn ang="0">
                        <a:pos x="72" y="66"/>
                      </a:cxn>
                      <a:cxn ang="0">
                        <a:pos x="77" y="75"/>
                      </a:cxn>
                      <a:cxn ang="0">
                        <a:pos x="84" y="78"/>
                      </a:cxn>
                      <a:cxn ang="0">
                        <a:pos x="92" y="79"/>
                      </a:cxn>
                      <a:cxn ang="0">
                        <a:pos x="100" y="81"/>
                      </a:cxn>
                      <a:cxn ang="0">
                        <a:pos x="108" y="79"/>
                      </a:cxn>
                      <a:cxn ang="0">
                        <a:pos x="116" y="83"/>
                      </a:cxn>
                      <a:cxn ang="0">
                        <a:pos x="126" y="86"/>
                      </a:cxn>
                      <a:cxn ang="0">
                        <a:pos x="134" y="89"/>
                      </a:cxn>
                      <a:cxn ang="0">
                        <a:pos x="150" y="89"/>
                      </a:cxn>
                      <a:cxn ang="0">
                        <a:pos x="145" y="92"/>
                      </a:cxn>
                      <a:cxn ang="0">
                        <a:pos x="137" y="91"/>
                      </a:cxn>
                      <a:cxn ang="0">
                        <a:pos x="128" y="91"/>
                      </a:cxn>
                      <a:cxn ang="0">
                        <a:pos x="123" y="89"/>
                      </a:cxn>
                      <a:cxn ang="0">
                        <a:pos x="107" y="89"/>
                      </a:cxn>
                      <a:cxn ang="0">
                        <a:pos x="100" y="87"/>
                      </a:cxn>
                      <a:cxn ang="0">
                        <a:pos x="73" y="81"/>
                      </a:cxn>
                      <a:cxn ang="0">
                        <a:pos x="68" y="73"/>
                      </a:cxn>
                      <a:cxn ang="0">
                        <a:pos x="54" y="67"/>
                      </a:cxn>
                      <a:cxn ang="0">
                        <a:pos x="46" y="62"/>
                      </a:cxn>
                      <a:cxn ang="0">
                        <a:pos x="40" y="53"/>
                      </a:cxn>
                      <a:cxn ang="0">
                        <a:pos x="29" y="36"/>
                      </a:cxn>
                      <a:cxn ang="0">
                        <a:pos x="27" y="34"/>
                      </a:cxn>
                      <a:cxn ang="0">
                        <a:pos x="25" y="34"/>
                      </a:cxn>
                      <a:cxn ang="0">
                        <a:pos x="23" y="30"/>
                      </a:cxn>
                      <a:cxn ang="0">
                        <a:pos x="16" y="19"/>
                      </a:cxn>
                      <a:cxn ang="0">
                        <a:pos x="9" y="13"/>
                      </a:cxn>
                      <a:cxn ang="0">
                        <a:pos x="2" y="7"/>
                      </a:cxn>
                      <a:cxn ang="0">
                        <a:pos x="4" y="1"/>
                      </a:cxn>
                      <a:cxn ang="0">
                        <a:pos x="4" y="1"/>
                      </a:cxn>
                    </a:cxnLst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4" name="Freeform 74"/>
                  <p:cNvSpPr/>
                  <p:nvPr/>
                </p:nvSpPr>
                <p:spPr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23" y="22"/>
                      </a:cxn>
                      <a:cxn ang="0">
                        <a:pos x="28" y="19"/>
                      </a:cxn>
                      <a:cxn ang="0">
                        <a:pos x="29" y="17"/>
                      </a:cxn>
                      <a:cxn ang="0">
                        <a:pos x="34" y="15"/>
                      </a:cxn>
                      <a:cxn ang="0">
                        <a:pos x="46" y="7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4" y="9"/>
                      </a:cxn>
                      <a:cxn ang="0">
                        <a:pos x="63" y="15"/>
                      </a:cxn>
                      <a:cxn ang="0">
                        <a:pos x="54" y="21"/>
                      </a:cxn>
                      <a:cxn ang="0">
                        <a:pos x="57" y="31"/>
                      </a:cxn>
                      <a:cxn ang="0">
                        <a:pos x="61" y="36"/>
                      </a:cxn>
                      <a:cxn ang="0">
                        <a:pos x="63" y="42"/>
                      </a:cxn>
                      <a:cxn ang="0">
                        <a:pos x="55" y="42"/>
                      </a:cxn>
                      <a:cxn ang="0">
                        <a:pos x="50" y="48"/>
                      </a:cxn>
                      <a:cxn ang="0">
                        <a:pos x="45" y="51"/>
                      </a:cxn>
                      <a:cxn ang="0">
                        <a:pos x="43" y="65"/>
                      </a:cxn>
                      <a:cxn ang="0">
                        <a:pos x="38" y="67"/>
                      </a:cxn>
                      <a:cxn ang="0">
                        <a:pos x="35" y="68"/>
                      </a:cxn>
                      <a:cxn ang="0">
                        <a:pos x="33" y="67"/>
                      </a:cxn>
                      <a:cxn ang="0">
                        <a:pos x="31" y="63"/>
                      </a:cxn>
                      <a:cxn ang="0">
                        <a:pos x="26" y="61"/>
                      </a:cxn>
                      <a:cxn ang="0">
                        <a:pos x="18" y="64"/>
                      </a:cxn>
                      <a:cxn ang="0">
                        <a:pos x="12" y="61"/>
                      </a:cxn>
                      <a:cxn ang="0">
                        <a:pos x="4" y="49"/>
                      </a:cxn>
                      <a:cxn ang="0">
                        <a:pos x="2" y="43"/>
                      </a:cxn>
                      <a:cxn ang="0">
                        <a:pos x="0" y="39"/>
                      </a:cxn>
                      <a:cxn ang="0">
                        <a:pos x="9" y="32"/>
                      </a:cxn>
                      <a:cxn ang="0">
                        <a:pos x="14" y="34"/>
                      </a:cxn>
                      <a:cxn ang="0">
                        <a:pos x="15" y="26"/>
                      </a:cxn>
                      <a:cxn ang="0">
                        <a:pos x="22" y="23"/>
                      </a:cxn>
                      <a:cxn ang="0">
                        <a:pos x="23" y="22"/>
                      </a:cxn>
                    </a:cxnLst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5" name="Freeform 75"/>
                  <p:cNvSpPr/>
                  <p:nvPr/>
                </p:nvSpPr>
                <p:spPr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8" y="3"/>
                      </a:cxn>
                      <a:cxn ang="0">
                        <a:pos x="20" y="7"/>
                      </a:cxn>
                      <a:cxn ang="0">
                        <a:pos x="31" y="5"/>
                      </a:cxn>
                      <a:cxn ang="0">
                        <a:pos x="39" y="0"/>
                      </a:cxn>
                      <a:cxn ang="0">
                        <a:pos x="33" y="9"/>
                      </a:cxn>
                      <a:cxn ang="0">
                        <a:pos x="26" y="13"/>
                      </a:cxn>
                      <a:cxn ang="0">
                        <a:pos x="18" y="11"/>
                      </a:cxn>
                      <a:cxn ang="0">
                        <a:pos x="6" y="10"/>
                      </a:cxn>
                      <a:cxn ang="0">
                        <a:pos x="2" y="11"/>
                      </a:cxn>
                    </a:cxnLst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6" name="Freeform 76"/>
                  <p:cNvSpPr/>
                  <p:nvPr/>
                </p:nvSpPr>
                <p:spPr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3" y="6"/>
                      </a:cxn>
                      <a:cxn ang="0">
                        <a:pos x="8" y="0"/>
                      </a:cxn>
                      <a:cxn ang="0">
                        <a:pos x="14" y="6"/>
                      </a:cxn>
                      <a:cxn ang="0">
                        <a:pos x="26" y="1"/>
                      </a:cxn>
                      <a:cxn ang="0">
                        <a:pos x="19" y="11"/>
                      </a:cxn>
                      <a:cxn ang="0">
                        <a:pos x="23" y="16"/>
                      </a:cxn>
                      <a:cxn ang="0">
                        <a:pos x="24" y="20"/>
                      </a:cxn>
                      <a:cxn ang="0">
                        <a:pos x="19" y="24"/>
                      </a:cxn>
                      <a:cxn ang="0">
                        <a:pos x="14" y="20"/>
                      </a:cxn>
                      <a:cxn ang="0">
                        <a:pos x="9" y="16"/>
                      </a:cxn>
                      <a:cxn ang="0">
                        <a:pos x="12" y="22"/>
                      </a:cxn>
                      <a:cxn ang="0">
                        <a:pos x="13" y="24"/>
                      </a:cxn>
                      <a:cxn ang="0">
                        <a:pos x="8" y="34"/>
                      </a:cxn>
                      <a:cxn ang="0">
                        <a:pos x="5" y="33"/>
                      </a:cxn>
                      <a:cxn ang="0">
                        <a:pos x="3" y="29"/>
                      </a:cxn>
                      <a:cxn ang="0">
                        <a:pos x="0" y="18"/>
                      </a:cxn>
                      <a:cxn ang="0">
                        <a:pos x="1" y="10"/>
                      </a:cxn>
                      <a:cxn ang="0">
                        <a:pos x="3" y="6"/>
                      </a:cxn>
                    </a:cxnLst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7" name="Freeform 77"/>
                  <p:cNvSpPr/>
                  <p:nvPr/>
                </p:nvSpPr>
                <p:spPr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6" y="0"/>
                      </a:cxn>
                      <a:cxn ang="0">
                        <a:pos x="6" y="9"/>
                      </a:cxn>
                      <a:cxn ang="0">
                        <a:pos x="16" y="12"/>
                      </a:cxn>
                      <a:cxn ang="0">
                        <a:pos x="8" y="14"/>
                      </a:cxn>
                      <a:cxn ang="0">
                        <a:pos x="2" y="19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</a:cxnLst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8" name="Freeform 78"/>
                  <p:cNvSpPr/>
                  <p:nvPr/>
                </p:nvSpPr>
                <p:spPr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2" y="0"/>
                      </a:cxn>
                      <a:cxn ang="0">
                        <a:pos x="20" y="6"/>
                      </a:cxn>
                      <a:cxn ang="0">
                        <a:pos x="14" y="5"/>
                      </a:cxn>
                      <a:cxn ang="0">
                        <a:pos x="1" y="6"/>
                      </a:cxn>
                      <a:cxn ang="0">
                        <a:pos x="3" y="0"/>
                      </a:cxn>
                    </a:cxnLst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99" name="Freeform 79"/>
                  <p:cNvSpPr/>
                  <p:nvPr/>
                </p:nvSpPr>
                <p:spPr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9" y="13"/>
                      </a:cxn>
                      <a:cxn ang="0">
                        <a:pos x="6" y="9"/>
                      </a:cxn>
                      <a:cxn ang="0">
                        <a:pos x="1" y="8"/>
                      </a:cxn>
                      <a:cxn ang="0">
                        <a:pos x="6" y="3"/>
                      </a:cxn>
                      <a:cxn ang="0">
                        <a:pos x="11" y="0"/>
                      </a:cxn>
                      <a:cxn ang="0">
                        <a:pos x="21" y="4"/>
                      </a:cxn>
                      <a:cxn ang="0">
                        <a:pos x="23" y="7"/>
                      </a:cxn>
                      <a:cxn ang="0">
                        <a:pos x="26" y="11"/>
                      </a:cxn>
                      <a:cxn ang="0">
                        <a:pos x="17" y="13"/>
                      </a:cxn>
                      <a:cxn ang="0">
                        <a:pos x="10" y="16"/>
                      </a:cxn>
                      <a:cxn ang="0">
                        <a:pos x="9" y="13"/>
                      </a:cxn>
                    </a:cxnLst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0" name="Freeform 80"/>
                  <p:cNvSpPr/>
                  <p:nvPr/>
                </p:nvSpPr>
                <p:spPr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20" y="9"/>
                      </a:cxn>
                      <a:cxn ang="0">
                        <a:pos x="15" y="5"/>
                      </a:cxn>
                      <a:cxn ang="0">
                        <a:pos x="11" y="10"/>
                      </a:cxn>
                      <a:cxn ang="0">
                        <a:pos x="0" y="8"/>
                      </a:cxn>
                      <a:cxn ang="0">
                        <a:pos x="4" y="14"/>
                      </a:cxn>
                      <a:cxn ang="0">
                        <a:pos x="7" y="21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20" y="19"/>
                      </a:cxn>
                      <a:cxn ang="0">
                        <a:pos x="30" y="21"/>
                      </a:cxn>
                      <a:cxn ang="0">
                        <a:pos x="38" y="24"/>
                      </a:cxn>
                      <a:cxn ang="0">
                        <a:pos x="45" y="34"/>
                      </a:cxn>
                      <a:cxn ang="0">
                        <a:pos x="44" y="41"/>
                      </a:cxn>
                      <a:cxn ang="0">
                        <a:pos x="42" y="45"/>
                      </a:cxn>
                      <a:cxn ang="0">
                        <a:pos x="52" y="43"/>
                      </a:cxn>
                      <a:cxn ang="0">
                        <a:pos x="60" y="47"/>
                      </a:cxn>
                      <a:cxn ang="0">
                        <a:pos x="72" y="50"/>
                      </a:cxn>
                      <a:cxn ang="0">
                        <a:pos x="74" y="49"/>
                      </a:cxn>
                      <a:cxn ang="0">
                        <a:pos x="72" y="45"/>
                      </a:cxn>
                      <a:cxn ang="0">
                        <a:pos x="76" y="46"/>
                      </a:cxn>
                      <a:cxn ang="0">
                        <a:pos x="79" y="40"/>
                      </a:cxn>
                      <a:cxn ang="0">
                        <a:pos x="86" y="41"/>
                      </a:cxn>
                      <a:cxn ang="0">
                        <a:pos x="91" y="44"/>
                      </a:cxn>
                      <a:cxn ang="0">
                        <a:pos x="104" y="56"/>
                      </a:cxn>
                      <a:cxn ang="0">
                        <a:pos x="112" y="60"/>
                      </a:cxn>
                      <a:cxn ang="0">
                        <a:pos x="121" y="57"/>
                      </a:cxn>
                      <a:cxn ang="0">
                        <a:pos x="114" y="54"/>
                      </a:cxn>
                      <a:cxn ang="0">
                        <a:pos x="109" y="46"/>
                      </a:cxn>
                      <a:cxn ang="0">
                        <a:pos x="107" y="44"/>
                      </a:cxn>
                      <a:cxn ang="0">
                        <a:pos x="106" y="41"/>
                      </a:cxn>
                      <a:cxn ang="0">
                        <a:pos x="101" y="39"/>
                      </a:cxn>
                      <a:cxn ang="0">
                        <a:pos x="102" y="32"/>
                      </a:cxn>
                      <a:cxn ang="0">
                        <a:pos x="94" y="29"/>
                      </a:cxn>
                      <a:cxn ang="0">
                        <a:pos x="90" y="23"/>
                      </a:cxn>
                      <a:cxn ang="0">
                        <a:pos x="81" y="18"/>
                      </a:cxn>
                      <a:cxn ang="0">
                        <a:pos x="72" y="13"/>
                      </a:cxn>
                      <a:cxn ang="0">
                        <a:pos x="67" y="11"/>
                      </a:cxn>
                      <a:cxn ang="0">
                        <a:pos x="51" y="5"/>
                      </a:cxn>
                      <a:cxn ang="0">
                        <a:pos x="44" y="1"/>
                      </a:cxn>
                      <a:cxn ang="0">
                        <a:pos x="41" y="0"/>
                      </a:cxn>
                      <a:cxn ang="0">
                        <a:pos x="30" y="3"/>
                      </a:cxn>
                      <a:cxn ang="0">
                        <a:pos x="24" y="11"/>
                      </a:cxn>
                      <a:cxn ang="0">
                        <a:pos x="20" y="9"/>
                      </a:cxn>
                    </a:cxnLst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1" name="Freeform 81"/>
                  <p:cNvSpPr/>
                  <p:nvPr/>
                </p:nvSpPr>
                <p:spPr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1" y="20"/>
                      </a:cxn>
                      <a:cxn ang="0">
                        <a:pos x="19" y="16"/>
                      </a:cxn>
                      <a:cxn ang="0">
                        <a:pos x="24" y="10"/>
                      </a:cxn>
                      <a:cxn ang="0">
                        <a:pos x="18" y="5"/>
                      </a:cxn>
                      <a:cxn ang="0">
                        <a:pos x="18" y="1"/>
                      </a:cxn>
                      <a:cxn ang="0">
                        <a:pos x="30" y="9"/>
                      </a:cxn>
                      <a:cxn ang="0">
                        <a:pos x="28" y="18"/>
                      </a:cxn>
                      <a:cxn ang="0">
                        <a:pos x="14" y="26"/>
                      </a:cxn>
                      <a:cxn ang="0">
                        <a:pos x="4" y="22"/>
                      </a:cxn>
                      <a:cxn ang="0">
                        <a:pos x="1" y="21"/>
                      </a:cxn>
                      <a:cxn ang="0">
                        <a:pos x="0" y="19"/>
                      </a:cxn>
                    </a:cxnLst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2" name="Freeform 82"/>
                  <p:cNvSpPr/>
                  <p:nvPr/>
                </p:nvSpPr>
                <p:spPr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5"/>
                      </a:cxn>
                      <a:cxn ang="0">
                        <a:pos x="1" y="1"/>
                      </a:cxn>
                    </a:cxnLst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3" name="Freeform 83"/>
                  <p:cNvSpPr/>
                  <p:nvPr/>
                </p:nvSpPr>
                <p:spPr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7" y="1"/>
                      </a:cxn>
                      <a:cxn ang="0">
                        <a:pos x="4" y="4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4" name="Freeform 84"/>
                  <p:cNvSpPr/>
                  <p:nvPr/>
                </p:nvSpPr>
                <p:spPr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6" y="1"/>
                      </a:cxn>
                      <a:cxn ang="0">
                        <a:pos x="6" y="5"/>
                      </a:cxn>
                      <a:cxn ang="0">
                        <a:pos x="3" y="4"/>
                      </a:cxn>
                    </a:cxnLst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5" name="Freeform 85"/>
                  <p:cNvSpPr/>
                  <p:nvPr/>
                </p:nvSpPr>
                <p:spPr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6" y="8"/>
                      </a:cxn>
                      <a:cxn ang="0">
                        <a:pos x="11" y="7"/>
                      </a:cxn>
                      <a:cxn ang="0">
                        <a:pos x="20" y="6"/>
                      </a:cxn>
                      <a:cxn ang="0">
                        <a:pos x="25" y="0"/>
                      </a:cxn>
                      <a:cxn ang="0">
                        <a:pos x="34" y="14"/>
                      </a:cxn>
                      <a:cxn ang="0">
                        <a:pos x="30" y="19"/>
                      </a:cxn>
                      <a:cxn ang="0">
                        <a:pos x="23" y="21"/>
                      </a:cxn>
                      <a:cxn ang="0">
                        <a:pos x="20" y="27"/>
                      </a:cxn>
                      <a:cxn ang="0">
                        <a:pos x="14" y="23"/>
                      </a:cxn>
                      <a:cxn ang="0">
                        <a:pos x="16" y="18"/>
                      </a:cxn>
                      <a:cxn ang="0">
                        <a:pos x="13" y="9"/>
                      </a:cxn>
                      <a:cxn ang="0">
                        <a:pos x="9" y="16"/>
                      </a:cxn>
                      <a:cxn ang="0">
                        <a:pos x="3" y="19"/>
                      </a:cxn>
                      <a:cxn ang="0">
                        <a:pos x="0" y="17"/>
                      </a:cxn>
                    </a:cxnLst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6" name="Freeform 86"/>
                  <p:cNvSpPr/>
                  <p:nvPr/>
                </p:nvSpPr>
                <p:spPr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11" y="43"/>
                      </a:cxn>
                      <a:cxn ang="0">
                        <a:pos x="14" y="36"/>
                      </a:cxn>
                      <a:cxn ang="0">
                        <a:pos x="22" y="33"/>
                      </a:cxn>
                      <a:cxn ang="0">
                        <a:pos x="20" y="41"/>
                      </a:cxn>
                      <a:cxn ang="0">
                        <a:pos x="28" y="42"/>
                      </a:cxn>
                      <a:cxn ang="0">
                        <a:pos x="32" y="47"/>
                      </a:cxn>
                      <a:cxn ang="0">
                        <a:pos x="25" y="49"/>
                      </a:cxn>
                      <a:cxn ang="0">
                        <a:pos x="31" y="58"/>
                      </a:cxn>
                      <a:cxn ang="0">
                        <a:pos x="36" y="51"/>
                      </a:cxn>
                      <a:cxn ang="0">
                        <a:pos x="35" y="37"/>
                      </a:cxn>
                      <a:cxn ang="0">
                        <a:pos x="26" y="35"/>
                      </a:cxn>
                      <a:cxn ang="0">
                        <a:pos x="21" y="27"/>
                      </a:cxn>
                      <a:cxn ang="0">
                        <a:pos x="14" y="27"/>
                      </a:cxn>
                      <a:cxn ang="0">
                        <a:pos x="13" y="23"/>
                      </a:cxn>
                      <a:cxn ang="0">
                        <a:pos x="18" y="14"/>
                      </a:cxn>
                      <a:cxn ang="0">
                        <a:pos x="13" y="0"/>
                      </a:cxn>
                      <a:cxn ang="0">
                        <a:pos x="8" y="7"/>
                      </a:cxn>
                      <a:cxn ang="0">
                        <a:pos x="2" y="15"/>
                      </a:cxn>
                      <a:cxn ang="0">
                        <a:pos x="6" y="25"/>
                      </a:cxn>
                      <a:cxn ang="0">
                        <a:pos x="6" y="32"/>
                      </a:cxn>
                    </a:cxnLst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7" name="Freeform 87"/>
                  <p:cNvSpPr/>
                  <p:nvPr/>
                </p:nvSpPr>
                <p:spPr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5" y="0"/>
                      </a:cxn>
                      <a:cxn ang="0">
                        <a:pos x="9" y="5"/>
                      </a:cxn>
                      <a:cxn ang="0">
                        <a:pos x="10" y="8"/>
                      </a:cxn>
                      <a:cxn ang="0">
                        <a:pos x="12" y="9"/>
                      </a:cxn>
                      <a:cxn ang="0">
                        <a:pos x="14" y="13"/>
                      </a:cxn>
                      <a:cxn ang="0">
                        <a:pos x="8" y="17"/>
                      </a:cxn>
                      <a:cxn ang="0">
                        <a:pos x="3" y="8"/>
                      </a:cxn>
                    </a:cxnLst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8" name="Freeform 88"/>
                  <p:cNvSpPr/>
                  <p:nvPr/>
                </p:nvSpPr>
                <p:spPr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15"/>
                      </a:cxn>
                      <a:cxn ang="0">
                        <a:pos x="10" y="7"/>
                      </a:cxn>
                      <a:cxn ang="0">
                        <a:pos x="16" y="0"/>
                      </a:cxn>
                      <a:cxn ang="0">
                        <a:pos x="11" y="10"/>
                      </a:cxn>
                      <a:cxn ang="0">
                        <a:pos x="1" y="17"/>
                      </a:cxn>
                      <a:cxn ang="0">
                        <a:pos x="0" y="15"/>
                      </a:cxn>
                    </a:cxnLst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09" name="Freeform 89"/>
                  <p:cNvSpPr/>
                  <p:nvPr/>
                </p:nvSpPr>
                <p:spPr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5" y="10"/>
                      </a:cxn>
                      <a:cxn ang="0">
                        <a:pos x="0" y="9"/>
                      </a:cxn>
                    </a:cxnLst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0" name="Freeform 90"/>
                  <p:cNvSpPr/>
                  <p:nvPr/>
                </p:nvSpPr>
                <p:spPr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1" name="Freeform 91"/>
                  <p:cNvSpPr/>
                  <p:nvPr/>
                </p:nvSpPr>
                <p:spPr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2" y="52"/>
                      </a:cxn>
                      <a:cxn ang="0">
                        <a:pos x="6" y="36"/>
                      </a:cxn>
                      <a:cxn ang="0">
                        <a:pos x="7" y="23"/>
                      </a:cxn>
                      <a:cxn ang="0">
                        <a:pos x="5" y="13"/>
                      </a:cxn>
                      <a:cxn ang="0">
                        <a:pos x="7" y="4"/>
                      </a:cxn>
                      <a:cxn ang="0">
                        <a:pos x="9" y="0"/>
                      </a:cxn>
                      <a:cxn ang="0">
                        <a:pos x="13" y="10"/>
                      </a:cxn>
                      <a:cxn ang="0">
                        <a:pos x="20" y="33"/>
                      </a:cxn>
                      <a:cxn ang="0">
                        <a:pos x="13" y="36"/>
                      </a:cxn>
                      <a:cxn ang="0">
                        <a:pos x="10" y="42"/>
                      </a:cxn>
                      <a:cxn ang="0">
                        <a:pos x="9" y="44"/>
                      </a:cxn>
                      <a:cxn ang="0">
                        <a:pos x="11" y="45"/>
                      </a:cxn>
                      <a:cxn ang="0">
                        <a:pos x="13" y="49"/>
                      </a:cxn>
                      <a:cxn ang="0">
                        <a:pos x="6" y="49"/>
                      </a:cxn>
                      <a:cxn ang="0">
                        <a:pos x="3" y="53"/>
                      </a:cxn>
                      <a:cxn ang="0">
                        <a:pos x="1" y="51"/>
                      </a:cxn>
                      <a:cxn ang="0">
                        <a:pos x="2" y="52"/>
                      </a:cxn>
                    </a:cxnLst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2" name="Freeform 92"/>
                  <p:cNvSpPr/>
                  <p:nvPr/>
                </p:nvSpPr>
                <p:spPr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11" y="20"/>
                      </a:cxn>
                      <a:cxn ang="0">
                        <a:pos x="13" y="14"/>
                      </a:cxn>
                      <a:cxn ang="0">
                        <a:pos x="21" y="11"/>
                      </a:cxn>
                      <a:cxn ang="0">
                        <a:pos x="23" y="15"/>
                      </a:cxn>
                      <a:cxn ang="0">
                        <a:pos x="28" y="16"/>
                      </a:cxn>
                      <a:cxn ang="0">
                        <a:pos x="34" y="18"/>
                      </a:cxn>
                      <a:cxn ang="0">
                        <a:pos x="50" y="11"/>
                      </a:cxn>
                      <a:cxn ang="0">
                        <a:pos x="56" y="6"/>
                      </a:cxn>
                      <a:cxn ang="0">
                        <a:pos x="59" y="4"/>
                      </a:cxn>
                      <a:cxn ang="0">
                        <a:pos x="45" y="16"/>
                      </a:cxn>
                      <a:cxn ang="0">
                        <a:pos x="36" y="22"/>
                      </a:cxn>
                      <a:cxn ang="0">
                        <a:pos x="28" y="27"/>
                      </a:cxn>
                      <a:cxn ang="0">
                        <a:pos x="21" y="34"/>
                      </a:cxn>
                      <a:cxn ang="0">
                        <a:pos x="11" y="29"/>
                      </a:cxn>
                      <a:cxn ang="0">
                        <a:pos x="9" y="29"/>
                      </a:cxn>
                      <a:cxn ang="0">
                        <a:pos x="9" y="32"/>
                      </a:cxn>
                      <a:cxn ang="0">
                        <a:pos x="0" y="32"/>
                      </a:cxn>
                      <a:cxn ang="0">
                        <a:pos x="4" y="26"/>
                      </a:cxn>
                      <a:cxn ang="0">
                        <a:pos x="11" y="20"/>
                      </a:cxn>
                    </a:cxnLst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3" name="Freeform 93"/>
                  <p:cNvSpPr/>
                  <p:nvPr/>
                </p:nvSpPr>
                <p:spPr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67" y="8"/>
                      </a:cxn>
                      <a:cxn ang="0">
                        <a:pos x="68" y="2"/>
                      </a:cxn>
                      <a:cxn ang="0">
                        <a:pos x="72" y="0"/>
                      </a:cxn>
                      <a:cxn ang="0">
                        <a:pos x="77" y="8"/>
                      </a:cxn>
                      <a:cxn ang="0">
                        <a:pos x="80" y="14"/>
                      </a:cxn>
                      <a:cxn ang="0">
                        <a:pos x="76" y="20"/>
                      </a:cxn>
                      <a:cxn ang="0">
                        <a:pos x="72" y="26"/>
                      </a:cxn>
                      <a:cxn ang="0">
                        <a:pos x="69" y="42"/>
                      </a:cxn>
                      <a:cxn ang="0">
                        <a:pos x="61" y="46"/>
                      </a:cxn>
                      <a:cxn ang="0">
                        <a:pos x="51" y="46"/>
                      </a:cxn>
                      <a:cxn ang="0">
                        <a:pos x="48" y="42"/>
                      </a:cxn>
                      <a:cxn ang="0">
                        <a:pos x="43" y="49"/>
                      </a:cxn>
                      <a:cxn ang="0">
                        <a:pos x="38" y="50"/>
                      </a:cxn>
                      <a:cxn ang="0">
                        <a:pos x="34" y="44"/>
                      </a:cxn>
                      <a:cxn ang="0">
                        <a:pos x="25" y="48"/>
                      </a:cxn>
                      <a:cxn ang="0">
                        <a:pos x="32" y="48"/>
                      </a:cxn>
                      <a:cxn ang="0">
                        <a:pos x="33" y="54"/>
                      </a:cxn>
                      <a:cxn ang="0">
                        <a:pos x="25" y="56"/>
                      </a:cxn>
                      <a:cxn ang="0">
                        <a:pos x="14" y="56"/>
                      </a:cxn>
                      <a:cxn ang="0">
                        <a:pos x="15" y="52"/>
                      </a:cxn>
                      <a:cxn ang="0">
                        <a:pos x="20" y="48"/>
                      </a:cxn>
                      <a:cxn ang="0">
                        <a:pos x="14" y="50"/>
                      </a:cxn>
                      <a:cxn ang="0">
                        <a:pos x="11" y="56"/>
                      </a:cxn>
                      <a:cxn ang="0">
                        <a:pos x="13" y="64"/>
                      </a:cxn>
                      <a:cxn ang="0">
                        <a:pos x="6" y="67"/>
                      </a:cxn>
                      <a:cxn ang="0">
                        <a:pos x="0" y="72"/>
                      </a:cxn>
                      <a:cxn ang="0">
                        <a:pos x="3" y="63"/>
                      </a:cxn>
                      <a:cxn ang="0">
                        <a:pos x="0" y="55"/>
                      </a:cxn>
                      <a:cxn ang="0">
                        <a:pos x="6" y="51"/>
                      </a:cxn>
                      <a:cxn ang="0">
                        <a:pos x="14" y="45"/>
                      </a:cxn>
                      <a:cxn ang="0">
                        <a:pos x="19" y="40"/>
                      </a:cxn>
                      <a:cxn ang="0">
                        <a:pos x="31" y="39"/>
                      </a:cxn>
                      <a:cxn ang="0">
                        <a:pos x="36" y="38"/>
                      </a:cxn>
                      <a:cxn ang="0">
                        <a:pos x="49" y="26"/>
                      </a:cxn>
                      <a:cxn ang="0">
                        <a:pos x="51" y="31"/>
                      </a:cxn>
                      <a:cxn ang="0">
                        <a:pos x="56" y="26"/>
                      </a:cxn>
                      <a:cxn ang="0">
                        <a:pos x="64" y="18"/>
                      </a:cxn>
                      <a:cxn ang="0">
                        <a:pos x="66" y="14"/>
                      </a:cxn>
                      <a:cxn ang="0">
                        <a:pos x="63" y="13"/>
                      </a:cxn>
                      <a:cxn ang="0">
                        <a:pos x="65" y="11"/>
                      </a:cxn>
                      <a:cxn ang="0">
                        <a:pos x="67" y="8"/>
                      </a:cxn>
                    </a:cxnLst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4" name="Freeform 94"/>
                  <p:cNvSpPr/>
                  <p:nvPr/>
                </p:nvSpPr>
                <p:spPr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</a:cxnLst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5" name="Freeform 95"/>
                  <p:cNvSpPr/>
                  <p:nvPr/>
                </p:nvSpPr>
                <p:spPr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347" y="9"/>
                      </a:cxn>
                      <a:cxn ang="0">
                        <a:pos x="332" y="26"/>
                      </a:cxn>
                      <a:cxn ang="0">
                        <a:pos x="320" y="41"/>
                      </a:cxn>
                      <a:cxn ang="0">
                        <a:pos x="309" y="48"/>
                      </a:cxn>
                      <a:cxn ang="0">
                        <a:pos x="271" y="60"/>
                      </a:cxn>
                      <a:cxn ang="0">
                        <a:pos x="270" y="70"/>
                      </a:cxn>
                      <a:cxn ang="0">
                        <a:pos x="258" y="77"/>
                      </a:cxn>
                      <a:cxn ang="0">
                        <a:pos x="265" y="60"/>
                      </a:cxn>
                      <a:cxn ang="0">
                        <a:pos x="246" y="63"/>
                      </a:cxn>
                      <a:cxn ang="0">
                        <a:pos x="238" y="73"/>
                      </a:cxn>
                      <a:cxn ang="0">
                        <a:pos x="255" y="94"/>
                      </a:cxn>
                      <a:cxn ang="0">
                        <a:pos x="254" y="123"/>
                      </a:cxn>
                      <a:cxn ang="0">
                        <a:pos x="232" y="136"/>
                      </a:cxn>
                      <a:cxn ang="0">
                        <a:pos x="223" y="129"/>
                      </a:cxn>
                      <a:cxn ang="0">
                        <a:pos x="206" y="117"/>
                      </a:cxn>
                      <a:cxn ang="0">
                        <a:pos x="197" y="117"/>
                      </a:cxn>
                      <a:cxn ang="0">
                        <a:pos x="192" y="132"/>
                      </a:cxn>
                      <a:cxn ang="0">
                        <a:pos x="214" y="155"/>
                      </a:cxn>
                      <a:cxn ang="0">
                        <a:pos x="218" y="176"/>
                      </a:cxn>
                      <a:cxn ang="0">
                        <a:pos x="225" y="188"/>
                      </a:cxn>
                      <a:cxn ang="0">
                        <a:pos x="210" y="182"/>
                      </a:cxn>
                      <a:cxn ang="0">
                        <a:pos x="201" y="174"/>
                      </a:cxn>
                      <a:cxn ang="0">
                        <a:pos x="180" y="142"/>
                      </a:cxn>
                      <a:cxn ang="0">
                        <a:pos x="182" y="104"/>
                      </a:cxn>
                      <a:cxn ang="0">
                        <a:pos x="180" y="90"/>
                      </a:cxn>
                      <a:cxn ang="0">
                        <a:pos x="176" y="92"/>
                      </a:cxn>
                      <a:cxn ang="0">
                        <a:pos x="165" y="89"/>
                      </a:cxn>
                      <a:cxn ang="0">
                        <a:pos x="154" y="57"/>
                      </a:cxn>
                      <a:cxn ang="0">
                        <a:pos x="141" y="56"/>
                      </a:cxn>
                      <a:cxn ang="0">
                        <a:pos x="123" y="58"/>
                      </a:cxn>
                      <a:cxn ang="0">
                        <a:pos x="103" y="78"/>
                      </a:cxn>
                      <a:cxn ang="0">
                        <a:pos x="84" y="90"/>
                      </a:cxn>
                      <a:cxn ang="0">
                        <a:pos x="79" y="92"/>
                      </a:cxn>
                      <a:cxn ang="0">
                        <a:pos x="68" y="110"/>
                      </a:cxn>
                      <a:cxn ang="0">
                        <a:pos x="65" y="119"/>
                      </a:cxn>
                      <a:cxn ang="0">
                        <a:pos x="55" y="135"/>
                      </a:cxn>
                      <a:cxn ang="0">
                        <a:pos x="40" y="131"/>
                      </a:cxn>
                      <a:cxn ang="0">
                        <a:pos x="28" y="86"/>
                      </a:cxn>
                      <a:cxn ang="0">
                        <a:pos x="31" y="52"/>
                      </a:cxn>
                      <a:cxn ang="0">
                        <a:pos x="19" y="60"/>
                      </a:cxn>
                      <a:cxn ang="0">
                        <a:pos x="9" y="50"/>
                      </a:cxn>
                      <a:cxn ang="0">
                        <a:pos x="10" y="46"/>
                      </a:cxn>
                      <a:cxn ang="0">
                        <a:pos x="0" y="31"/>
                      </a:cxn>
                      <a:cxn ang="0">
                        <a:pos x="341" y="2"/>
                      </a:cxn>
                    </a:cxnLst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6" name="Freeform 96"/>
                  <p:cNvSpPr/>
                  <p:nvPr/>
                </p:nvSpPr>
                <p:spPr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8" y="1"/>
                      </a:cxn>
                      <a:cxn ang="0">
                        <a:pos x="16" y="11"/>
                      </a:cxn>
                      <a:cxn ang="0">
                        <a:pos x="8" y="29"/>
                      </a:cxn>
                      <a:cxn ang="0">
                        <a:pos x="0" y="24"/>
                      </a:cxn>
                      <a:cxn ang="0">
                        <a:pos x="3" y="4"/>
                      </a:cxn>
                    </a:cxnLst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7" name="Freeform 97"/>
                  <p:cNvSpPr/>
                  <p:nvPr/>
                </p:nvSpPr>
                <p:spPr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5" y="9"/>
                      </a:cxn>
                      <a:cxn ang="0">
                        <a:pos x="12" y="1"/>
                      </a:cxn>
                      <a:cxn ang="0">
                        <a:pos x="18" y="1"/>
                      </a:cxn>
                      <a:cxn ang="0">
                        <a:pos x="16" y="8"/>
                      </a:cxn>
                      <a:cxn ang="0">
                        <a:pos x="5" y="24"/>
                      </a:cxn>
                      <a:cxn ang="0">
                        <a:pos x="3" y="19"/>
                      </a:cxn>
                      <a:cxn ang="0">
                        <a:pos x="1" y="12"/>
                      </a:cxn>
                      <a:cxn ang="0">
                        <a:pos x="5" y="9"/>
                      </a:cxn>
                    </a:cxnLst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8" name="Freeform 98"/>
                  <p:cNvSpPr/>
                  <p:nvPr/>
                </p:nvSpPr>
                <p:spPr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2" y="10"/>
                      </a:cxn>
                      <a:cxn ang="0">
                        <a:pos x="3" y="5"/>
                      </a:cxn>
                    </a:cxnLst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19" name="Freeform 99"/>
                  <p:cNvSpPr/>
                  <p:nvPr/>
                </p:nvSpPr>
                <p:spPr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305" y="295"/>
                      </a:cxn>
                      <a:cxn ang="0">
                        <a:pos x="309" y="287"/>
                      </a:cxn>
                      <a:cxn ang="0">
                        <a:pos x="317" y="262"/>
                      </a:cxn>
                      <a:cxn ang="0">
                        <a:pos x="196" y="182"/>
                      </a:cxn>
                      <a:cxn ang="0">
                        <a:pos x="179" y="220"/>
                      </a:cxn>
                      <a:cxn ang="0">
                        <a:pos x="192" y="353"/>
                      </a:cxn>
                      <a:cxn ang="0">
                        <a:pos x="179" y="314"/>
                      </a:cxn>
                      <a:cxn ang="0">
                        <a:pos x="154" y="279"/>
                      </a:cxn>
                      <a:cxn ang="0">
                        <a:pos x="156" y="262"/>
                      </a:cxn>
                      <a:cxn ang="0">
                        <a:pos x="157" y="250"/>
                      </a:cxn>
                      <a:cxn ang="0">
                        <a:pos x="140" y="238"/>
                      </a:cxn>
                      <a:cxn ang="0">
                        <a:pos x="123" y="220"/>
                      </a:cxn>
                      <a:cxn ang="0">
                        <a:pos x="94" y="225"/>
                      </a:cxn>
                      <a:cxn ang="0">
                        <a:pos x="80" y="232"/>
                      </a:cxn>
                      <a:cxn ang="0">
                        <a:pos x="50" y="232"/>
                      </a:cxn>
                      <a:cxn ang="0">
                        <a:pos x="14" y="198"/>
                      </a:cxn>
                      <a:cxn ang="0">
                        <a:pos x="7" y="187"/>
                      </a:cxn>
                      <a:cxn ang="0">
                        <a:pos x="0" y="168"/>
                      </a:cxn>
                      <a:cxn ang="0">
                        <a:pos x="15" y="135"/>
                      </a:cxn>
                      <a:cxn ang="0">
                        <a:pos x="20" y="115"/>
                      </a:cxn>
                      <a:cxn ang="0">
                        <a:pos x="32" y="91"/>
                      </a:cxn>
                      <a:cxn ang="0">
                        <a:pos x="51" y="74"/>
                      </a:cxn>
                      <a:cxn ang="0">
                        <a:pos x="106" y="43"/>
                      </a:cxn>
                      <a:cxn ang="0">
                        <a:pos x="140" y="19"/>
                      </a:cxn>
                      <a:cxn ang="0">
                        <a:pos x="164" y="4"/>
                      </a:cxn>
                      <a:cxn ang="0">
                        <a:pos x="230" y="1"/>
                      </a:cxn>
                      <a:cxn ang="0">
                        <a:pos x="253" y="0"/>
                      </a:cxn>
                      <a:cxn ang="0">
                        <a:pos x="244" y="22"/>
                      </a:cxn>
                      <a:cxn ang="0">
                        <a:pos x="281" y="53"/>
                      </a:cxn>
                      <a:cxn ang="0">
                        <a:pos x="316" y="47"/>
                      </a:cxn>
                      <a:cxn ang="0">
                        <a:pos x="336" y="52"/>
                      </a:cxn>
                      <a:cxn ang="0">
                        <a:pos x="355" y="62"/>
                      </a:cxn>
                      <a:cxn ang="0">
                        <a:pos x="363" y="119"/>
                      </a:cxn>
                      <a:cxn ang="0">
                        <a:pos x="363" y="153"/>
                      </a:cxn>
                      <a:cxn ang="0">
                        <a:pos x="380" y="180"/>
                      </a:cxn>
                      <a:cxn ang="0">
                        <a:pos x="410" y="191"/>
                      </a:cxn>
                      <a:cxn ang="0">
                        <a:pos x="432" y="187"/>
                      </a:cxn>
                      <a:cxn ang="0">
                        <a:pos x="422" y="216"/>
                      </a:cxn>
                      <a:cxn ang="0">
                        <a:pos x="380" y="259"/>
                      </a:cxn>
                      <a:cxn ang="0">
                        <a:pos x="348" y="308"/>
                      </a:cxn>
                      <a:cxn ang="0">
                        <a:pos x="353" y="323"/>
                      </a:cxn>
                      <a:cxn ang="0">
                        <a:pos x="276" y="353"/>
                      </a:cxn>
                    </a:cxnLst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0" name="Freeform 100"/>
                  <p:cNvSpPr/>
                  <p:nvPr/>
                </p:nvSpPr>
                <p:spPr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154" y="221"/>
                      </a:cxn>
                      <a:cxn ang="0">
                        <a:pos x="148" y="192"/>
                      </a:cxn>
                      <a:cxn ang="0">
                        <a:pos x="138" y="183"/>
                      </a:cxn>
                      <a:cxn ang="0">
                        <a:pos x="136" y="171"/>
                      </a:cxn>
                      <a:cxn ang="0">
                        <a:pos x="133" y="162"/>
                      </a:cxn>
                      <a:cxn ang="0">
                        <a:pos x="133" y="146"/>
                      </a:cxn>
                      <a:cxn ang="0">
                        <a:pos x="131" y="136"/>
                      </a:cxn>
                      <a:cxn ang="0">
                        <a:pos x="145" y="129"/>
                      </a:cxn>
                      <a:cxn ang="0">
                        <a:pos x="163" y="125"/>
                      </a:cxn>
                      <a:cxn ang="0">
                        <a:pos x="163" y="87"/>
                      </a:cxn>
                      <a:cxn ang="0">
                        <a:pos x="34" y="61"/>
                      </a:cxn>
                      <a:cxn ang="0">
                        <a:pos x="20" y="62"/>
                      </a:cxn>
                      <a:cxn ang="0">
                        <a:pos x="10" y="65"/>
                      </a:cxn>
                      <a:cxn ang="0">
                        <a:pos x="0" y="95"/>
                      </a:cxn>
                      <a:cxn ang="0">
                        <a:pos x="59" y="220"/>
                      </a:cxn>
                      <a:cxn ang="0">
                        <a:pos x="154" y="221"/>
                      </a:cxn>
                    </a:cxnLst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1" name="Freeform 101"/>
                  <p:cNvSpPr/>
                  <p:nvPr/>
                </p:nvSpPr>
                <p:spPr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3" y="8"/>
                      </a:cxn>
                      <a:cxn ang="0">
                        <a:pos x="7" y="7"/>
                      </a:cxn>
                      <a:cxn ang="0">
                        <a:pos x="3" y="8"/>
                      </a:cxn>
                    </a:cxnLst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2" name="Freeform 102"/>
                  <p:cNvSpPr/>
                  <p:nvPr/>
                </p:nvSpPr>
                <p:spPr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5" y="4"/>
                      </a:cxn>
                      <a:cxn ang="0">
                        <a:pos x="7" y="0"/>
                      </a:cxn>
                      <a:cxn ang="0">
                        <a:pos x="8" y="4"/>
                      </a:cxn>
                      <a:cxn ang="0">
                        <a:pos x="3" y="7"/>
                      </a:cxn>
                      <a:cxn ang="0">
                        <a:pos x="5" y="4"/>
                      </a:cxn>
                    </a:cxnLst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3" name="Freeform 103"/>
                  <p:cNvSpPr/>
                  <p:nvPr/>
                </p:nvSpPr>
                <p:spPr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4" y="2"/>
                      </a:cxn>
                      <a:cxn ang="0">
                        <a:pos x="16" y="10"/>
                      </a:cxn>
                      <a:cxn ang="0">
                        <a:pos x="11" y="6"/>
                      </a:cxn>
                    </a:cxnLst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4" name="Freeform 104"/>
                  <p:cNvSpPr/>
                  <p:nvPr/>
                </p:nvSpPr>
                <p:spPr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201" y="155"/>
                      </a:cxn>
                      <a:cxn ang="0">
                        <a:pos x="167" y="151"/>
                      </a:cxn>
                      <a:cxn ang="0">
                        <a:pos x="138" y="138"/>
                      </a:cxn>
                      <a:cxn ang="0">
                        <a:pos x="113" y="134"/>
                      </a:cxn>
                      <a:cxn ang="0">
                        <a:pos x="101" y="139"/>
                      </a:cxn>
                      <a:cxn ang="0">
                        <a:pos x="111" y="143"/>
                      </a:cxn>
                      <a:cxn ang="0">
                        <a:pos x="125" y="157"/>
                      </a:cxn>
                      <a:cxn ang="0">
                        <a:pos x="137" y="159"/>
                      </a:cxn>
                      <a:cxn ang="0">
                        <a:pos x="142" y="179"/>
                      </a:cxn>
                      <a:cxn ang="0">
                        <a:pos x="133" y="185"/>
                      </a:cxn>
                      <a:cxn ang="0">
                        <a:pos x="111" y="206"/>
                      </a:cxn>
                      <a:cxn ang="0">
                        <a:pos x="96" y="210"/>
                      </a:cxn>
                      <a:cxn ang="0">
                        <a:pos x="41" y="233"/>
                      </a:cxn>
                      <a:cxn ang="0">
                        <a:pos x="33" y="206"/>
                      </a:cxn>
                      <a:cxn ang="0">
                        <a:pos x="19" y="175"/>
                      </a:cxn>
                      <a:cxn ang="0">
                        <a:pos x="14" y="150"/>
                      </a:cxn>
                      <a:cxn ang="0">
                        <a:pos x="23" y="115"/>
                      </a:cxn>
                      <a:cxn ang="0">
                        <a:pos x="7" y="131"/>
                      </a:cxn>
                      <a:cxn ang="0">
                        <a:pos x="34" y="94"/>
                      </a:cxn>
                      <a:cxn ang="0">
                        <a:pos x="48" y="68"/>
                      </a:cxn>
                      <a:cxn ang="0">
                        <a:pos x="16" y="68"/>
                      </a:cxn>
                      <a:cxn ang="0">
                        <a:pos x="0" y="66"/>
                      </a:cxn>
                      <a:cxn ang="0">
                        <a:pos x="11" y="47"/>
                      </a:cxn>
                      <a:cxn ang="0">
                        <a:pos x="41" y="37"/>
                      </a:cxn>
                      <a:cxn ang="0">
                        <a:pos x="94" y="42"/>
                      </a:cxn>
                      <a:cxn ang="0">
                        <a:pos x="97" y="21"/>
                      </a:cxn>
                      <a:cxn ang="0">
                        <a:pos x="111" y="0"/>
                      </a:cxn>
                      <a:cxn ang="0">
                        <a:pos x="152" y="15"/>
                      </a:cxn>
                      <a:cxn ang="0">
                        <a:pos x="140" y="29"/>
                      </a:cxn>
                      <a:cxn ang="0">
                        <a:pos x="128" y="59"/>
                      </a:cxn>
                      <a:cxn ang="0">
                        <a:pos x="154" y="64"/>
                      </a:cxn>
                      <a:cxn ang="0">
                        <a:pos x="159" y="46"/>
                      </a:cxn>
                      <a:cxn ang="0">
                        <a:pos x="178" y="31"/>
                      </a:cxn>
                      <a:cxn ang="0">
                        <a:pos x="212" y="29"/>
                      </a:cxn>
                      <a:cxn ang="0">
                        <a:pos x="225" y="17"/>
                      </a:cxn>
                      <a:cxn ang="0">
                        <a:pos x="230" y="154"/>
                      </a:cxn>
                    </a:cxnLst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5" name="Freeform 105"/>
                  <p:cNvSpPr/>
                  <p:nvPr/>
                </p:nvSpPr>
                <p:spPr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524" y="0"/>
                      </a:cxn>
                      <a:cxn ang="0">
                        <a:pos x="91" y="18"/>
                      </a:cxn>
                      <a:cxn ang="0">
                        <a:pos x="58" y="27"/>
                      </a:cxn>
                      <a:cxn ang="0">
                        <a:pos x="39" y="27"/>
                      </a:cxn>
                      <a:cxn ang="0">
                        <a:pos x="14" y="49"/>
                      </a:cxn>
                      <a:cxn ang="0">
                        <a:pos x="0" y="67"/>
                      </a:cxn>
                      <a:cxn ang="0">
                        <a:pos x="37" y="73"/>
                      </a:cxn>
                      <a:cxn ang="0">
                        <a:pos x="62" y="61"/>
                      </a:cxn>
                      <a:cxn ang="0">
                        <a:pos x="69" y="54"/>
                      </a:cxn>
                      <a:cxn ang="0">
                        <a:pos x="106" y="33"/>
                      </a:cxn>
                      <a:cxn ang="0">
                        <a:pos x="136" y="29"/>
                      </a:cxn>
                      <a:cxn ang="0">
                        <a:pos x="150" y="60"/>
                      </a:cxn>
                      <a:cxn ang="0">
                        <a:pos x="119" y="69"/>
                      </a:cxn>
                      <a:cxn ang="0">
                        <a:pos x="147" y="72"/>
                      </a:cxn>
                      <a:cxn ang="0">
                        <a:pos x="159" y="57"/>
                      </a:cxn>
                      <a:cxn ang="0">
                        <a:pos x="169" y="59"/>
                      </a:cxn>
                      <a:cxn ang="0">
                        <a:pos x="161" y="34"/>
                      </a:cxn>
                      <a:cxn ang="0">
                        <a:pos x="169" y="28"/>
                      </a:cxn>
                      <a:cxn ang="0">
                        <a:pos x="176" y="56"/>
                      </a:cxn>
                      <a:cxn ang="0">
                        <a:pos x="169" y="72"/>
                      </a:cxn>
                      <a:cxn ang="0">
                        <a:pos x="188" y="83"/>
                      </a:cxn>
                      <a:cxn ang="0">
                        <a:pos x="190" y="59"/>
                      </a:cxn>
                      <a:cxn ang="0">
                        <a:pos x="210" y="66"/>
                      </a:cxn>
                      <a:cxn ang="0">
                        <a:pos x="242" y="47"/>
                      </a:cxn>
                      <a:cxn ang="0">
                        <a:pos x="260" y="32"/>
                      </a:cxn>
                      <a:cxn ang="0">
                        <a:pos x="279" y="36"/>
                      </a:cxn>
                      <a:cxn ang="0">
                        <a:pos x="289" y="32"/>
                      </a:cxn>
                      <a:cxn ang="0">
                        <a:pos x="274" y="28"/>
                      </a:cxn>
                      <a:cxn ang="0">
                        <a:pos x="301" y="22"/>
                      </a:cxn>
                      <a:cxn ang="0">
                        <a:pos x="345" y="34"/>
                      </a:cxn>
                      <a:cxn ang="0">
                        <a:pos x="369" y="27"/>
                      </a:cxn>
                      <a:cxn ang="0">
                        <a:pos x="371" y="40"/>
                      </a:cxn>
                      <a:cxn ang="0">
                        <a:pos x="361" y="64"/>
                      </a:cxn>
                      <a:cxn ang="0">
                        <a:pos x="388" y="56"/>
                      </a:cxn>
                      <a:cxn ang="0">
                        <a:pos x="396" y="51"/>
                      </a:cxn>
                      <a:cxn ang="0">
                        <a:pos x="411" y="39"/>
                      </a:cxn>
                      <a:cxn ang="0">
                        <a:pos x="504" y="54"/>
                      </a:cxn>
                    </a:cxnLst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6" name="Freeform 106"/>
                  <p:cNvSpPr/>
                  <p:nvPr/>
                </p:nvSpPr>
                <p:spPr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1" y="9"/>
                      </a:cxn>
                      <a:cxn ang="0">
                        <a:pos x="13" y="0"/>
                      </a:cxn>
                      <a:cxn ang="0">
                        <a:pos x="8" y="8"/>
                      </a:cxn>
                      <a:cxn ang="0">
                        <a:pos x="1" y="9"/>
                      </a:cxn>
                    </a:cxnLst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7" name="Freeform 107"/>
                  <p:cNvSpPr/>
                  <p:nvPr/>
                </p:nvSpPr>
                <p:spPr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3" y="11"/>
                      </a:cxn>
                      <a:cxn ang="0">
                        <a:pos x="10" y="0"/>
                      </a:cxn>
                      <a:cxn ang="0">
                        <a:pos x="16" y="1"/>
                      </a:cxn>
                      <a:cxn ang="0">
                        <a:pos x="3" y="11"/>
                      </a:cxn>
                    </a:cxnLst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8" name="Freeform 108"/>
                  <p:cNvSpPr/>
                  <p:nvPr/>
                </p:nvSpPr>
                <p:spPr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1" y="1"/>
                      </a:cxn>
                      <a:cxn ang="0">
                        <a:pos x="16" y="6"/>
                      </a:cxn>
                    </a:cxnLst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29" name="Freeform 109"/>
                  <p:cNvSpPr/>
                  <p:nvPr/>
                </p:nvSpPr>
                <p:spPr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5" y="3"/>
                      </a:cxn>
                      <a:cxn ang="0">
                        <a:pos x="0" y="7"/>
                      </a:cxn>
                    </a:cxnLst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230" name="Freeform 110"/>
                  <p:cNvSpPr/>
                  <p:nvPr/>
                </p:nvSpPr>
                <p:spPr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3" y="7"/>
                      </a:cxn>
                      <a:cxn ang="0">
                        <a:pos x="14" y="3"/>
                      </a:cxn>
                      <a:cxn ang="0">
                        <a:pos x="3" y="7"/>
                      </a:cxn>
                    </a:cxnLst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5231" name="Group 111"/>
              <p:cNvGrpSpPr/>
              <p:nvPr/>
            </p:nvGrpSpPr>
            <p:grpSpPr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8304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5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6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7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8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09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0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1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2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3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4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5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6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7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8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19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0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1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2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3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4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  <p:grpSp>
            <p:nvGrpSpPr>
              <p:cNvPr id="5253" name="Group 133"/>
              <p:cNvGrpSpPr/>
              <p:nvPr/>
            </p:nvGrpSpPr>
            <p:grpSpPr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8326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7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8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29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0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1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2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3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4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5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6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7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8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39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0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1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2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3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4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5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6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7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8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49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  <p:sp>
              <p:nvSpPr>
                <p:cNvPr id="8350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" charset="0"/>
                    <a:ea typeface="SimSun" panose="02010600030101010101" pitchFamily="2" charset="-122"/>
                    <a:cs typeface="SimSun" panose="02010600030101010101" pitchFamily="2" charset="-122"/>
                  </a:endParaRPr>
                </a:p>
              </p:txBody>
            </p:sp>
          </p:grpSp>
        </p:grpSp>
        <p:pic>
          <p:nvPicPr>
            <p:cNvPr id="5279" name="Picture 159" descr="C:\My Documents\bits\earth.GIF"/>
            <p:cNvPicPr>
              <a:picLocks noChangeAspect="1"/>
            </p:cNvPicPr>
            <p:nvPr userDrawn="1"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over dir="r"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Times New Roman" panose="02020603050405020304" pitchFamily="1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Blip>
          <a:blip r:embed="rId14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12290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marL="0" indent="0">
              <a:buNone/>
            </a:pPr>
            <a:endParaRPr lang="zh-CN" altLang="en-US"/>
          </a:p>
        </p:txBody>
      </p:sp>
      <p:pic>
        <p:nvPicPr>
          <p:cNvPr id="12291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012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文本框 4"/>
          <p:cNvSpPr txBox="1"/>
          <p:nvPr/>
        </p:nvSpPr>
        <p:spPr>
          <a:xfrm>
            <a:off x="2151063" y="260350"/>
            <a:ext cx="6024562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4400" b="1">
                <a:solidFill>
                  <a:schemeClr val="bg2"/>
                </a:solidFill>
                <a:latin typeface="FZXiaoBiaoSong-B05" panose="02000000000000000000" charset="-122"/>
                <a:ea typeface="FZXiaoBiaoSong-B05" panose="02000000000000000000" charset="-122"/>
              </a:rPr>
              <a:t>第</a:t>
            </a:r>
            <a:r>
              <a:rPr lang="en-US" altLang="zh-CN" sz="4400" b="1">
                <a:solidFill>
                  <a:schemeClr val="bg2"/>
                </a:solidFill>
                <a:latin typeface="FZXiaoBiaoSong-B05" panose="02000000000000000000" charset="-122"/>
                <a:ea typeface="FZXiaoBiaoSong-B05" panose="02000000000000000000" charset="-122"/>
              </a:rPr>
              <a:t>6</a:t>
            </a:r>
            <a:r>
              <a:rPr lang="zh-CN" altLang="en-US" sz="4400" b="1">
                <a:solidFill>
                  <a:schemeClr val="bg2"/>
                </a:solidFill>
                <a:latin typeface="FZXiaoBiaoSong-B05" panose="02000000000000000000" charset="-122"/>
                <a:ea typeface="FZXiaoBiaoSong-B05" panose="02000000000000000000" charset="-122"/>
              </a:rPr>
              <a:t>章 腔肠动物门</a:t>
            </a:r>
            <a:r>
              <a:rPr lang="en-US" altLang="zh-CN" sz="4400" b="1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 </a:t>
            </a:r>
            <a:endParaRPr lang="en-US" altLang="zh-CN" sz="4400" b="1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1506" name="Picture 4" descr="刺细胞"/>
          <p:cNvPicPr>
            <a:picLocks noChangeAspect="1"/>
          </p:cNvPicPr>
          <p:nvPr/>
        </p:nvPicPr>
        <p:blipFill>
          <a:blip r:embed="rId1"/>
          <a:srcRect l="1137" t="3947" b="2870"/>
          <a:stretch>
            <a:fillRect/>
          </a:stretch>
        </p:blipFill>
        <p:spPr>
          <a:xfrm>
            <a:off x="179705" y="332740"/>
            <a:ext cx="8886190" cy="5532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22530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22531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005" y="0"/>
            <a:ext cx="92233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矩形 1"/>
          <p:cNvSpPr/>
          <p:nvPr/>
        </p:nvSpPr>
        <p:spPr>
          <a:xfrm>
            <a:off x="5076190" y="2204720"/>
            <a:ext cx="411163" cy="388938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>
                <a:solidFill>
                  <a:schemeClr val="bg2"/>
                </a:solidFill>
                <a:latin typeface="FZXiaoBiaoSong-B05" panose="02000000000000000000" charset="-122"/>
                <a:ea typeface="FZXiaoBiaoSong-B05" panose="02000000000000000000" charset="-122"/>
              </a:rPr>
              <a:t>胞</a:t>
            </a:r>
            <a:endParaRPr lang="zh-CN" altLang="en-US">
              <a:solidFill>
                <a:schemeClr val="bg2"/>
              </a:solidFill>
              <a:latin typeface="FZXiaoBiaoSong-B05" panose="02000000000000000000" charset="-122"/>
              <a:ea typeface="FZXiaoBiaoSong-B05" panose="02000000000000000000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24578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24579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260350" y="165100"/>
            <a:ext cx="7772400" cy="769938"/>
          </a:xfrm>
        </p:spPr>
        <p:txBody>
          <a:bodyPr vert="horz" wrap="square" lIns="91440" tIns="45720" rIns="91440" bIns="45720" anchor="ctr" anchorCtr="0"/>
          <a:p>
            <a:pPr algn="ctr"/>
            <a:r>
              <a:rPr lang="en-US" altLang="zh-CN" sz="4000" b="1" i="0" dirty="0">
                <a:latin typeface="Arial" panose="020B0604020202020204" pitchFamily="34" charset="0"/>
              </a:rPr>
              <a:t>6.2 </a:t>
            </a:r>
            <a:r>
              <a:rPr lang="zh-CN" altLang="en-US" sz="4000" b="1" i="0" dirty="0"/>
              <a:t>腔肠动物门的分类</a:t>
            </a:r>
            <a:endParaRPr lang="zh-CN" altLang="en-US" sz="4000" b="1" i="0" dirty="0"/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395288" y="1377950"/>
            <a:ext cx="8062912" cy="4752975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90000"/>
              </a:lnSpc>
            </a:pPr>
            <a:r>
              <a:rPr lang="zh-CN" altLang="en-US" sz="2800" b="1" dirty="0">
                <a:solidFill>
                  <a:schemeClr val="bg2"/>
                </a:solidFill>
              </a:rPr>
              <a:t>一、水螅纲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>
              <a:lnSpc>
                <a:spcPct val="90000"/>
              </a:lnSpc>
              <a:buNone/>
            </a:pPr>
            <a:r>
              <a:rPr lang="en-US" altLang="zh-CN" sz="2800" b="1" dirty="0">
                <a:solidFill>
                  <a:schemeClr val="bg2"/>
                </a:solidFill>
              </a:rPr>
              <a:t>        </a:t>
            </a:r>
            <a:r>
              <a:rPr lang="zh-CN" altLang="en-US" sz="2800" b="1" dirty="0">
                <a:solidFill>
                  <a:schemeClr val="bg2"/>
                </a:solidFill>
              </a:rPr>
              <a:t>生活史具水螅型和水母型，无口道，水母型具</a:t>
            </a:r>
            <a:r>
              <a:rPr lang="zh-CN" altLang="en-US" sz="2800" b="1" dirty="0">
                <a:solidFill>
                  <a:srgbClr val="4A42E8"/>
                </a:solidFill>
              </a:rPr>
              <a:t>缘膜</a:t>
            </a:r>
            <a:r>
              <a:rPr lang="zh-CN" altLang="en-US" sz="2800" b="1" dirty="0">
                <a:solidFill>
                  <a:schemeClr val="bg2"/>
                </a:solidFill>
              </a:rPr>
              <a:t>，性细胞由</a:t>
            </a:r>
            <a:r>
              <a:rPr lang="zh-CN" altLang="en-US" sz="2800" b="1" dirty="0">
                <a:solidFill>
                  <a:srgbClr val="FF0000"/>
                </a:solidFill>
              </a:rPr>
              <a:t>外胚层细胞</a:t>
            </a:r>
            <a:r>
              <a:rPr lang="zh-CN" altLang="en-US" sz="2800" b="1" dirty="0">
                <a:solidFill>
                  <a:schemeClr val="bg2"/>
                </a:solidFill>
              </a:rPr>
              <a:t>产生。如僧帽水母、筒螅、水螅、桃花水母。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zh-CN" altLang="en-US" sz="2800" b="1" dirty="0">
                <a:solidFill>
                  <a:schemeClr val="bg2"/>
                </a:solidFill>
              </a:rPr>
              <a:t>二、钵水母纲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>
              <a:lnSpc>
                <a:spcPct val="90000"/>
              </a:lnSpc>
              <a:buNone/>
            </a:pPr>
            <a:r>
              <a:rPr lang="en-US" altLang="zh-CN" sz="2800" b="1" dirty="0">
                <a:solidFill>
                  <a:schemeClr val="bg2"/>
                </a:solidFill>
              </a:rPr>
              <a:t>       </a:t>
            </a:r>
            <a:r>
              <a:rPr lang="zh-CN" altLang="en-US" sz="2800" b="1" dirty="0">
                <a:solidFill>
                  <a:schemeClr val="bg2"/>
                </a:solidFill>
              </a:rPr>
              <a:t>大型水母，不具</a:t>
            </a:r>
            <a:r>
              <a:rPr lang="zh-CN" altLang="en-US" sz="2800" b="1" dirty="0">
                <a:solidFill>
                  <a:srgbClr val="4A42E8"/>
                </a:solidFill>
              </a:rPr>
              <a:t>缘膜</a:t>
            </a:r>
            <a:r>
              <a:rPr lang="zh-CN" altLang="en-US" sz="2800" b="1" dirty="0">
                <a:solidFill>
                  <a:schemeClr val="bg2"/>
                </a:solidFill>
              </a:rPr>
              <a:t>，性细胞由</a:t>
            </a:r>
            <a:r>
              <a:rPr lang="zh-CN" altLang="en-US" sz="2800" b="1" dirty="0">
                <a:solidFill>
                  <a:srgbClr val="FF0000"/>
                </a:solidFill>
              </a:rPr>
              <a:t>内胚层</a:t>
            </a:r>
            <a:r>
              <a:rPr lang="zh-CN" altLang="en-US" sz="2800" b="1" dirty="0">
                <a:solidFill>
                  <a:schemeClr val="bg2"/>
                </a:solidFill>
              </a:rPr>
              <a:t>产生。如海月水母、海哲、霞水母。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zh-CN" altLang="en-US" sz="2800" b="1" dirty="0">
                <a:solidFill>
                  <a:schemeClr val="bg2"/>
                </a:solidFill>
              </a:rPr>
              <a:t>三、珊瑚纲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>
              <a:lnSpc>
                <a:spcPct val="90000"/>
              </a:lnSpc>
              <a:buNone/>
            </a:pPr>
            <a:r>
              <a:rPr lang="en-US" altLang="zh-CN" sz="2800" b="1" dirty="0">
                <a:solidFill>
                  <a:schemeClr val="bg2"/>
                </a:solidFill>
              </a:rPr>
              <a:t>      </a:t>
            </a:r>
            <a:r>
              <a:rPr lang="zh-CN" altLang="en-US" sz="2800" b="1" dirty="0">
                <a:solidFill>
                  <a:schemeClr val="bg2"/>
                </a:solidFill>
              </a:rPr>
              <a:t>只有水螅型。水螅世代，口道发达，具骨胳，多群体，性细胞由</a:t>
            </a:r>
            <a:r>
              <a:rPr lang="zh-CN" altLang="en-US" sz="2800" b="1" dirty="0">
                <a:solidFill>
                  <a:srgbClr val="FF0000"/>
                </a:solidFill>
              </a:rPr>
              <a:t>内胚层</a:t>
            </a:r>
            <a:r>
              <a:rPr lang="zh-CN" altLang="en-US" sz="2800" b="1" dirty="0">
                <a:solidFill>
                  <a:schemeClr val="bg2"/>
                </a:solidFill>
              </a:rPr>
              <a:t>产生。如海葵、珊瑚。</a:t>
            </a:r>
            <a:endParaRPr lang="zh-CN" altLang="en-US" sz="2800" b="1" dirty="0">
              <a:solidFill>
                <a:schemeClr val="bg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895" y="935355"/>
            <a:ext cx="6555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腔肠动物门代表动物</a:t>
            </a:r>
            <a:r>
              <a:rPr lang="en-US" altLang="zh-CN" sz="2800" b="1">
                <a:solidFill>
                  <a:schemeClr val="bg2"/>
                </a:solidFill>
              </a:rPr>
              <a:t>-</a:t>
            </a:r>
            <a:r>
              <a:rPr lang="zh-CN" altLang="en-US" sz="2800" b="1">
                <a:solidFill>
                  <a:schemeClr val="bg1">
                    <a:lumMod val="60000"/>
                    <a:lumOff val="40000"/>
                  </a:schemeClr>
                </a:solidFill>
              </a:rPr>
              <a:t>水螅</a:t>
            </a:r>
            <a:endParaRPr lang="zh-CN" altLang="en-US" sz="2800" b="1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549275" y="930275"/>
            <a:ext cx="4541838" cy="842963"/>
          </a:xfrm>
        </p:spPr>
        <p:txBody>
          <a:bodyPr vert="horz" wrap="square" lIns="91440" tIns="45720" rIns="91440" bIns="45720" anchor="ctr" anchorCtr="0"/>
          <a:p>
            <a:r>
              <a:rPr lang="zh-CN" altLang="en-US" sz="3600" b="1" i="0" dirty="0"/>
              <a:t>水螅型和水母型</a:t>
            </a:r>
            <a:endParaRPr lang="zh-CN" altLang="en-US" sz="3600" b="1" i="0" dirty="0"/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xfrm>
            <a:off x="358775" y="1677988"/>
            <a:ext cx="4608513" cy="5111750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40000"/>
              </a:lnSpc>
            </a:pP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水螅型：圆筒形，固着生活。</a:t>
            </a:r>
            <a:endParaRPr lang="en-US" altLang="zh-CN" sz="28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水母型：盘形浮游生活。</a:t>
            </a:r>
            <a:endParaRPr lang="en-US" altLang="zh-CN" sz="28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2800" b="1" dirty="0">
                <a:solidFill>
                  <a:schemeClr val="bg2"/>
                </a:solidFill>
              </a:rPr>
              <a:t>生殖和世代交替：无性生殖是</a:t>
            </a:r>
            <a:r>
              <a:rPr lang="zh-CN" altLang="en-US" sz="2800" b="1" dirty="0">
                <a:solidFill>
                  <a:srgbClr val="FF0000"/>
                </a:solidFill>
              </a:rPr>
              <a:t>出芽</a:t>
            </a:r>
            <a:r>
              <a:rPr lang="zh-CN" altLang="en-US" sz="2800" b="1" dirty="0">
                <a:solidFill>
                  <a:schemeClr val="bg2"/>
                </a:solidFill>
              </a:rPr>
              <a:t>生殖；有性生殖有世代交替</a:t>
            </a:r>
            <a:r>
              <a:rPr lang="en-US" altLang="zh-CN" sz="2800" b="1" dirty="0">
                <a:solidFill>
                  <a:schemeClr val="bg2"/>
                </a:solidFill>
              </a:rPr>
              <a:t>→</a:t>
            </a:r>
            <a:r>
              <a:rPr lang="zh-CN" altLang="en-US" sz="2800" b="1" dirty="0">
                <a:solidFill>
                  <a:schemeClr val="bg2"/>
                </a:solidFill>
              </a:rPr>
              <a:t>无性世代和有性世代交替进行的生活史类型。</a:t>
            </a:r>
            <a:endParaRPr lang="zh-CN" altLang="en-US" sz="2800" b="1" dirty="0">
              <a:solidFill>
                <a:schemeClr val="bg2"/>
              </a:solidFill>
            </a:endParaRPr>
          </a:p>
        </p:txBody>
      </p:sp>
      <p:pic>
        <p:nvPicPr>
          <p:cNvPr id="26628" name="Picture 4" descr="bijia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1120" y="930275"/>
            <a:ext cx="3582035" cy="5695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27650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27651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01200" cy="720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1258888" y="188913"/>
            <a:ext cx="3313112" cy="792162"/>
          </a:xfrm>
        </p:spPr>
        <p:txBody>
          <a:bodyPr vert="horz" wrap="square" lIns="91440" tIns="45720" rIns="91440" bIns="45720" anchor="ctr" anchorCtr="0"/>
          <a:p>
            <a:r>
              <a:rPr lang="en-US" altLang="zh-CN" sz="4000" b="1" i="0" dirty="0">
                <a:latin typeface="Arial" panose="020B0604020202020204" pitchFamily="34" charset="0"/>
              </a:rPr>
              <a:t>6.2.1 </a:t>
            </a:r>
            <a:r>
              <a:rPr lang="zh-CN" altLang="en-US" sz="4000" b="1" i="0" dirty="0"/>
              <a:t>水螅纲</a:t>
            </a:r>
            <a:endParaRPr lang="zh-CN" altLang="en-US" sz="4000" b="1" i="0" dirty="0"/>
          </a:p>
        </p:txBody>
      </p:sp>
      <p:sp>
        <p:nvSpPr>
          <p:cNvPr id="28675" name="Rectangle 3"/>
          <p:cNvSpPr>
            <a:spLocks noGrp="1"/>
          </p:cNvSpPr>
          <p:nvPr>
            <p:ph idx="1"/>
          </p:nvPr>
        </p:nvSpPr>
        <p:spPr>
          <a:xfrm>
            <a:off x="179070" y="908685"/>
            <a:ext cx="4836160" cy="5406390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一、水螅纲的主要特征：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1.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生活史具水母型和水螅型，多为海产；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2.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无口道，消化循环腔简单，无隔膜；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3.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水母型的伞缘有缘膜，无触手囊；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4.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内胚层无刺细胞，生殖腺来源于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" charset="0"/>
              </a:rPr>
              <a:t>外胚层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。</a:t>
            </a:r>
            <a:endParaRPr lang="en-US" altLang="zh-CN" sz="28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二、代表动物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→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水螅（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Hydra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）：单独生活在较清洁而富有水草的淡水池和流溪的水草上，以水蚤、蠕虫等小动物为食。</a:t>
            </a:r>
            <a:endParaRPr lang="zh-CN" altLang="en-US" sz="28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</p:txBody>
      </p:sp>
      <p:pic>
        <p:nvPicPr>
          <p:cNvPr id="30723" name="Picture 4" descr="shuixi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3855" y="1309370"/>
            <a:ext cx="3837305" cy="48444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3"/>
          <p:cNvSpPr>
            <a:spLocks noGrp="1"/>
          </p:cNvSpPr>
          <p:nvPr>
            <p:ph idx="1"/>
          </p:nvPr>
        </p:nvSpPr>
        <p:spPr>
          <a:xfrm>
            <a:off x="323850" y="1196975"/>
            <a:ext cx="2258695" cy="5256530"/>
          </a:xfrm>
        </p:spPr>
        <p:txBody>
          <a:bodyPr vert="horz" wrap="square" lIns="91440" tIns="45720" rIns="91440" bIns="45720" anchor="t" anchorCtr="0"/>
          <a:p>
            <a:pPr marL="0" indent="0" algn="just"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体型</a:t>
            </a:r>
            <a:r>
              <a:rPr lang="zh-CN" altLang="en-US" sz="28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：细管形，有触手。</a:t>
            </a:r>
            <a:endParaRPr lang="en-US" altLang="zh-CN" sz="2800" b="1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体壁：外胚层</a:t>
            </a:r>
            <a:r>
              <a:rPr lang="en-US" altLang="zh-CN" sz="28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⑴</a:t>
            </a:r>
            <a:r>
              <a:rPr lang="zh-CN" altLang="en-US" sz="28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皮肌细胞</a:t>
            </a:r>
            <a:r>
              <a:rPr lang="en-US" altLang="zh-CN" sz="28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→</a:t>
            </a:r>
            <a:r>
              <a:rPr lang="zh-CN" altLang="en-US" sz="28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表皮层中数目最多，具有身体长轴排列的肌原纤维。</a:t>
            </a:r>
            <a:endParaRPr lang="en-US" altLang="zh-CN" sz="3600" b="1" dirty="0">
              <a:solidFill>
                <a:schemeClr val="bg2"/>
              </a:solidFill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3600" b="1" dirty="0">
              <a:solidFill>
                <a:schemeClr val="bg2"/>
              </a:solidFill>
            </a:endParaRPr>
          </a:p>
        </p:txBody>
      </p:sp>
      <p:pic>
        <p:nvPicPr>
          <p:cNvPr id="34819" name="图片 3" descr="22325ed949649b6648d747c4"/>
          <p:cNvPicPr>
            <a:picLocks noChangeAspect="1"/>
          </p:cNvPicPr>
          <p:nvPr/>
        </p:nvPicPr>
        <p:blipFill>
          <a:blip r:embed="rId1"/>
          <a:srcRect l="4523" t="2022"/>
          <a:stretch>
            <a:fillRect/>
          </a:stretch>
        </p:blipFill>
        <p:spPr>
          <a:xfrm>
            <a:off x="3018155" y="1119505"/>
            <a:ext cx="5967095" cy="45935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6" name="Rectangle 3"/>
          <p:cNvSpPr>
            <a:spLocks noGrp="1"/>
          </p:cNvSpPr>
          <p:nvPr>
            <p:ph idx="1"/>
          </p:nvPr>
        </p:nvSpPr>
        <p:spPr>
          <a:xfrm>
            <a:off x="108585" y="836930"/>
            <a:ext cx="8314055" cy="5995035"/>
          </a:xfrm>
        </p:spPr>
        <p:txBody>
          <a:bodyPr vert="horz" wrap="square" lIns="91440" tIns="45720" rIns="91440" bIns="45720" anchor="t" anchorCtr="0"/>
          <a:p>
            <a:pPr marL="0" indent="0" algn="just"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bg2"/>
                </a:solidFill>
              </a:rPr>
              <a:t>⑵</a:t>
            </a:r>
            <a:r>
              <a:rPr lang="zh-CN" altLang="en-US" sz="2400" b="1" dirty="0">
                <a:solidFill>
                  <a:schemeClr val="bg2"/>
                </a:solidFill>
              </a:rPr>
              <a:t>感觉细胞</a:t>
            </a:r>
            <a:r>
              <a:rPr lang="en-US" altLang="zh-CN" sz="2400" b="1" dirty="0">
                <a:solidFill>
                  <a:schemeClr val="bg2"/>
                </a:solidFill>
              </a:rPr>
              <a:t>→</a:t>
            </a:r>
            <a:r>
              <a:rPr lang="zh-CN" altLang="en-US" sz="2400" b="1" dirty="0">
                <a:solidFill>
                  <a:schemeClr val="bg2"/>
                </a:solidFill>
              </a:rPr>
              <a:t>分布在口、触手、</a:t>
            </a:r>
            <a:endParaRPr lang="zh-CN" altLang="en-US" sz="2400" b="1" dirty="0">
              <a:solidFill>
                <a:schemeClr val="bg2"/>
              </a:solidFill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bg2"/>
                </a:solidFill>
              </a:rPr>
              <a:t>基盘位置，数目多，体积小，</a:t>
            </a:r>
            <a:endParaRPr lang="zh-CN" altLang="en-US" sz="2400" b="1" dirty="0">
              <a:solidFill>
                <a:schemeClr val="bg2"/>
              </a:solidFill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bg2"/>
                </a:solidFill>
              </a:rPr>
              <a:t>端部有感觉毛。</a:t>
            </a:r>
            <a:r>
              <a:rPr lang="en-US" altLang="zh-CN" sz="2400" b="1" dirty="0">
                <a:solidFill>
                  <a:schemeClr val="bg2"/>
                </a:solidFill>
              </a:rPr>
              <a:t>               </a:t>
            </a:r>
            <a:endParaRPr lang="en-US" altLang="zh-CN" sz="2400" b="1" dirty="0">
              <a:solidFill>
                <a:schemeClr val="bg2"/>
              </a:solidFill>
            </a:endParaRPr>
          </a:p>
          <a:p>
            <a:pPr marL="0" indent="0" algn="just">
              <a:buNone/>
            </a:pPr>
            <a:r>
              <a:rPr lang="en-US" altLang="zh-CN" sz="2400" b="1" dirty="0">
                <a:solidFill>
                  <a:schemeClr val="bg2"/>
                </a:solidFill>
              </a:rPr>
              <a:t>⑶</a:t>
            </a:r>
            <a:r>
              <a:rPr lang="zh-CN" altLang="en-US" sz="2400" b="1" dirty="0">
                <a:solidFill>
                  <a:schemeClr val="bg2"/>
                </a:solidFill>
              </a:rPr>
              <a:t>神经细胞</a:t>
            </a:r>
            <a:r>
              <a:rPr lang="en-US" altLang="zh-CN" sz="2400" b="1" dirty="0">
                <a:solidFill>
                  <a:schemeClr val="bg2"/>
                </a:solidFill>
              </a:rPr>
              <a:t>→</a:t>
            </a:r>
            <a:r>
              <a:rPr lang="zh-CN" altLang="en-US" sz="2400" b="1" dirty="0">
                <a:solidFill>
                  <a:schemeClr val="bg2"/>
                </a:solidFill>
              </a:rPr>
              <a:t>位于外胚层细胞</a:t>
            </a:r>
            <a:endParaRPr lang="zh-CN" altLang="en-US" sz="2400" b="1" dirty="0">
              <a:solidFill>
                <a:schemeClr val="bg2"/>
              </a:solidFill>
            </a:endParaRPr>
          </a:p>
          <a:p>
            <a:pPr marL="0" indent="0" algn="just">
              <a:buNone/>
            </a:pPr>
            <a:r>
              <a:rPr lang="zh-CN" altLang="en-US" sz="2400" b="1" dirty="0">
                <a:solidFill>
                  <a:schemeClr val="bg2"/>
                </a:solidFill>
              </a:rPr>
              <a:t>的基部。</a:t>
            </a:r>
            <a:endParaRPr lang="en-US" altLang="zh-CN" sz="2400" b="1" dirty="0">
              <a:solidFill>
                <a:schemeClr val="bg2"/>
              </a:solidFill>
            </a:endParaRPr>
          </a:p>
          <a:p>
            <a:pPr marL="0" indent="0" algn="just">
              <a:buNone/>
            </a:pPr>
            <a:r>
              <a:rPr lang="en-US" altLang="zh-CN" sz="2400" b="1" dirty="0">
                <a:solidFill>
                  <a:schemeClr val="bg2"/>
                </a:solidFill>
              </a:rPr>
              <a:t>⑷</a:t>
            </a:r>
            <a:r>
              <a:rPr lang="zh-CN" altLang="en-US" sz="2400" b="1" dirty="0">
                <a:solidFill>
                  <a:schemeClr val="bg2"/>
                </a:solidFill>
              </a:rPr>
              <a:t>刺细胞</a:t>
            </a:r>
            <a:r>
              <a:rPr lang="en-US" altLang="zh-CN" sz="2400" b="1" dirty="0">
                <a:solidFill>
                  <a:schemeClr val="bg2"/>
                </a:solidFill>
              </a:rPr>
              <a:t>→</a:t>
            </a:r>
            <a:r>
              <a:rPr lang="zh-CN" altLang="en-US" sz="2400" b="1" dirty="0">
                <a:solidFill>
                  <a:schemeClr val="bg2"/>
                </a:solidFill>
              </a:rPr>
              <a:t>以触手上最多。</a:t>
            </a:r>
            <a:endParaRPr lang="en-US" altLang="zh-CN" sz="2400" b="1" dirty="0">
              <a:solidFill>
                <a:schemeClr val="bg2"/>
              </a:solidFill>
            </a:endParaRPr>
          </a:p>
          <a:p>
            <a:pPr marL="0" indent="0" algn="just"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⑸</a:t>
            </a:r>
            <a:r>
              <a:rPr lang="zh-CN" altLang="en-US" sz="24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腺细</a:t>
            </a:r>
            <a:r>
              <a:rPr lang="zh-CN" altLang="en-US" sz="2400" b="1" dirty="0">
                <a:solidFill>
                  <a:schemeClr val="bg2"/>
                </a:solidFill>
              </a:rPr>
              <a:t>胞</a:t>
            </a:r>
            <a:r>
              <a:rPr lang="en-US" altLang="zh-CN" sz="2400" b="1" dirty="0">
                <a:solidFill>
                  <a:schemeClr val="bg2"/>
                </a:solidFill>
              </a:rPr>
              <a:t>→</a:t>
            </a:r>
            <a:r>
              <a:rPr lang="zh-CN" altLang="en-US" sz="2400" b="1" dirty="0">
                <a:solidFill>
                  <a:schemeClr val="bg2"/>
                </a:solidFill>
              </a:rPr>
              <a:t>分泌粘液。</a:t>
            </a:r>
            <a:endParaRPr lang="zh-CN" altLang="en-US" sz="2400" b="1" dirty="0">
              <a:solidFill>
                <a:schemeClr val="bg2"/>
              </a:solidFill>
            </a:endParaRPr>
          </a:p>
          <a:p>
            <a:pPr marL="0" indent="0" algn="l"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(6)</a:t>
            </a:r>
            <a:r>
              <a:rPr lang="zh-CN" altLang="en-US" sz="24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间细胞</a:t>
            </a:r>
            <a:r>
              <a:rPr lang="en-US" altLang="zh-CN" sz="24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小细胞，大小跟核差不多，是一种多能干细胞，源于内胚层，可分化成刺细胞、腺细胞、神经细胞、生殖细胞等。</a:t>
            </a:r>
            <a:endParaRPr lang="en-US" altLang="zh-CN" sz="2400" b="1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  <a:p>
            <a:pPr marL="0" indent="0" algn="just"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2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、中胶层：有胶状物质，无细胞。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 algn="l"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3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、内胚层：皮肌细胞</a:t>
            </a:r>
            <a:r>
              <a:rPr lang="en-US" altLang="zh-CN" sz="2400" b="1" dirty="0">
                <a:solidFill>
                  <a:schemeClr val="bg2"/>
                </a:solidFill>
              </a:rPr>
              <a:t>→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具环状肌原纤维和</a:t>
            </a: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                             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在细胞顶端有</a:t>
            </a: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2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条鞭毛，进行胞内消化。腺细胞</a:t>
            </a:r>
            <a:r>
              <a:rPr lang="en-US" altLang="zh-CN" sz="2400" b="1" dirty="0">
                <a:solidFill>
                  <a:schemeClr val="bg2"/>
                </a:solidFill>
              </a:rPr>
              <a:t>→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分泌消化酶</a:t>
            </a: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,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胞外消化。间细胞和感觉细胞数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目都少。</a:t>
            </a:r>
            <a:endParaRPr lang="zh-CN" altLang="en-US" sz="28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</p:txBody>
      </p:sp>
      <p:pic>
        <p:nvPicPr>
          <p:cNvPr id="34819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8490" y="440690"/>
            <a:ext cx="4568190" cy="3427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lang="en-US" altLang="zh-CN" b="1" i="0" dirty="0">
                <a:solidFill>
                  <a:schemeClr val="bg2"/>
                </a:solidFill>
                <a:latin typeface="FZKai-Z03" panose="02000000000000000000" charset="-122"/>
                <a:ea typeface="FZKai-Z03" panose="02000000000000000000" charset="-122"/>
              </a:rPr>
              <a:t>6.1 </a:t>
            </a:r>
            <a:r>
              <a:rPr lang="zh-CN" altLang="en-US" b="1" i="0" dirty="0">
                <a:solidFill>
                  <a:schemeClr val="bg2"/>
                </a:solidFill>
                <a:latin typeface="FZKai-Z03" panose="02000000000000000000" charset="-122"/>
                <a:ea typeface="FZKai-Z03" panose="02000000000000000000" charset="-122"/>
              </a:rPr>
              <a:t>腔肠动物门的主要特征</a:t>
            </a:r>
            <a:endParaRPr lang="zh-CN" altLang="en-US" b="1" i="0" dirty="0">
              <a:solidFill>
                <a:schemeClr val="bg2"/>
              </a:solidFill>
              <a:latin typeface="FZKai-Z03" panose="02000000000000000000" charset="-122"/>
              <a:ea typeface="FZKai-Z03" panose="020000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ea"/>
              <a:buNone/>
            </a:pPr>
            <a:r>
              <a:rPr kumimoji="1" lang="zh-CN" altLang="en-US" sz="3200" b="1" i="0" u="none" strike="noStrike" kern="0" cap="none" spc="0" normalizeH="0" baseline="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+mn-ea"/>
              </a:rPr>
              <a:t>一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+mn-ea"/>
              </a:rPr>
              <a:t>.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0000"/>
                </a:solidFill>
                <a:latin typeface="FZKai-Z03" panose="02000000000000000000" charset="-122"/>
                <a:ea typeface="FZKai-Z03" panose="02000000000000000000" charset="-122"/>
                <a:cs typeface="FZKai-Z03" panose="02000000000000000000" charset="-122"/>
                <a:sym typeface="+mn-ea"/>
              </a:rPr>
              <a:t>辐射对称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bg2"/>
                </a:solidFill>
                <a:latin typeface="FZKai-Z03" panose="02000000000000000000" charset="-122"/>
                <a:ea typeface="FZKai-Z03" panose="02000000000000000000" charset="-122"/>
                <a:cs typeface="FZKai-Z03" panose="02000000000000000000" charset="-122"/>
                <a:sym typeface="+mn-ea"/>
              </a:rPr>
              <a:t>→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bg2"/>
                </a:solidFill>
                <a:latin typeface="FZKai-Z03" panose="02000000000000000000" charset="-122"/>
                <a:ea typeface="FZKai-Z03" panose="02000000000000000000" charset="-122"/>
                <a:cs typeface="FZKai-Z03" panose="02000000000000000000" charset="-122"/>
                <a:sym typeface="+mn-ea"/>
              </a:rPr>
              <a:t>通过身体的中轴（从有口面到反口面），只有有限个切面可以把身体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bg1">
                    <a:lumMod val="60000"/>
                    <a:lumOff val="40000"/>
                  </a:schemeClr>
                </a:solidFill>
                <a:latin typeface="FZKai-Z03" panose="02000000000000000000" charset="-122"/>
                <a:ea typeface="FZKai-Z03" panose="02000000000000000000" charset="-122"/>
                <a:cs typeface="FZKai-Z03" panose="02000000000000000000" charset="-122"/>
                <a:sym typeface="+mn-ea"/>
              </a:rPr>
              <a:t>分为两个相等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bg2"/>
                </a:solidFill>
                <a:latin typeface="FZKai-Z03" panose="02000000000000000000" charset="-122"/>
                <a:ea typeface="FZKai-Z03" panose="02000000000000000000" charset="-122"/>
                <a:cs typeface="FZKai-Z03" panose="02000000000000000000" charset="-122"/>
                <a:sym typeface="+mn-ea"/>
              </a:rPr>
              <a:t>的部份，具有这样体型的动物就是辐射对称，适于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bg1">
                    <a:lumMod val="60000"/>
                    <a:lumOff val="40000"/>
                  </a:schemeClr>
                </a:solidFill>
                <a:latin typeface="FZKai-Z03" panose="02000000000000000000" charset="-122"/>
                <a:ea typeface="FZKai-Z03" panose="02000000000000000000" charset="-122"/>
                <a:cs typeface="FZKai-Z03" panose="02000000000000000000" charset="-122"/>
                <a:sym typeface="+mn-ea"/>
              </a:rPr>
              <a:t>漂流生活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bg2"/>
                </a:solidFill>
                <a:latin typeface="FZKai-Z03" panose="02000000000000000000" charset="-122"/>
                <a:ea typeface="FZKai-Z03" panose="02000000000000000000" charset="-122"/>
                <a:cs typeface="FZKai-Z03" panose="02000000000000000000" charset="-122"/>
                <a:sym typeface="+mn-ea"/>
              </a:rPr>
              <a:t>。如海葵，具有这样体形的动物适应固定生活。</a:t>
            </a:r>
            <a:endParaRPr kumimoji="1" lang="zh-CN" altLang="en-US" sz="3200" b="1" i="0" u="none" strike="noStrike" kern="0" cap="none" spc="0" normalizeH="0" baseline="0" noProof="1" dirty="0">
              <a:solidFill>
                <a:schemeClr val="bg2"/>
              </a:solidFill>
              <a:latin typeface="FZKai-Z03" panose="02000000000000000000" charset="-122"/>
              <a:ea typeface="FZKai-Z03" panose="02000000000000000000" charset="-122"/>
              <a:cs typeface="FZKai-Z03" panose="02000000000000000000" charset="-122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</a:pPr>
            <a:endParaRPr kumimoji="1" lang="zh-CN" altLang="en-US" sz="3200" b="1" i="0" u="none" strike="noStrike" kern="0" cap="none" spc="0" normalizeH="0" baseline="0" noProof="1" dirty="0">
              <a:solidFill>
                <a:schemeClr val="bg2"/>
              </a:solidFill>
              <a:latin typeface="FZKai-Z03" panose="02000000000000000000" charset="-122"/>
              <a:ea typeface="FZKai-Z03" panose="02000000000000000000" charset="-122"/>
              <a:cs typeface="FZKai-Z03" panose="02000000000000000000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32770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32771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33794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33795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34818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34819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1323975" y="225425"/>
            <a:ext cx="2597150" cy="647700"/>
          </a:xfrm>
        </p:spPr>
        <p:txBody>
          <a:bodyPr vert="horz" wrap="square" lIns="91440" tIns="45720" rIns="91440" bIns="45720" anchor="ctr" anchorCtr="0"/>
          <a:p>
            <a:r>
              <a:rPr lang="zh-CN" altLang="en-US" sz="3600" b="1" i="0" dirty="0"/>
              <a:t>四种刺丝囊</a:t>
            </a:r>
            <a:endParaRPr lang="zh-CN" altLang="en-US" sz="3600" b="1" i="0" dirty="0"/>
          </a:p>
        </p:txBody>
      </p:sp>
      <p:sp>
        <p:nvSpPr>
          <p:cNvPr id="35843" name="Rectangle 3"/>
          <p:cNvSpPr>
            <a:spLocks noGrp="1"/>
          </p:cNvSpPr>
          <p:nvPr>
            <p:ph idx="1"/>
          </p:nvPr>
        </p:nvSpPr>
        <p:spPr>
          <a:xfrm>
            <a:off x="179388" y="1052513"/>
            <a:ext cx="8713787" cy="1871662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sz="2800" b="1" dirty="0">
                <a:solidFill>
                  <a:schemeClr val="bg2"/>
                </a:solidFill>
              </a:rPr>
              <a:t>穿刺刺丝囊</a:t>
            </a:r>
            <a:r>
              <a:rPr lang="en-US" altLang="zh-CN" sz="2800" b="1" dirty="0">
                <a:solidFill>
                  <a:schemeClr val="bg2"/>
                </a:solidFill>
              </a:rPr>
              <a:t>D→</a:t>
            </a:r>
            <a:r>
              <a:rPr lang="zh-CN" altLang="en-US" sz="2800" b="1" dirty="0">
                <a:solidFill>
                  <a:schemeClr val="bg2"/>
                </a:solidFill>
              </a:rPr>
              <a:t>刺丝翻出，毒液射入敌害或猎物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/>
            <a:r>
              <a:rPr lang="zh-CN" altLang="en-US" sz="2800" b="1" dirty="0">
                <a:solidFill>
                  <a:schemeClr val="bg2"/>
                </a:solidFill>
              </a:rPr>
              <a:t>卷缠刺丝囊</a:t>
            </a:r>
            <a:r>
              <a:rPr lang="en-US" altLang="zh-CN" sz="2800" b="1" dirty="0">
                <a:solidFill>
                  <a:schemeClr val="bg2"/>
                </a:solidFill>
              </a:rPr>
              <a:t>C→</a:t>
            </a:r>
            <a:r>
              <a:rPr lang="zh-CN" altLang="en-US" sz="2800" b="1" dirty="0">
                <a:solidFill>
                  <a:schemeClr val="bg2"/>
                </a:solidFill>
              </a:rPr>
              <a:t>不注射毒液，缠绕猎物。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两种粘性刺丝囊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A,B</a:t>
            </a:r>
            <a:r>
              <a:rPr lang="en-US" altLang="zh-CN" sz="2800" b="1" dirty="0">
                <a:solidFill>
                  <a:schemeClr val="bg2"/>
                </a:solidFill>
              </a:rPr>
              <a:t>→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分泌粘液</a:t>
            </a:r>
            <a:r>
              <a:rPr lang="zh-CN" altLang="en-US" sz="2800" b="1" dirty="0">
                <a:solidFill>
                  <a:schemeClr val="bg2"/>
                </a:solidFill>
              </a:rPr>
              <a:t>，</a:t>
            </a:r>
            <a:r>
              <a:rPr lang="zh-CN" altLang="en-US" sz="28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利于捕食和运动</a:t>
            </a:r>
            <a:endParaRPr lang="zh-CN" altLang="en-US" sz="28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</p:txBody>
      </p:sp>
      <p:pic>
        <p:nvPicPr>
          <p:cNvPr id="35844" name="Picture 4" descr="刺细胞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924175"/>
            <a:ext cx="6840538" cy="3735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866" name="Rectangle 3"/>
          <p:cNvSpPr>
            <a:spLocks noGrp="1"/>
          </p:cNvSpPr>
          <p:nvPr>
            <p:ph idx="1"/>
          </p:nvPr>
        </p:nvSpPr>
        <p:spPr>
          <a:xfrm>
            <a:off x="858838" y="280988"/>
            <a:ext cx="4249737" cy="6296025"/>
          </a:xfrm>
        </p:spPr>
        <p:txBody>
          <a:bodyPr vert="horz" wrap="square" lIns="91440" tIns="45720" rIns="91440" bIns="45720" anchor="t" anchorCtr="0"/>
          <a:p>
            <a:pPr algn="just"/>
            <a:endParaRPr lang="zh-CN" altLang="en-US" sz="2800" b="1" dirty="0">
              <a:solidFill>
                <a:srgbClr val="FFFF00"/>
              </a:solidFill>
            </a:endParaRPr>
          </a:p>
          <a:p>
            <a:pPr algn="just"/>
            <a:r>
              <a:rPr lang="zh-CN" altLang="en-US" sz="2800" b="1" dirty="0">
                <a:solidFill>
                  <a:schemeClr val="bg2"/>
                </a:solidFill>
              </a:rPr>
              <a:t>运动：移动，翻筋斗的方式。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/>
            <a:r>
              <a:rPr lang="zh-CN" altLang="en-US" sz="2800" b="1" dirty="0">
                <a:solidFill>
                  <a:schemeClr val="bg2"/>
                </a:solidFill>
              </a:rPr>
              <a:t>摄食和消化：用刺细胞和触手获食物，有口无肛门。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/>
            <a:r>
              <a:rPr lang="zh-CN" altLang="en-US" sz="2800" b="1" dirty="0">
                <a:solidFill>
                  <a:schemeClr val="bg2"/>
                </a:solidFill>
              </a:rPr>
              <a:t>呼吸和排泄：由体表排泄，代谢物质以氨形式排出。</a:t>
            </a:r>
            <a:endParaRPr lang="en-US" altLang="zh-CN" sz="2800" b="1" dirty="0">
              <a:solidFill>
                <a:schemeClr val="bg2"/>
              </a:solidFill>
            </a:endParaRPr>
          </a:p>
          <a:p>
            <a:pPr algn="just"/>
            <a:r>
              <a:rPr lang="zh-CN" altLang="en-US" sz="2800" b="1" dirty="0">
                <a:solidFill>
                  <a:schemeClr val="bg2"/>
                </a:solidFill>
              </a:rPr>
              <a:t>感觉和行为：网状神经系统，避开强光和弱光，</a:t>
            </a:r>
            <a:r>
              <a:rPr lang="en-US" altLang="zh-CN" sz="2800" b="1" dirty="0">
                <a:solidFill>
                  <a:schemeClr val="bg2"/>
                </a:solidFill>
                <a:latin typeface="Arial" panose="020B0604020202020204" pitchFamily="34" charset="0"/>
              </a:rPr>
              <a:t>18-20</a:t>
            </a:r>
            <a:r>
              <a:rPr lang="en-US" altLang="zh-CN" sz="2800" b="1" dirty="0">
                <a:solidFill>
                  <a:schemeClr val="bg2"/>
                </a:solidFill>
              </a:rPr>
              <a:t>℃</a:t>
            </a:r>
            <a:r>
              <a:rPr lang="zh-CN" altLang="en-US" sz="2800" b="1" dirty="0">
                <a:solidFill>
                  <a:schemeClr val="bg2"/>
                </a:solidFill>
              </a:rPr>
              <a:t>最适合。</a:t>
            </a:r>
            <a:endParaRPr lang="zh-CN" altLang="en-US" sz="2800" b="1" dirty="0">
              <a:solidFill>
                <a:schemeClr val="bg2"/>
              </a:solidFill>
            </a:endParaRPr>
          </a:p>
        </p:txBody>
      </p:sp>
      <p:pic>
        <p:nvPicPr>
          <p:cNvPr id="36867" name="Picture 4" descr="水螅摄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1763" y="93663"/>
            <a:ext cx="4032250" cy="6669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1230313" cy="6477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生殖</a:t>
            </a:r>
            <a:endParaRPr kumimoji="1" lang="zh-CN" altLang="en-US" sz="3600" b="1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891" name="Rectangle 3"/>
          <p:cNvSpPr>
            <a:spLocks noGrp="1"/>
          </p:cNvSpPr>
          <p:nvPr>
            <p:ph idx="1"/>
          </p:nvPr>
        </p:nvSpPr>
        <p:spPr>
          <a:xfrm>
            <a:off x="323850" y="981075"/>
            <a:ext cx="8569325" cy="5543550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sz="3600" b="1" dirty="0">
                <a:solidFill>
                  <a:srgbClr val="0000FF"/>
                </a:solidFill>
              </a:rPr>
              <a:t>无性生殖</a:t>
            </a:r>
            <a:r>
              <a:rPr lang="zh-CN" altLang="en-US" sz="3600" b="1" dirty="0">
                <a:solidFill>
                  <a:schemeClr val="bg2"/>
                </a:solidFill>
              </a:rPr>
              <a:t>以出芽生殖为主（适合环境）。有性生殖有同体或异体受精（环境差时出现）。</a:t>
            </a:r>
            <a:endParaRPr lang="en-US" altLang="zh-CN" sz="3600" b="1" dirty="0">
              <a:solidFill>
                <a:schemeClr val="bg2"/>
              </a:solidFill>
            </a:endParaRPr>
          </a:p>
          <a:p>
            <a:pPr algn="just"/>
            <a:r>
              <a:rPr lang="zh-CN" altLang="en-US" sz="3600" b="1" dirty="0">
                <a:solidFill>
                  <a:srgbClr val="0000FF"/>
                </a:solidFill>
              </a:rPr>
              <a:t>浮浪幼虫</a:t>
            </a:r>
            <a:r>
              <a:rPr lang="en-US" altLang="zh-CN" sz="3600" b="1" dirty="0">
                <a:solidFill>
                  <a:schemeClr val="bg2"/>
                </a:solidFill>
              </a:rPr>
              <a:t>→</a:t>
            </a:r>
            <a:r>
              <a:rPr lang="zh-CN" altLang="en-US" sz="3600" b="1" dirty="0">
                <a:solidFill>
                  <a:schemeClr val="bg2"/>
                </a:solidFill>
              </a:rPr>
              <a:t>水螅受精卵发育经过双胚层时具有纤毛的幼虫。</a:t>
            </a:r>
            <a:endParaRPr lang="en-US" altLang="zh-CN" sz="3600" b="1" dirty="0">
              <a:solidFill>
                <a:schemeClr val="bg2"/>
              </a:solidFill>
            </a:endParaRPr>
          </a:p>
          <a:p>
            <a:pPr algn="just"/>
            <a:r>
              <a:rPr lang="zh-CN" altLang="en-US" sz="3600" b="1" dirty="0">
                <a:solidFill>
                  <a:schemeClr val="bg2"/>
                </a:solidFill>
              </a:rPr>
              <a:t>多态现象</a:t>
            </a:r>
            <a:r>
              <a:rPr lang="en-US" altLang="zh-CN" sz="3600" b="1" dirty="0">
                <a:solidFill>
                  <a:schemeClr val="bg2"/>
                </a:solidFill>
              </a:rPr>
              <a:t>→</a:t>
            </a:r>
            <a:r>
              <a:rPr lang="zh-CN" altLang="en-US" sz="3600" b="1" dirty="0">
                <a:solidFill>
                  <a:schemeClr val="bg2"/>
                </a:solidFill>
              </a:rPr>
              <a:t>如僧帽水母除营养体、生殖体外，还有</a:t>
            </a:r>
            <a:r>
              <a:rPr lang="zh-CN" altLang="en-US" sz="3600" b="1" dirty="0">
                <a:solidFill>
                  <a:srgbClr val="00B050"/>
                </a:solidFill>
              </a:rPr>
              <a:t>浮囊体</a:t>
            </a:r>
            <a:r>
              <a:rPr lang="zh-CN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泳钟体</a:t>
            </a:r>
            <a:r>
              <a:rPr lang="zh-CN" altLang="en-US" sz="3600" b="1" dirty="0">
                <a:solidFill>
                  <a:schemeClr val="bg2"/>
                </a:solidFill>
              </a:rPr>
              <a:t>等形态，即在同一群体上，有多种不同形态及功能的个体。</a:t>
            </a:r>
            <a:endParaRPr lang="zh-CN" altLang="en-US" sz="3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cover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38914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38915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9938" name="Picture 4" descr="水螅1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8300" y="3708400"/>
            <a:ext cx="606425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Picture 5" descr="水螅1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88913"/>
            <a:ext cx="3549650" cy="3668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标注 1"/>
          <p:cNvSpPr/>
          <p:nvPr/>
        </p:nvSpPr>
        <p:spPr>
          <a:xfrm>
            <a:off x="4283710" y="1772920"/>
            <a:ext cx="1512570" cy="452120"/>
          </a:xfrm>
          <a:prstGeom prst="wedgeRectCallout">
            <a:avLst>
              <a:gd name="adj1" fmla="val -83333"/>
              <a:gd name="adj2" fmla="val 14887"/>
            </a:avLst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卵巢处切片</a:t>
            </a:r>
            <a:endParaRPr kumimoji="1" lang="zh-CN" altLang="en-US" sz="2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矩形标注 2"/>
          <p:cNvSpPr/>
          <p:nvPr/>
        </p:nvSpPr>
        <p:spPr>
          <a:xfrm>
            <a:off x="971550" y="3644900"/>
            <a:ext cx="1512570" cy="452120"/>
          </a:xfrm>
          <a:prstGeom prst="wedgeRectCallout">
            <a:avLst>
              <a:gd name="adj1" fmla="val -29387"/>
              <a:gd name="adj2" fmla="val -241713"/>
            </a:avLst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精巢处切片</a:t>
            </a:r>
            <a:endParaRPr kumimoji="1" lang="zh-CN" altLang="en-US" sz="2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3815715" y="404495"/>
            <a:ext cx="1512570" cy="452120"/>
          </a:xfrm>
          <a:prstGeom prst="wedgeRectCallout">
            <a:avLst>
              <a:gd name="adj1" fmla="val -105499"/>
              <a:gd name="adj2" fmla="val 9269"/>
            </a:avLst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普通体壁</a:t>
            </a:r>
            <a:endParaRPr kumimoji="1" lang="zh-CN" altLang="en-US" sz="2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40962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40963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444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流程图: 过程 1"/>
          <p:cNvSpPr/>
          <p:nvPr/>
        </p:nvSpPr>
        <p:spPr>
          <a:xfrm>
            <a:off x="8028305" y="6092825"/>
            <a:ext cx="926465" cy="305435"/>
          </a:xfrm>
          <a:prstGeom prst="flowChartProcess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4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出芽方式</a:t>
            </a:r>
            <a:endParaRPr kumimoji="1" lang="zh-CN" altLang="en-US" sz="14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src=http---gss0.baidu.com--fo3dSag_xI4khGko9WTAnF6hhy-zhidao-pic-item-a8014c086e061d954448c9d27cf40ad163d9caca.jpg&amp;refer=http---gss0.baid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594995"/>
            <a:ext cx="4016375" cy="2816225"/>
          </a:xfrm>
          <a:prstGeom prst="rect">
            <a:avLst/>
          </a:prstGeom>
        </p:spPr>
      </p:pic>
      <p:pic>
        <p:nvPicPr>
          <p:cNvPr id="3" name="图片 2" descr="u=4281422949,3730173302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75" y="3429000"/>
            <a:ext cx="5083810" cy="3813175"/>
          </a:xfrm>
          <a:prstGeom prst="rect">
            <a:avLst/>
          </a:prstGeom>
        </p:spPr>
      </p:pic>
      <p:pic>
        <p:nvPicPr>
          <p:cNvPr id="4" name="图片 3" descr="src=http---b-ssl.duitang.com-uploads-item-201312-29-20131229220433_vx3vG.jpeg&amp;refer=http---b-ssl.duita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855" y="548640"/>
            <a:ext cx="4242435" cy="293814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01200" cy="720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1042988" y="188913"/>
            <a:ext cx="4105275" cy="719137"/>
          </a:xfrm>
        </p:spPr>
        <p:txBody>
          <a:bodyPr vert="horz" wrap="square" lIns="91440" tIns="45720" rIns="91440" bIns="45720" anchor="ctr" anchorCtr="0"/>
          <a:p>
            <a:pPr algn="ctr"/>
            <a:r>
              <a:rPr lang="en-US" altLang="zh-CN" sz="4000" b="1" i="0" dirty="0"/>
              <a:t>6.2.2 </a:t>
            </a:r>
            <a:r>
              <a:rPr lang="zh-CN" altLang="en-US" sz="4000" b="1" i="0" dirty="0"/>
              <a:t>钵水母纲</a:t>
            </a:r>
            <a:endParaRPr lang="zh-CN" altLang="en-US" sz="4000" b="1" i="0" dirty="0"/>
          </a:p>
        </p:txBody>
      </p:sp>
      <p:sp>
        <p:nvSpPr>
          <p:cNvPr id="43011" name="Rectangle 3"/>
          <p:cNvSpPr>
            <a:spLocks noGrp="1"/>
          </p:cNvSpPr>
          <p:nvPr>
            <p:ph idx="1"/>
          </p:nvPr>
        </p:nvSpPr>
        <p:spPr>
          <a:xfrm>
            <a:off x="323850" y="1125855"/>
            <a:ext cx="4135120" cy="5327650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90000"/>
              </a:lnSpc>
              <a:buNone/>
            </a:pPr>
            <a:r>
              <a:rPr lang="en-US" altLang="zh-CN" b="1" dirty="0">
                <a:latin typeface="Times New Roman" panose="02020603050405020304" pitchFamily="1" charset="0"/>
              </a:rPr>
              <a:t> </a:t>
            </a:r>
            <a:r>
              <a:rPr lang="zh-CN" alt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" charset="0"/>
              </a:rPr>
              <a:t>一、代表动物</a:t>
            </a:r>
            <a:r>
              <a:rPr lang="en-US" altLang="zh-CN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" charset="0"/>
              </a:rPr>
              <a:t>→</a:t>
            </a:r>
            <a:r>
              <a:rPr lang="zh-CN" alt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" charset="0"/>
              </a:rPr>
              <a:t>海月水母</a:t>
            </a:r>
            <a:endParaRPr lang="en-US" altLang="zh-CN" sz="2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1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形态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：伞形、圆盘状，分为外伞和内伞，内伞中央有口，口的四个角悬有</a:t>
            </a: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4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条口腕，口腕上有口沟。伞缘分布有触手，间隔有八个缺刻，缺刻中有触手囊（感觉器）。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2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消化系统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：由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" charset="0"/>
              </a:rPr>
              <a:t>消化道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（口、胃和四个胃囊）和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" charset="0"/>
              </a:rPr>
              <a:t>循环管道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（辐管和环管）组成。辐管有</a:t>
            </a:r>
            <a:r>
              <a:rPr lang="zh-CN" altLang="en-US" sz="2400" b="1" u="sng" dirty="0">
                <a:solidFill>
                  <a:schemeClr val="bg2"/>
                </a:solidFill>
                <a:latin typeface="Times New Roman" panose="02020603050405020304" pitchFamily="1" charset="0"/>
              </a:rPr>
              <a:t>正辐管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（由口腕方向伸向伞缘的四条分枝管）、</a:t>
            </a:r>
            <a:r>
              <a:rPr lang="zh-CN" altLang="en-US" sz="2400" b="1" u="sng" dirty="0">
                <a:solidFill>
                  <a:schemeClr val="bg2"/>
                </a:solidFill>
                <a:latin typeface="Times New Roman" panose="02020603050405020304" pitchFamily="1" charset="0"/>
              </a:rPr>
              <a:t>间辐管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（由胃囊方向伸向伞缘的四条分枝管）和</a:t>
            </a:r>
            <a:r>
              <a:rPr lang="zh-CN" altLang="en-US" sz="2400" b="1" u="sng" dirty="0">
                <a:solidFill>
                  <a:schemeClr val="bg2"/>
                </a:solidFill>
                <a:latin typeface="Times New Roman" panose="02020603050405020304" pitchFamily="1" charset="0"/>
              </a:rPr>
              <a:t>从辐管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（位于正辐管和间辐管之间的辐管）。</a:t>
            </a:r>
            <a:endParaRPr lang="zh-CN" altLang="en-US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</p:txBody>
      </p:sp>
      <p:pic>
        <p:nvPicPr>
          <p:cNvPr id="2" name="图片 1" descr="src=http---img3.duitang.com-uploads-item-201401-12-20140112181121_wEjfH.jpeg&amp;refer=http---img3.duita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948805" y="44450"/>
            <a:ext cx="2076450" cy="1531620"/>
          </a:xfrm>
          <a:prstGeom prst="rect">
            <a:avLst/>
          </a:prstGeom>
        </p:spPr>
      </p:pic>
      <p:pic>
        <p:nvPicPr>
          <p:cNvPr id="44034" name="Picture 2" descr="F:\wjzdw\腔肠图\海月.jpg"/>
          <p:cNvPicPr>
            <a:picLocks noChangeAspect="1"/>
          </p:cNvPicPr>
          <p:nvPr/>
        </p:nvPicPr>
        <p:blipFill>
          <a:blip r:embed="rId2"/>
          <a:srcRect l="1729" t="1273" b="12609"/>
          <a:stretch>
            <a:fillRect/>
          </a:stretch>
        </p:blipFill>
        <p:spPr>
          <a:xfrm>
            <a:off x="4932045" y="1628775"/>
            <a:ext cx="4113530" cy="4896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5058" name="Rectangle 3"/>
          <p:cNvSpPr>
            <a:spLocks noGrp="1"/>
          </p:cNvSpPr>
          <p:nvPr>
            <p:ph idx="1"/>
          </p:nvPr>
        </p:nvSpPr>
        <p:spPr>
          <a:xfrm>
            <a:off x="323850" y="1050925"/>
            <a:ext cx="8496300" cy="5786438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3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、</a:t>
            </a:r>
            <a:r>
              <a:rPr lang="zh-CN" altLang="en-US" b="1" dirty="0">
                <a:solidFill>
                  <a:srgbClr val="0000FF"/>
                </a:solidFill>
                <a:latin typeface="SimSun" panose="02010600030101010101" pitchFamily="2" charset="-122"/>
              </a:rPr>
              <a:t>神经系统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：为神经网，出现神经丛（神经细胞和神经纤维）。</a:t>
            </a:r>
            <a:endParaRPr lang="en-US" altLang="zh-CN" b="1" dirty="0">
              <a:solidFill>
                <a:schemeClr val="bg2"/>
              </a:solidFill>
              <a:latin typeface="SimSun" panose="02010600030101010101" pitchFamily="2" charset="-122"/>
            </a:endParaRPr>
          </a:p>
          <a:p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4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、</a:t>
            </a:r>
            <a:r>
              <a:rPr lang="zh-CN" altLang="en-US" b="1" dirty="0">
                <a:solidFill>
                  <a:srgbClr val="0000FF"/>
                </a:solidFill>
                <a:latin typeface="SimSun" panose="02010600030101010101" pitchFamily="2" charset="-122"/>
              </a:rPr>
              <a:t>感觉器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：</a:t>
            </a:r>
            <a:r>
              <a:rPr lang="zh-CN" altLang="en-US" b="1" u="sng" dirty="0">
                <a:solidFill>
                  <a:schemeClr val="bg2"/>
                </a:solidFill>
                <a:latin typeface="SimSun" panose="02010600030101010101" pitchFamily="2" charset="-122"/>
              </a:rPr>
              <a:t>触手囊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内有平衡石，上面有眼点，下面有缘瓣，缘瓣上有感觉细胞和纤毛，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2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个嗅窝。</a:t>
            </a:r>
            <a:endParaRPr lang="en-US" altLang="zh-CN" b="1" dirty="0">
              <a:solidFill>
                <a:schemeClr val="bg2"/>
              </a:solidFill>
              <a:latin typeface="SimSun" panose="02010600030101010101" pitchFamily="2" charset="-122"/>
            </a:endParaRPr>
          </a:p>
          <a:p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5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、</a:t>
            </a:r>
            <a:r>
              <a:rPr lang="zh-CN" altLang="en-US" b="1" dirty="0">
                <a:solidFill>
                  <a:srgbClr val="0000FF"/>
                </a:solidFill>
                <a:latin typeface="SimSun" panose="02010600030101010101" pitchFamily="2" charset="-122"/>
              </a:rPr>
              <a:t>生殖腺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由</a:t>
            </a:r>
            <a:r>
              <a:rPr lang="zh-CN" altLang="en-US" b="1" u="sng" dirty="0">
                <a:solidFill>
                  <a:schemeClr val="bg2"/>
                </a:solidFill>
                <a:latin typeface="SimSun" panose="02010600030101010101" pitchFamily="2" charset="-122"/>
              </a:rPr>
              <a:t>胃囊壁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产生（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4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个），雌雄异体。有世代交替现象，水母型发达，水螅型退化。有性生殖在春夏，无性生殖在冬季。精子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+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卵子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合子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囊胚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原肠胚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浮浪幼虫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螅状幼体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钵口幼体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横裂体</a:t>
            </a:r>
            <a:r>
              <a:rPr lang="en-US" altLang="zh-CN" b="1" dirty="0">
                <a:solidFill>
                  <a:schemeClr val="bg2"/>
                </a:solidFill>
                <a:latin typeface="SimSun" panose="02010600030101010101" pitchFamily="2" charset="-122"/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SimSun" panose="02010600030101010101" pitchFamily="2" charset="-122"/>
              </a:rPr>
              <a:t>碟状体。</a:t>
            </a:r>
            <a:endParaRPr lang="zh-CN" altLang="en-US" b="1" dirty="0">
              <a:solidFill>
                <a:schemeClr val="bg2"/>
              </a:solidFill>
              <a:latin typeface="SimSun" panose="02010600030101010101" pitchFamily="2" charset="-122"/>
            </a:endParaRP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 flipV="1">
            <a:off x="1676400" y="4419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 flipH="1" flipV="1">
            <a:off x="2438400" y="52578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 flipH="1">
            <a:off x="4114800" y="5257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flipH="1">
            <a:off x="6248400" y="533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7772400" y="4419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6082" name="Picture 4" descr="水母结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333375"/>
            <a:ext cx="5989638" cy="638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标注 1"/>
          <p:cNvSpPr/>
          <p:nvPr/>
        </p:nvSpPr>
        <p:spPr>
          <a:xfrm>
            <a:off x="4644390" y="5300980"/>
            <a:ext cx="1007745" cy="431800"/>
          </a:xfrm>
          <a:prstGeom prst="wedgeRectCallout">
            <a:avLst>
              <a:gd name="adj1" fmla="val -113768"/>
              <a:gd name="adj2" fmla="val -16235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触手囊</a:t>
            </a:r>
            <a:endParaRPr kumimoji="1" lang="zh-CN" alt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7106" name="Picture 2" descr="F:\wjzdw\腔肠图\海月生活史.jpg"/>
          <p:cNvPicPr>
            <a:picLocks noChangeAspect="1"/>
          </p:cNvPicPr>
          <p:nvPr/>
        </p:nvPicPr>
        <p:blipFill>
          <a:blip r:embed="rId1"/>
          <a:srcRect t="2903" r="-802" b="12178"/>
          <a:stretch>
            <a:fillRect/>
          </a:stretch>
        </p:blipFill>
        <p:spPr>
          <a:xfrm>
            <a:off x="381000" y="1196340"/>
            <a:ext cx="8295640" cy="4104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5830" y="5661025"/>
            <a:ext cx="4461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00FF"/>
                </a:solidFill>
              </a:rPr>
              <a:t>钵水母生活史</a:t>
            </a:r>
            <a:endParaRPr lang="zh-CN" altLang="en-US" b="1">
              <a:solidFill>
                <a:srgbClr val="0000FF"/>
              </a:solidFill>
            </a:endParaRPr>
          </a:p>
        </p:txBody>
      </p:sp>
      <p:sp>
        <p:nvSpPr>
          <p:cNvPr id="3" name="矩形标注 2"/>
          <p:cNvSpPr/>
          <p:nvPr/>
        </p:nvSpPr>
        <p:spPr>
          <a:xfrm>
            <a:off x="7524750" y="1772920"/>
            <a:ext cx="1296035" cy="288290"/>
          </a:xfrm>
          <a:prstGeom prst="wedgeRectCallout">
            <a:avLst>
              <a:gd name="adj1" fmla="val -90519"/>
              <a:gd name="adj2" fmla="val 247356"/>
            </a:avLst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完全均等卵裂</a:t>
            </a:r>
            <a:endParaRPr kumimoji="1" lang="zh-CN" alt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99385" y="4004945"/>
            <a:ext cx="360045" cy="26416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横裂</a:t>
            </a:r>
            <a:endParaRPr kumimoji="1" lang="zh-CN" altLang="en-US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740" y="3789045"/>
            <a:ext cx="360045" cy="26416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横裂</a:t>
            </a:r>
            <a:endParaRPr kumimoji="1" lang="zh-CN" altLang="en-US" sz="10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12405" y="3140710"/>
            <a:ext cx="431800" cy="28829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2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内陷</a:t>
            </a:r>
            <a:endParaRPr kumimoji="1" lang="zh-CN" altLang="en-US" sz="12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9090" name="shuimu.MP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620395"/>
            <a:ext cx="8497888" cy="5792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9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9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9154" name="Rectangle 3"/>
          <p:cNvSpPr>
            <a:spLocks noGrp="1"/>
          </p:cNvSpPr>
          <p:nvPr>
            <p:ph idx="1"/>
          </p:nvPr>
        </p:nvSpPr>
        <p:spPr>
          <a:xfrm>
            <a:off x="685800" y="1050925"/>
            <a:ext cx="7772400" cy="6048375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sz="3600" b="1" dirty="0">
                <a:solidFill>
                  <a:schemeClr val="bg2"/>
                </a:solidFill>
              </a:rPr>
              <a:t>二、钵水母纲的主要特征</a:t>
            </a:r>
            <a:endParaRPr lang="en-US" altLang="zh-CN" sz="3600" b="1" dirty="0">
              <a:solidFill>
                <a:schemeClr val="bg2"/>
              </a:solidFill>
            </a:endParaRPr>
          </a:p>
          <a:p>
            <a:pPr algn="just"/>
            <a:r>
              <a:rPr lang="en-US" altLang="zh-CN" b="1" dirty="0">
                <a:solidFill>
                  <a:schemeClr val="bg2"/>
                </a:solidFill>
              </a:rPr>
              <a:t> 1</a:t>
            </a:r>
            <a:r>
              <a:rPr lang="zh-CN" altLang="en-US" b="1" dirty="0">
                <a:solidFill>
                  <a:schemeClr val="bg2"/>
                </a:solidFill>
              </a:rPr>
              <a:t>、为海产，</a:t>
            </a:r>
            <a:r>
              <a:rPr lang="zh-CN" altLang="en-US" b="1" dirty="0">
                <a:solidFill>
                  <a:srgbClr val="0000FF"/>
                </a:solidFill>
              </a:rPr>
              <a:t>大型</a:t>
            </a:r>
            <a:r>
              <a:rPr lang="zh-CN" altLang="en-US" b="1" dirty="0">
                <a:solidFill>
                  <a:schemeClr val="bg2"/>
                </a:solidFill>
              </a:rPr>
              <a:t>，水母型发达，水螅型退化。</a:t>
            </a:r>
            <a:endParaRPr lang="en-US" altLang="zh-CN" b="1" dirty="0">
              <a:solidFill>
                <a:schemeClr val="bg2"/>
              </a:solidFill>
            </a:endParaRPr>
          </a:p>
          <a:p>
            <a:pPr algn="just"/>
            <a:r>
              <a:rPr lang="en-US" altLang="zh-CN" b="1" dirty="0">
                <a:solidFill>
                  <a:schemeClr val="bg2"/>
                </a:solidFill>
              </a:rPr>
              <a:t> 2</a:t>
            </a:r>
            <a:r>
              <a:rPr lang="zh-CN" altLang="en-US" b="1" dirty="0">
                <a:solidFill>
                  <a:schemeClr val="bg2"/>
                </a:solidFill>
              </a:rPr>
              <a:t>、中胶层发达，生殖腺起源于</a:t>
            </a:r>
            <a:r>
              <a:rPr lang="zh-CN" altLang="en-US" b="1" dirty="0">
                <a:solidFill>
                  <a:srgbClr val="0000FF"/>
                </a:solidFill>
              </a:rPr>
              <a:t>内胚层</a:t>
            </a:r>
            <a:r>
              <a:rPr lang="zh-CN" altLang="en-US" b="1" dirty="0">
                <a:solidFill>
                  <a:schemeClr val="bg2"/>
                </a:solidFill>
              </a:rPr>
              <a:t>。</a:t>
            </a:r>
            <a:endParaRPr lang="en-US" altLang="zh-CN" b="1" dirty="0">
              <a:solidFill>
                <a:schemeClr val="bg2"/>
              </a:solidFill>
            </a:endParaRPr>
          </a:p>
          <a:p>
            <a:pPr algn="just"/>
            <a:r>
              <a:rPr lang="en-US" altLang="zh-CN" b="1" dirty="0">
                <a:solidFill>
                  <a:schemeClr val="bg2"/>
                </a:solidFill>
              </a:rPr>
              <a:t> 3</a:t>
            </a:r>
            <a:r>
              <a:rPr lang="zh-CN" altLang="en-US" b="1" dirty="0">
                <a:solidFill>
                  <a:schemeClr val="bg2"/>
                </a:solidFill>
              </a:rPr>
              <a:t>、有触手囊，</a:t>
            </a:r>
            <a:r>
              <a:rPr lang="zh-CN" altLang="en-US" b="1" dirty="0">
                <a:solidFill>
                  <a:srgbClr val="0000FF"/>
                </a:solidFill>
              </a:rPr>
              <a:t>无缘膜</a:t>
            </a:r>
            <a:r>
              <a:rPr lang="zh-CN" altLang="en-US" b="1" dirty="0">
                <a:solidFill>
                  <a:schemeClr val="bg2"/>
                </a:solidFill>
              </a:rPr>
              <a:t>。</a:t>
            </a:r>
            <a:endParaRPr lang="en-US" altLang="zh-CN" b="1" dirty="0">
              <a:solidFill>
                <a:schemeClr val="bg2"/>
              </a:solidFill>
            </a:endParaRPr>
          </a:p>
          <a:p>
            <a:pPr algn="just"/>
            <a:r>
              <a:rPr lang="en-US" altLang="zh-CN" b="1" dirty="0">
                <a:solidFill>
                  <a:schemeClr val="bg2"/>
                </a:solidFill>
              </a:rPr>
              <a:t> 4</a:t>
            </a:r>
            <a:r>
              <a:rPr lang="zh-CN" altLang="en-US" b="1" dirty="0">
                <a:solidFill>
                  <a:schemeClr val="bg2"/>
                </a:solidFill>
              </a:rPr>
              <a:t>、钵水母的</a:t>
            </a:r>
            <a:r>
              <a:rPr lang="zh-CN" altLang="en-US" b="1" dirty="0">
                <a:solidFill>
                  <a:srgbClr val="0000FF"/>
                </a:solidFill>
              </a:rPr>
              <a:t>结构复杂</a:t>
            </a:r>
            <a:r>
              <a:rPr lang="zh-CN" altLang="en-US" b="1" dirty="0">
                <a:solidFill>
                  <a:schemeClr val="bg2"/>
                </a:solidFill>
              </a:rPr>
              <a:t>，在胃囊内有胃丝。</a:t>
            </a:r>
            <a:endParaRPr lang="en-US" altLang="zh-CN" b="1" dirty="0">
              <a:solidFill>
                <a:schemeClr val="bg2"/>
              </a:solidFill>
            </a:endParaRPr>
          </a:p>
          <a:p>
            <a:pPr algn="just"/>
            <a:r>
              <a:rPr lang="zh-CN" altLang="en-US" sz="3600" b="1" dirty="0">
                <a:solidFill>
                  <a:schemeClr val="bg2"/>
                </a:solidFill>
                <a:latin typeface="Times New Roman" panose="02020603050405020304" pitchFamily="1" charset="0"/>
              </a:rPr>
              <a:t>三、代表种类：</a:t>
            </a:r>
            <a:r>
              <a:rPr lang="zh-CN" altLang="en-US" b="1" dirty="0">
                <a:solidFill>
                  <a:schemeClr val="bg2"/>
                </a:solidFill>
                <a:latin typeface="Times New Roman" panose="02020603050405020304" pitchFamily="1" charset="0"/>
              </a:rPr>
              <a:t>海蛰</a:t>
            </a:r>
            <a:r>
              <a:rPr lang="en-US" altLang="zh-CN" b="1" dirty="0">
                <a:solidFill>
                  <a:schemeClr val="bg2"/>
                </a:solidFill>
              </a:rPr>
              <a:t>→</a:t>
            </a:r>
            <a:r>
              <a:rPr lang="zh-CN" altLang="en-US" b="1" dirty="0">
                <a:solidFill>
                  <a:schemeClr val="bg2"/>
                </a:solidFill>
                <a:latin typeface="Times New Roman" panose="02020603050405020304" pitchFamily="1" charset="0"/>
              </a:rPr>
              <a:t>伞半球形，中胶层厚，伞边缘无触手。</a:t>
            </a:r>
            <a:r>
              <a:rPr lang="en-US" altLang="zh-CN" b="1" dirty="0">
                <a:solidFill>
                  <a:schemeClr val="bg2"/>
                </a:solidFill>
              </a:rPr>
              <a:t> </a:t>
            </a:r>
            <a:endParaRPr lang="en-US" altLang="zh-CN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cover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0178" name="Picture 2" descr="F:\wjzdw\腔肠图\海则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1700530"/>
            <a:ext cx="4724400" cy="377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9" name="Picture 3" descr="F:\wjzdw\腔肠图\海则结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548640"/>
            <a:ext cx="3698875" cy="5749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02" name="Picture 2" descr="F:\wjzdw\腔肠图\水母彩图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65100"/>
            <a:ext cx="8001000" cy="6589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179388" y="188913"/>
            <a:ext cx="3529012" cy="769937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>
                <a:latin typeface="Arial" panose="020B0604020202020204" pitchFamily="34" charset="0"/>
              </a:rPr>
              <a:t>6.2.3 </a:t>
            </a:r>
            <a:r>
              <a:rPr lang="zh-CN" altLang="en-US" b="1" i="0" dirty="0"/>
              <a:t>珊瑚纲</a:t>
            </a:r>
            <a:endParaRPr lang="zh-CN" altLang="en-US" b="1" i="0" dirty="0"/>
          </a:p>
        </p:txBody>
      </p:sp>
      <p:sp>
        <p:nvSpPr>
          <p:cNvPr id="52227" name="Rectangle 3"/>
          <p:cNvSpPr>
            <a:spLocks noGrp="1"/>
          </p:cNvSpPr>
          <p:nvPr>
            <p:ph idx="1"/>
          </p:nvPr>
        </p:nvSpPr>
        <p:spPr>
          <a:xfrm>
            <a:off x="323850" y="1125855"/>
            <a:ext cx="4235450" cy="5398770"/>
          </a:xfrm>
        </p:spPr>
        <p:txBody>
          <a:bodyPr vert="horz" wrap="square" lIns="91440" tIns="45720" rIns="91440" bIns="45720" anchor="t" anchorCtr="0"/>
          <a:p>
            <a:pPr marL="0" indent="0" algn="just"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一、主要特征</a:t>
            </a:r>
            <a:r>
              <a:rPr lang="zh-CN" altLang="en-US" sz="2400" b="1" dirty="0">
                <a:solidFill>
                  <a:schemeClr val="bg2"/>
                </a:solidFill>
              </a:rPr>
              <a:t>：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全部海产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单体或群体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多具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骨胳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。体制呈两辐射对称</a:t>
            </a:r>
            <a:r>
              <a:rPr lang="zh-CN" altLang="en-US" sz="2400" b="1" dirty="0">
                <a:solidFill>
                  <a:schemeClr val="bg2"/>
                </a:solidFill>
              </a:rPr>
              <a:t>（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只有</a:t>
            </a:r>
            <a:r>
              <a:rPr lang="en-US" altLang="zh-CN" sz="2400" b="1" dirty="0">
                <a:solidFill>
                  <a:schemeClr val="bg2"/>
                </a:solidFill>
              </a:rPr>
              <a:t>1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口道沟的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类似两侧对称</a:t>
            </a:r>
            <a:r>
              <a:rPr lang="zh-CN" altLang="en-US" sz="2400" b="1" dirty="0">
                <a:solidFill>
                  <a:schemeClr val="bg2"/>
                </a:solidFill>
              </a:rPr>
              <a:t>）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只有水螅型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无世代交替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现象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有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口道</a:t>
            </a:r>
            <a:r>
              <a:rPr lang="zh-CN" altLang="en-US" sz="2400" b="1" dirty="0">
                <a:solidFill>
                  <a:schemeClr val="bg2"/>
                </a:solidFill>
              </a:rPr>
              <a:t>（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皮层内陷形成</a:t>
            </a:r>
            <a:r>
              <a:rPr lang="zh-CN" altLang="en-US" sz="2400" b="1" dirty="0">
                <a:solidFill>
                  <a:schemeClr val="bg2"/>
                </a:solidFill>
              </a:rPr>
              <a:t>），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消化循环腔被胃层突出的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隔膜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分成若干小室。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 algn="just"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二、代表动物</a:t>
            </a:r>
            <a:r>
              <a:rPr lang="en-US" altLang="zh-CN" sz="2400" b="1" dirty="0">
                <a:solidFill>
                  <a:srgbClr val="0000FF"/>
                </a:solidFill>
              </a:rPr>
              <a:t>→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海葵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</a:rPr>
              <a:t>1</a:t>
            </a:r>
            <a:r>
              <a:rPr lang="zh-CN" altLang="en-US" sz="2400" b="1" dirty="0">
                <a:solidFill>
                  <a:schemeClr val="bg2"/>
                </a:solidFill>
              </a:rPr>
              <a:t>、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生态</a:t>
            </a:r>
            <a:r>
              <a:rPr lang="zh-CN" altLang="en-US" sz="2400" b="1" dirty="0">
                <a:solidFill>
                  <a:schemeClr val="bg2"/>
                </a:solidFill>
              </a:rPr>
              <a:t>：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固着于海滨岩石上生活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以鱼和甲壳类动物为食，无骨骼。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</a:rPr>
              <a:t>2</a:t>
            </a:r>
            <a:r>
              <a:rPr lang="zh-CN" altLang="en-US" sz="2400" b="1" dirty="0">
                <a:solidFill>
                  <a:schemeClr val="bg2"/>
                </a:solidFill>
              </a:rPr>
              <a:t>、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结构</a:t>
            </a:r>
            <a:r>
              <a:rPr lang="zh-CN" altLang="en-US" sz="2400" b="1" dirty="0">
                <a:solidFill>
                  <a:schemeClr val="bg2"/>
                </a:solidFill>
              </a:rPr>
              <a:t>：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身体呈圆柱形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固着一端为基盘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另一端为口盘</a:t>
            </a:r>
            <a:r>
              <a:rPr lang="zh-CN" altLang="en-US" sz="2400" b="1" dirty="0">
                <a:solidFill>
                  <a:schemeClr val="bg2"/>
                </a:solidFill>
              </a:rPr>
              <a:t>，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口盘周围有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触手</a:t>
            </a:r>
            <a:r>
              <a:rPr lang="zh-CN" altLang="en-US" sz="2400" b="1" dirty="0">
                <a:solidFill>
                  <a:schemeClr val="bg2"/>
                </a:solidFill>
              </a:rPr>
              <a:t>。</a:t>
            </a:r>
            <a:endParaRPr lang="zh-CN" altLang="en-US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rcRect l="11333" t="2923" r="22517" b="1128"/>
          <a:stretch>
            <a:fillRect/>
          </a:stretch>
        </p:blipFill>
        <p:spPr>
          <a:xfrm>
            <a:off x="4737100" y="2626360"/>
            <a:ext cx="4406900" cy="4043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3250" name="Rectangle 3"/>
          <p:cNvSpPr>
            <a:spLocks noGrp="1"/>
          </p:cNvSpPr>
          <p:nvPr>
            <p:ph idx="1"/>
          </p:nvPr>
        </p:nvSpPr>
        <p:spPr>
          <a:xfrm>
            <a:off x="252095" y="906780"/>
            <a:ext cx="4192270" cy="6048375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3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、口和口道：口道壁由口部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外胚层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细胞褶入。消化腔有隔膜，隔膜分为一级（与口道相通）、二级和三级隔膜。末端为隔膜丝（刺细胞和腺细胞构成）。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4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、肌肉：有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内胚层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产生独立的肌肉束。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5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、神经系统形成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上皮神经丛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和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胃层神经丛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，没有特殊的感官。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6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、生殖和发育：</a:t>
            </a: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雌雄异体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，生殖腺由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内胚层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形成。</a:t>
            </a:r>
            <a:r>
              <a:rPr lang="zh-CN" altLang="en-US" sz="2400" b="1" u="sng" dirty="0">
                <a:solidFill>
                  <a:schemeClr val="bg2"/>
                </a:solidFill>
                <a:latin typeface="Times New Roman" panose="02020603050405020304" pitchFamily="1" charset="0"/>
              </a:rPr>
              <a:t>精卵结合后，受精卵</a:t>
            </a:r>
            <a:r>
              <a:rPr lang="en-US" altLang="zh-CN" sz="2400" b="1" u="sng" dirty="0">
                <a:solidFill>
                  <a:schemeClr val="bg2"/>
                </a:solidFill>
                <a:latin typeface="Times New Roman" panose="02020603050405020304" pitchFamily="1" charset="0"/>
              </a:rPr>
              <a:t>→</a:t>
            </a:r>
            <a:r>
              <a:rPr lang="zh-CN" altLang="en-US" sz="2400" b="1" u="sng" dirty="0">
                <a:solidFill>
                  <a:schemeClr val="bg2"/>
                </a:solidFill>
                <a:latin typeface="Times New Roman" panose="02020603050405020304" pitchFamily="1" charset="0"/>
              </a:rPr>
              <a:t>浮浪幼虫</a:t>
            </a:r>
            <a:r>
              <a:rPr lang="en-US" altLang="zh-CN" sz="2400" b="1" u="sng" dirty="0">
                <a:solidFill>
                  <a:schemeClr val="bg2"/>
                </a:solidFill>
                <a:latin typeface="Times New Roman" panose="02020603050405020304" pitchFamily="1" charset="0"/>
              </a:rPr>
              <a:t>→</a:t>
            </a:r>
            <a:r>
              <a:rPr lang="zh-CN" altLang="en-US" sz="2400" b="1" u="sng" dirty="0">
                <a:solidFill>
                  <a:schemeClr val="bg2"/>
                </a:solidFill>
                <a:latin typeface="Times New Roman" panose="02020603050405020304" pitchFamily="1" charset="0"/>
              </a:rPr>
              <a:t>新个体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。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7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、珊瑚骨骼形成：由珊瑚虫的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" charset="0"/>
              </a:rPr>
              <a:t>外胚层</a:t>
            </a:r>
            <a:r>
              <a:rPr lang="zh-CN" altLang="en-US" sz="24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细胞分泌骨骼。</a:t>
            </a:r>
            <a:endParaRPr lang="zh-CN" altLang="en-US" sz="2400" b="1" dirty="0">
              <a:solidFill>
                <a:schemeClr val="bg2"/>
              </a:solidFill>
              <a:latin typeface="Times New Roman" panose="02020603050405020304" pitchFamily="1" charset="0"/>
            </a:endParaRPr>
          </a:p>
        </p:txBody>
      </p:sp>
      <p:pic>
        <p:nvPicPr>
          <p:cNvPr id="55298" name="Picture 2" descr="海葵结构"/>
          <p:cNvPicPr>
            <a:picLocks noChangeAspect="1"/>
          </p:cNvPicPr>
          <p:nvPr/>
        </p:nvPicPr>
        <p:blipFill>
          <a:blip r:embed="rId1"/>
          <a:srcRect l="2616"/>
          <a:stretch>
            <a:fillRect/>
          </a:stretch>
        </p:blipFill>
        <p:spPr>
          <a:xfrm>
            <a:off x="4715510" y="1988820"/>
            <a:ext cx="4331970" cy="4171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/>
          </a:p>
        </p:txBody>
      </p:sp>
      <p:sp>
        <p:nvSpPr>
          <p:cNvPr id="15362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/>
          </a:p>
        </p:txBody>
      </p:sp>
      <p:pic>
        <p:nvPicPr>
          <p:cNvPr id="15363" name="图片 3" descr="790529876785244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063" y="1050925"/>
            <a:ext cx="8588375" cy="572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文本框 4"/>
          <p:cNvSpPr txBox="1"/>
          <p:nvPr/>
        </p:nvSpPr>
        <p:spPr>
          <a:xfrm>
            <a:off x="6761163" y="1050925"/>
            <a:ext cx="20732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水螅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5298" name="Picture 2" descr="海葵结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260350"/>
            <a:ext cx="6985000" cy="6548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468313" y="908050"/>
            <a:ext cx="3384550" cy="865188"/>
          </a:xfrm>
        </p:spPr>
        <p:txBody>
          <a:bodyPr vert="horz" wrap="square" lIns="91440" tIns="45720" rIns="91440" bIns="45720" anchor="ctr" anchorCtr="0"/>
          <a:p>
            <a:r>
              <a:rPr lang="zh-CN" altLang="en-US" b="1" i="0" dirty="0"/>
              <a:t>三、分类</a:t>
            </a:r>
            <a:endParaRPr lang="zh-CN" altLang="en-US" b="1" i="0" dirty="0"/>
          </a:p>
        </p:txBody>
      </p:sp>
      <p:sp>
        <p:nvSpPr>
          <p:cNvPr id="56323" name="Rectangle 3"/>
          <p:cNvSpPr>
            <a:spLocks noGrp="1"/>
          </p:cNvSpPr>
          <p:nvPr>
            <p:ph idx="1"/>
          </p:nvPr>
        </p:nvSpPr>
        <p:spPr>
          <a:xfrm>
            <a:off x="685800" y="1916113"/>
            <a:ext cx="7772400" cy="4346575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en-US" altLang="zh-CN" sz="4000" b="1" dirty="0">
                <a:solidFill>
                  <a:schemeClr val="bg2"/>
                </a:solidFill>
              </a:rPr>
              <a:t>1</a:t>
            </a:r>
            <a:r>
              <a:rPr lang="zh-CN" altLang="en-US" sz="4000" b="1" dirty="0">
                <a:solidFill>
                  <a:schemeClr val="bg2"/>
                </a:solidFill>
              </a:rPr>
              <a:t>、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六放珊瑚亚纲</a:t>
            </a:r>
            <a:r>
              <a:rPr lang="zh-CN" altLang="en-US" sz="4000" b="1" dirty="0">
                <a:solidFill>
                  <a:schemeClr val="bg2"/>
                </a:solidFill>
              </a:rPr>
              <a:t>：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触手</a:t>
            </a:r>
            <a:r>
              <a:rPr lang="zh-CN" altLang="en-US" sz="4000" b="1" dirty="0">
                <a:solidFill>
                  <a:schemeClr val="bg2"/>
                </a:solidFill>
              </a:rPr>
              <a:t>、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隔膜为六的倍数</a:t>
            </a:r>
            <a:r>
              <a:rPr lang="zh-CN" altLang="en-US" sz="4000" b="1" dirty="0">
                <a:solidFill>
                  <a:schemeClr val="bg2"/>
                </a:solidFill>
              </a:rPr>
              <a:t>。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如鹿角珊瑚</a:t>
            </a:r>
            <a:r>
              <a:rPr lang="zh-CN" altLang="en-US" sz="4000" b="1" dirty="0">
                <a:solidFill>
                  <a:schemeClr val="bg2"/>
                </a:solidFill>
              </a:rPr>
              <a:t>、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脑珊瑚</a:t>
            </a:r>
            <a:r>
              <a:rPr lang="zh-CN" altLang="en-US" sz="4000" b="1" dirty="0">
                <a:solidFill>
                  <a:schemeClr val="bg2"/>
                </a:solidFill>
              </a:rPr>
              <a:t>、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石芝。</a:t>
            </a:r>
            <a:endParaRPr lang="en-US" altLang="zh-CN" sz="4000" b="1" dirty="0">
              <a:solidFill>
                <a:schemeClr val="bg2"/>
              </a:solidFill>
            </a:endParaRPr>
          </a:p>
          <a:p>
            <a:r>
              <a:rPr lang="en-US" altLang="zh-CN" sz="4000" b="1" dirty="0">
                <a:solidFill>
                  <a:schemeClr val="bg2"/>
                </a:solidFill>
              </a:rPr>
              <a:t>2</a:t>
            </a:r>
            <a:r>
              <a:rPr lang="zh-CN" altLang="en-US" sz="4000" b="1" dirty="0">
                <a:solidFill>
                  <a:schemeClr val="bg2"/>
                </a:solidFill>
              </a:rPr>
              <a:t>、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八放珊瑚亚纲</a:t>
            </a:r>
            <a:r>
              <a:rPr lang="zh-CN" altLang="en-US" sz="4000" b="1" dirty="0">
                <a:solidFill>
                  <a:schemeClr val="bg2"/>
                </a:solidFill>
              </a:rPr>
              <a:t>：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触手</a:t>
            </a:r>
            <a:r>
              <a:rPr lang="zh-CN" altLang="en-US" sz="4000" b="1" dirty="0">
                <a:solidFill>
                  <a:schemeClr val="bg2"/>
                </a:solidFill>
              </a:rPr>
              <a:t>、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隔膜八个</a:t>
            </a:r>
            <a:r>
              <a:rPr lang="zh-CN" altLang="en-US" sz="4000" b="1" dirty="0">
                <a:solidFill>
                  <a:schemeClr val="bg2"/>
                </a:solidFill>
              </a:rPr>
              <a:t>。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如海鸡冠</a:t>
            </a:r>
            <a:r>
              <a:rPr lang="zh-CN" altLang="en-US" sz="4000" b="1" dirty="0">
                <a:solidFill>
                  <a:schemeClr val="bg2"/>
                </a:solidFill>
              </a:rPr>
              <a:t>、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笙珊瑚</a:t>
            </a:r>
            <a:r>
              <a:rPr lang="zh-CN" altLang="en-US" sz="4000" b="1" dirty="0">
                <a:solidFill>
                  <a:schemeClr val="bg2"/>
                </a:solidFill>
              </a:rPr>
              <a:t>、</a:t>
            </a:r>
            <a:r>
              <a:rPr lang="zh-CN" altLang="en-US" sz="4000" b="1" dirty="0">
                <a:solidFill>
                  <a:schemeClr val="bg2"/>
                </a:solidFill>
                <a:latin typeface="Times New Roman" panose="02020603050405020304" pitchFamily="1" charset="0"/>
              </a:rPr>
              <a:t>红珊瑚。</a:t>
            </a:r>
            <a:r>
              <a:rPr lang="en-US" altLang="zh-CN" sz="4000" b="1" dirty="0"/>
              <a:t> </a:t>
            </a:r>
            <a:endParaRPr lang="en-US" altLang="zh-CN" sz="4000" b="1" dirty="0"/>
          </a:p>
        </p:txBody>
      </p:sp>
    </p:spTree>
  </p:cSld>
  <p:clrMapOvr>
    <a:masterClrMapping/>
  </p:clrMapOvr>
  <p:transition>
    <p:cover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7346" name="Picture 2" descr="F:\wjzdw\腔肠图\软珊瑚彩图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914400"/>
            <a:ext cx="3778250" cy="531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Picture 3" descr="F:\wjzdw\腔肠图\石珊瑚彩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0"/>
            <a:ext cx="3695700" cy="5370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837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476250"/>
            <a:ext cx="8713787" cy="5976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900113" y="763588"/>
            <a:ext cx="7772400" cy="1143000"/>
          </a:xfrm>
        </p:spPr>
        <p:txBody>
          <a:bodyPr vert="horz" wrap="square" lIns="91440" tIns="45720" rIns="91440" bIns="45720" anchor="ctr" anchorCtr="0"/>
          <a:p>
            <a:r>
              <a:rPr lang="en-US" altLang="zh-CN" b="1" i="0" dirty="0">
                <a:latin typeface="Arial" panose="020B0604020202020204" pitchFamily="34" charset="0"/>
              </a:rPr>
              <a:t>6.3 </a:t>
            </a:r>
            <a:r>
              <a:rPr lang="zh-CN" altLang="en-US" b="1" i="0" dirty="0"/>
              <a:t>腔肠动物起源和演化</a:t>
            </a:r>
            <a:endParaRPr lang="zh-CN" altLang="en-US" b="1" i="0" dirty="0"/>
          </a:p>
        </p:txBody>
      </p:sp>
      <p:sp>
        <p:nvSpPr>
          <p:cNvPr id="59395" name="Rectangle 3"/>
          <p:cNvSpPr>
            <a:spLocks noGrp="1"/>
          </p:cNvSpPr>
          <p:nvPr>
            <p:ph idx="1"/>
          </p:nvPr>
        </p:nvSpPr>
        <p:spPr>
          <a:xfrm>
            <a:off x="755650" y="1916113"/>
            <a:ext cx="7772400" cy="3554412"/>
          </a:xfrm>
        </p:spPr>
        <p:txBody>
          <a:bodyPr vert="horz" wrap="square" lIns="91440" tIns="45720" rIns="91440" bIns="45720" anchor="t" anchorCtr="0"/>
          <a:p>
            <a:pPr algn="just"/>
            <a:r>
              <a:rPr lang="zh-CN" altLang="en-US" sz="4000" dirty="0">
                <a:solidFill>
                  <a:schemeClr val="bg2"/>
                </a:solidFill>
                <a:latin typeface="Times New Roman" panose="02020603050405020304" pitchFamily="1" charset="0"/>
              </a:rPr>
              <a:t>腔肠动物一般认为起源于群体鞭毛虫、浮浪幼虫。水螅纲最原始，水母纲和珊瑚纲均由水螅纲演化而来。珊瑚纲有环形线粒体</a:t>
            </a:r>
            <a:r>
              <a:rPr lang="en-US" altLang="zh-CN" sz="4000" dirty="0">
                <a:solidFill>
                  <a:schemeClr val="bg2"/>
                </a:solidFill>
                <a:latin typeface="Times New Roman" panose="02020603050405020304" pitchFamily="1" charset="0"/>
              </a:rPr>
              <a:t>DNA</a:t>
            </a:r>
            <a:r>
              <a:rPr lang="zh-CN" altLang="en-US" sz="4000" dirty="0">
                <a:solidFill>
                  <a:schemeClr val="bg2"/>
                </a:solidFill>
                <a:latin typeface="Times New Roman" panose="02020603050405020304" pitchFamily="1" charset="0"/>
              </a:rPr>
              <a:t>，这与其它后生动物相同。</a:t>
            </a:r>
            <a:endParaRPr lang="zh-CN" altLang="en-US" sz="4000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marL="0" indent="0" algn="just">
              <a:buNone/>
            </a:pPr>
            <a:endParaRPr lang="zh-CN" altLang="en-US" sz="4000" dirty="0">
              <a:solidFill>
                <a:schemeClr val="bg2"/>
              </a:solidFill>
              <a:latin typeface="Times New Roman" panose="02020603050405020304" pitchFamily="1" charset="0"/>
            </a:endParaRPr>
          </a:p>
          <a:p>
            <a:pPr algn="just"/>
            <a:r>
              <a:rPr lang="zh-CN" altLang="en-US" sz="4000" dirty="0">
                <a:solidFill>
                  <a:schemeClr val="bg2"/>
                </a:solidFill>
                <a:latin typeface="Times New Roman" panose="02020603050405020304" pitchFamily="1" charset="0"/>
              </a:rPr>
              <a:t>栉水母动物门自己参阅。</a:t>
            </a:r>
            <a:r>
              <a:rPr lang="en-US" altLang="zh-CN" sz="4000" dirty="0">
                <a:solidFill>
                  <a:schemeClr val="bg2"/>
                </a:solidFill>
                <a:latin typeface="Times New Roman" panose="02020603050405020304" pitchFamily="1" charset="0"/>
              </a:rPr>
              <a:t> </a:t>
            </a:r>
            <a:endParaRPr lang="en-US" altLang="zh-CN" sz="4000" dirty="0">
              <a:solidFill>
                <a:schemeClr val="bg2"/>
              </a:solidFill>
              <a:latin typeface="Times New Roman" panose="02020603050405020304" pitchFamily="1" charset="0"/>
            </a:endParaRPr>
          </a:p>
        </p:txBody>
      </p:sp>
    </p:spTree>
  </p:cSld>
  <p:clrMapOvr>
    <a:masterClrMapping/>
  </p:clrMapOvr>
  <p:transition>
    <p:cover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7495" y="1412875"/>
            <a:ext cx="6652260" cy="4114800"/>
          </a:xfrm>
        </p:spPr>
        <p:txBody>
          <a:bodyPr/>
          <a:p>
            <a:pPr marL="0" indent="0" algn="ctr">
              <a:buNone/>
            </a:pPr>
            <a:r>
              <a:rPr lang="zh-CN" altLang="en-US" sz="5400" b="1"/>
              <a:t>思考题</a:t>
            </a:r>
            <a:endParaRPr lang="en-US" altLang="zh-CN" sz="5400" b="1"/>
          </a:p>
          <a:p>
            <a:pPr marL="0" indent="0">
              <a:buNone/>
            </a:pPr>
            <a:r>
              <a:rPr lang="en-US" altLang="zh-CN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1.</a:t>
            </a:r>
            <a:r>
              <a:rPr lang="zh-CN" altLang="en-US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腔肠动物门的主要特征</a:t>
            </a:r>
            <a:endParaRPr lang="zh-CN" altLang="en-US" b="1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2.</a:t>
            </a:r>
            <a:r>
              <a:rPr lang="zh-CN" altLang="en-US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腔肠动物门</a:t>
            </a:r>
            <a:r>
              <a:rPr lang="zh-CN" altLang="en-US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三个纲的主要特征</a:t>
            </a:r>
            <a:endParaRPr lang="zh-CN" altLang="en-US" b="1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3.</a:t>
            </a:r>
            <a:r>
              <a:rPr lang="zh-CN" altLang="en-US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浮浪幼虫、辐射对称</a:t>
            </a:r>
            <a:endParaRPr lang="zh-CN" altLang="en-US" b="1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4.</a:t>
            </a:r>
            <a:r>
              <a:rPr lang="zh-CN" altLang="en-US" b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腔肠动物的体壁结构，细胞、组织分化特点</a:t>
            </a:r>
            <a:endParaRPr lang="zh-CN" altLang="en-US" b="1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>
              <a:buNone/>
            </a:pPr>
            <a:endParaRPr lang="zh-CN" altLang="en-US" b="1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  <p:transition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01200" cy="720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01200" cy="720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3" descr="22325ed949649b6648d747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22275"/>
            <a:ext cx="9601200" cy="7202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250825" y="165100"/>
            <a:ext cx="7194550" cy="771525"/>
          </a:xfrm>
        </p:spPr>
        <p:txBody>
          <a:bodyPr vert="horz" wrap="square" lIns="91440" tIns="45720" rIns="91440" bIns="45720" anchor="ctr" anchorCtr="0"/>
          <a:p>
            <a:r>
              <a:rPr lang="zh-CN" altLang="en-US" b="1" i="0" dirty="0">
                <a:solidFill>
                  <a:srgbClr val="FF0000"/>
                </a:solidFill>
              </a:rPr>
              <a:t>三</a:t>
            </a:r>
            <a:r>
              <a:rPr lang="en-US" altLang="zh-CN" b="1" i="0" dirty="0">
                <a:solidFill>
                  <a:srgbClr val="FF0000"/>
                </a:solidFill>
              </a:rPr>
              <a:t>. </a:t>
            </a:r>
            <a:r>
              <a:rPr lang="zh-CN" altLang="en-US" b="1" i="0" dirty="0">
                <a:solidFill>
                  <a:srgbClr val="FF0000"/>
                </a:solidFill>
              </a:rPr>
              <a:t>细胞分化与组织分化</a:t>
            </a:r>
            <a:endParaRPr lang="zh-CN" altLang="en-US" b="1" i="0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250825" y="1341438"/>
            <a:ext cx="4502150" cy="4895850"/>
          </a:xfrm>
        </p:spPr>
        <p:txBody>
          <a:bodyPr vert="horz" wrap="square" lIns="91440" tIns="45720" rIns="91440" bIns="45720" anchor="t" anchorCtr="0"/>
          <a:p>
            <a:r>
              <a:rPr lang="en-US" altLang="zh-CN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⑴</a:t>
            </a:r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细胞分化出</a:t>
            </a:r>
            <a:r>
              <a:rPr lang="zh-CN" altLang="en-US" sz="2800" b="1" dirty="0">
                <a:solidFill>
                  <a:srgbClr val="4A42E8"/>
                </a:solidFill>
                <a:latin typeface="FZFangSong-Z02" panose="02000000000000000000" charset="-122"/>
                <a:ea typeface="FZFangSong-Z02" panose="02000000000000000000" charset="-122"/>
              </a:rPr>
              <a:t>皮肌细胞</a:t>
            </a:r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、</a:t>
            </a:r>
            <a:r>
              <a:rPr lang="zh-CN" altLang="en-US" sz="2800" b="1" dirty="0">
                <a:solidFill>
                  <a:srgbClr val="4A42E8"/>
                </a:solidFill>
                <a:latin typeface="FZFangSong-Z02" panose="02000000000000000000" charset="-122"/>
                <a:ea typeface="FZFangSong-Z02" panose="02000000000000000000" charset="-122"/>
              </a:rPr>
              <a:t>腺细胞、</a:t>
            </a:r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  <a:sym typeface="SimSun" panose="02010600030101010101" pitchFamily="2" charset="-122"/>
              </a:rPr>
              <a:t>刺细胞</a:t>
            </a:r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和</a:t>
            </a:r>
            <a:r>
              <a:rPr lang="zh-CN" altLang="en-US" sz="2800" b="1" dirty="0">
                <a:solidFill>
                  <a:srgbClr val="4A42E8"/>
                </a:solidFill>
                <a:latin typeface="FZFangSong-Z02" panose="02000000000000000000" charset="-122"/>
                <a:ea typeface="FZFangSong-Z02" panose="02000000000000000000" charset="-122"/>
              </a:rPr>
              <a:t>神经细胞</a:t>
            </a:r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等。</a:t>
            </a:r>
            <a:endParaRPr lang="zh-CN" altLang="en-US" sz="2800" b="1" dirty="0">
              <a:solidFill>
                <a:schemeClr val="bg2"/>
              </a:solidFill>
              <a:latin typeface="FZFangSong-Z02" panose="02000000000000000000" charset="-122"/>
              <a:ea typeface="FZFangSong-Z02" panose="02000000000000000000" charset="-122"/>
            </a:endParaRPr>
          </a:p>
          <a:p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刺细胞：分布于外胚层细胞中，以触手最多。由刺针（接受刺激）、刺丝（毒液）组成。</a:t>
            </a:r>
            <a:endParaRPr lang="en-US" altLang="zh-CN" sz="2800" b="1" dirty="0">
              <a:solidFill>
                <a:schemeClr val="bg2"/>
              </a:solidFill>
              <a:latin typeface="FZFangSong-Z02" panose="02000000000000000000" charset="-122"/>
              <a:ea typeface="FZFangSong-Z02" panose="02000000000000000000" charset="-122"/>
            </a:endParaRPr>
          </a:p>
          <a:p>
            <a:r>
              <a:rPr lang="en-US" altLang="zh-CN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⑵</a:t>
            </a:r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组织分化出上皮细胞（含有肌肉组织，又称</a:t>
            </a:r>
            <a:r>
              <a:rPr lang="zh-CN" altLang="en-US" sz="2800" b="1" dirty="0">
                <a:solidFill>
                  <a:srgbClr val="FF0000"/>
                </a:solidFill>
                <a:latin typeface="FZFangSong-Z02" panose="02000000000000000000" charset="-122"/>
                <a:ea typeface="FZFangSong-Z02" panose="02000000000000000000" charset="-122"/>
              </a:rPr>
              <a:t>皮肌细胞</a:t>
            </a:r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）和</a:t>
            </a:r>
            <a:r>
              <a:rPr lang="zh-CN" altLang="en-US" sz="2800" b="1" dirty="0">
                <a:solidFill>
                  <a:srgbClr val="FF0000"/>
                </a:solidFill>
                <a:latin typeface="FZFangSong-Z02" panose="02000000000000000000" charset="-122"/>
                <a:ea typeface="FZFangSong-Z02" panose="02000000000000000000" charset="-122"/>
              </a:rPr>
              <a:t>神经组织</a:t>
            </a:r>
            <a:r>
              <a:rPr lang="zh-CN" altLang="en-US" sz="2800" b="1" dirty="0">
                <a:solidFill>
                  <a:schemeClr val="bg2"/>
                </a:solidFill>
                <a:latin typeface="FZFangSong-Z02" panose="02000000000000000000" charset="-122"/>
                <a:ea typeface="FZFangSong-Z02" panose="02000000000000000000" charset="-122"/>
              </a:rPr>
              <a:t>。上皮组织、原始肌肉组织。</a:t>
            </a:r>
            <a:endParaRPr lang="zh-CN" altLang="en-US" sz="2800" b="1" dirty="0">
              <a:solidFill>
                <a:schemeClr val="bg2"/>
              </a:solidFill>
              <a:latin typeface="FZFangSong-Z02" panose="02000000000000000000" charset="-122"/>
              <a:ea typeface="FZFangSong-Z02" panose="02000000000000000000" charset="-122"/>
            </a:endParaRPr>
          </a:p>
        </p:txBody>
      </p:sp>
      <p:pic>
        <p:nvPicPr>
          <p:cNvPr id="20484" name="Picture 4" descr="上皮细胞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2688" y="936625"/>
            <a:ext cx="3902075" cy="5253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"/>
  </p:transition>
</p:sld>
</file>

<file path=ppt/tags/tag1.xml><?xml version="1.0" encoding="utf-8"?>
<p:tagLst xmlns:p="http://schemas.openxmlformats.org/presentationml/2006/main">
  <p:tag name="COMMONDATA" val="eyJoZGlkIjoiZWEwOTQ2NzQwNmY4YTM0ZjkwOGVlYTdiODI2YzNlYjMifQ=="/>
</p:tagLst>
</file>

<file path=ppt/theme/theme1.xml><?xml version="1.0" encoding="utf-8"?>
<a:theme xmlns:a="http://schemas.openxmlformats.org/drawingml/2006/main" name="Global">
  <a:themeElements>
    <a:clrScheme name="">
      <a:dk1>
        <a:srgbClr val="000000"/>
      </a:dk1>
      <a:lt1>
        <a:srgbClr val="FFFFFF"/>
      </a:lt1>
      <a:dk2>
        <a:srgbClr val="17118B"/>
      </a:dk2>
      <a:lt2>
        <a:srgbClr val="FFCC00"/>
      </a:lt2>
      <a:accent1>
        <a:srgbClr val="B2B2B2"/>
      </a:accent1>
      <a:accent2>
        <a:srgbClr val="54ABB2"/>
      </a:accent2>
      <a:accent3>
        <a:srgbClr val="ABAAC4"/>
      </a:accent3>
      <a:accent4>
        <a:srgbClr val="DADADA"/>
      </a:accent4>
      <a:accent5>
        <a:srgbClr val="D5D5D5"/>
      </a:accent5>
      <a:accent6>
        <a:srgbClr val="4B9BA1"/>
      </a:accent6>
      <a:hlink>
        <a:srgbClr val="4F49A3"/>
      </a:hlink>
      <a:folHlink>
        <a:srgbClr val="2E2573"/>
      </a:folHlink>
    </a:clrScheme>
    <a:fontScheme name="Global">
      <a:majorFont>
        <a:latin typeface="Times New Roman"/>
        <a:ea typeface="宋体"/>
        <a:cs typeface="宋体"/>
      </a:majorFont>
      <a:minorFont>
        <a:latin typeface="Tahoma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lobal">
  <a:themeElements>
    <a:clrScheme name="">
      <a:dk1>
        <a:srgbClr val="000000"/>
      </a:dk1>
      <a:lt1>
        <a:srgbClr val="FFFFFF"/>
      </a:lt1>
      <a:dk2>
        <a:srgbClr val="17118B"/>
      </a:dk2>
      <a:lt2>
        <a:srgbClr val="FFCC00"/>
      </a:lt2>
      <a:accent1>
        <a:srgbClr val="B2B2B2"/>
      </a:accent1>
      <a:accent2>
        <a:srgbClr val="54ABB2"/>
      </a:accent2>
      <a:accent3>
        <a:srgbClr val="ABAAC4"/>
      </a:accent3>
      <a:accent4>
        <a:srgbClr val="DADADA"/>
      </a:accent4>
      <a:accent5>
        <a:srgbClr val="D5D5D5"/>
      </a:accent5>
      <a:accent6>
        <a:srgbClr val="4B9BA1"/>
      </a:accent6>
      <a:hlink>
        <a:srgbClr val="4F49A3"/>
      </a:hlink>
      <a:folHlink>
        <a:srgbClr val="2E2573"/>
      </a:folHlink>
    </a:clrScheme>
    <a:fontScheme name="Global">
      <a:majorFont>
        <a:latin typeface="Times New Roman"/>
        <a:ea typeface="宋体"/>
        <a:cs typeface="宋体"/>
      </a:majorFont>
      <a:minorFont>
        <a:latin typeface="Tahoma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Global">
  <a:themeElements>
    <a:clrScheme name="">
      <a:dk1>
        <a:srgbClr val="000000"/>
      </a:dk1>
      <a:lt1>
        <a:srgbClr val="FFFFFF"/>
      </a:lt1>
      <a:dk2>
        <a:srgbClr val="17118B"/>
      </a:dk2>
      <a:lt2>
        <a:srgbClr val="FFCC00"/>
      </a:lt2>
      <a:accent1>
        <a:srgbClr val="B2B2B2"/>
      </a:accent1>
      <a:accent2>
        <a:srgbClr val="54ABB2"/>
      </a:accent2>
      <a:accent3>
        <a:srgbClr val="ABAAC4"/>
      </a:accent3>
      <a:accent4>
        <a:srgbClr val="DADADA"/>
      </a:accent4>
      <a:accent5>
        <a:srgbClr val="D5D5D5"/>
      </a:accent5>
      <a:accent6>
        <a:srgbClr val="4B9BA1"/>
      </a:accent6>
      <a:hlink>
        <a:srgbClr val="4F49A3"/>
      </a:hlink>
      <a:folHlink>
        <a:srgbClr val="2E2573"/>
      </a:folHlink>
    </a:clrScheme>
    <a:fontScheme name="Global">
      <a:majorFont>
        <a:latin typeface="Times New Roman"/>
        <a:ea typeface="宋体"/>
        <a:cs typeface="宋体"/>
      </a:majorFont>
      <a:minorFont>
        <a:latin typeface="Tahoma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Global">
  <a:themeElements>
    <a:clrScheme name="">
      <a:dk1>
        <a:srgbClr val="000000"/>
      </a:dk1>
      <a:lt1>
        <a:srgbClr val="FFFFFF"/>
      </a:lt1>
      <a:dk2>
        <a:srgbClr val="17118B"/>
      </a:dk2>
      <a:lt2>
        <a:srgbClr val="FFCC00"/>
      </a:lt2>
      <a:accent1>
        <a:srgbClr val="B2B2B2"/>
      </a:accent1>
      <a:accent2>
        <a:srgbClr val="54ABB2"/>
      </a:accent2>
      <a:accent3>
        <a:srgbClr val="ABAAC4"/>
      </a:accent3>
      <a:accent4>
        <a:srgbClr val="DADADA"/>
      </a:accent4>
      <a:accent5>
        <a:srgbClr val="D5D5D5"/>
      </a:accent5>
      <a:accent6>
        <a:srgbClr val="4B9BA1"/>
      </a:accent6>
      <a:hlink>
        <a:srgbClr val="4F49A3"/>
      </a:hlink>
      <a:folHlink>
        <a:srgbClr val="2E2573"/>
      </a:folHlink>
    </a:clrScheme>
    <a:fontScheme name="Global">
      <a:majorFont>
        <a:latin typeface="Times New Roman"/>
        <a:ea typeface="宋体"/>
        <a:cs typeface="宋体"/>
      </a:majorFont>
      <a:minorFont>
        <a:latin typeface="Tahoma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Global">
  <a:themeElements>
    <a:clrScheme name="">
      <a:dk1>
        <a:srgbClr val="000000"/>
      </a:dk1>
      <a:lt1>
        <a:srgbClr val="FFFFFF"/>
      </a:lt1>
      <a:dk2>
        <a:srgbClr val="17118B"/>
      </a:dk2>
      <a:lt2>
        <a:srgbClr val="FFCC00"/>
      </a:lt2>
      <a:accent1>
        <a:srgbClr val="B2B2B2"/>
      </a:accent1>
      <a:accent2>
        <a:srgbClr val="54ABB2"/>
      </a:accent2>
      <a:accent3>
        <a:srgbClr val="ABAAC4"/>
      </a:accent3>
      <a:accent4>
        <a:srgbClr val="DADADA"/>
      </a:accent4>
      <a:accent5>
        <a:srgbClr val="D5D5D5"/>
      </a:accent5>
      <a:accent6>
        <a:srgbClr val="4B9BA1"/>
      </a:accent6>
      <a:hlink>
        <a:srgbClr val="4F49A3"/>
      </a:hlink>
      <a:folHlink>
        <a:srgbClr val="2E2573"/>
      </a:folHlink>
    </a:clrScheme>
    <a:fontScheme name="Global">
      <a:majorFont>
        <a:latin typeface="Times New Roman"/>
        <a:ea typeface="宋体"/>
        <a:cs typeface="宋体"/>
      </a:majorFont>
      <a:minorFont>
        <a:latin typeface="Tahoma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Designs\Global.pot</Template>
  <TotalTime>0</TotalTime>
  <Words>2334</Words>
  <Application>WPS 演示</Application>
  <PresentationFormat>全屏显示(4:3)</PresentationFormat>
  <Paragraphs>139</Paragraphs>
  <Slides>45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45</vt:i4>
      </vt:variant>
    </vt:vector>
  </HeadingPairs>
  <TitlesOfParts>
    <vt:vector size="61" baseType="lpstr">
      <vt:lpstr>Arial</vt:lpstr>
      <vt:lpstr>SimSun</vt:lpstr>
      <vt:lpstr>Wingdings</vt:lpstr>
      <vt:lpstr>Times New Roman</vt:lpstr>
      <vt:lpstr>FZXiaoBiaoSong-B05</vt:lpstr>
      <vt:lpstr>FZKai-Z03</vt:lpstr>
      <vt:lpstr>FZFangSong-Z02</vt:lpstr>
      <vt:lpstr>Tahoma</vt:lpstr>
      <vt:lpstr>Microsoft YaHei</vt:lpstr>
      <vt:lpstr>ＭＳ Ｐゴシック</vt:lpstr>
      <vt:lpstr>Arial Unicode MS</vt:lpstr>
      <vt:lpstr>Global</vt:lpstr>
      <vt:lpstr>1_Global</vt:lpstr>
      <vt:lpstr>2_Global</vt:lpstr>
      <vt:lpstr>3_Global</vt:lpstr>
      <vt:lpstr>4_Global</vt:lpstr>
      <vt:lpstr>PowerPoint 演示文稿</vt:lpstr>
      <vt:lpstr>6.1 腔肠动物门的主要特征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三. 细胞分化与组织分化</vt:lpstr>
      <vt:lpstr>PowerPoint 演示文稿</vt:lpstr>
      <vt:lpstr>PowerPoint 演示文稿</vt:lpstr>
      <vt:lpstr>PowerPoint 演示文稿</vt:lpstr>
      <vt:lpstr>PowerPoint 演示文稿</vt:lpstr>
      <vt:lpstr>6.2 腔肠动物门的分类</vt:lpstr>
      <vt:lpstr>水螅型和水母型</vt:lpstr>
      <vt:lpstr>PowerPoint 演示文稿</vt:lpstr>
      <vt:lpstr>6.2.1 水螅纲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四种刺丝囊</vt:lpstr>
      <vt:lpstr>PowerPoint 演示文稿</vt:lpstr>
      <vt:lpstr>生殖</vt:lpstr>
      <vt:lpstr>PowerPoint 演示文稿</vt:lpstr>
      <vt:lpstr>PowerPoint 演示文稿</vt:lpstr>
      <vt:lpstr>PowerPoint 演示文稿</vt:lpstr>
      <vt:lpstr>PowerPoint 演示文稿</vt:lpstr>
      <vt:lpstr>6.2.2 钵水母纲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6.2.3 珊瑚纲</vt:lpstr>
      <vt:lpstr>PowerPoint 演示文稿</vt:lpstr>
      <vt:lpstr>PowerPoint 演示文稿</vt:lpstr>
      <vt:lpstr>三、分类</vt:lpstr>
      <vt:lpstr>PowerPoint 演示文稿</vt:lpstr>
      <vt:lpstr>PowerPoint 演示文稿</vt:lpstr>
      <vt:lpstr>6.3 腔肠动物起源和演化</vt:lpstr>
      <vt:lpstr>PowerPoint 演示文稿</vt:lpstr>
    </vt:vector>
  </TitlesOfParts>
  <Company>bnu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网络课件教学设计的思考与实践</dc:title>
  <dc:creator>fang jin</dc:creator>
  <cp:lastModifiedBy>那木拉</cp:lastModifiedBy>
  <cp:revision>45</cp:revision>
  <dcterms:created xsi:type="dcterms:W3CDTF">2000-08-20T07:10:00Z</dcterms:created>
  <dcterms:modified xsi:type="dcterms:W3CDTF">2022-05-17T07:27:56Z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BFBAC7B3F2074352A10F1BD3992FFEA4</vt:lpwstr>
  </property>
</Properties>
</file>