
<file path=[Content_Types].xml><?xml version="1.0" encoding="utf-8"?>
<Types xmlns="http://schemas.openxmlformats.org/package/2006/content-types"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65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64.xml"/><Relationship Id="rId4" Type="http://schemas.openxmlformats.org/officeDocument/2006/relationships/image" Target="../media/image1.png"/><Relationship Id="rId3" Type="http://schemas.openxmlformats.org/officeDocument/2006/relationships/tags" Target="../tags/tag63.xml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WeChat_20231227194303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281805" y="0"/>
            <a:ext cx="4300220" cy="68580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3096*5110*579*579"/>
  <p:tag name="KSO_WM_UNIT_MEDIACOVER_STYLEID" val="1"/>
  <p:tag name="KSO_WM_UNIT_MEDIACOVER_TEXTSTATE" val="0"/>
  <p:tag name="KSO_WM_UNIT_MEDIACOVER_BTN_POS" val="c"/>
  <p:tag name="KSO_WM_UNIT_MEDIACOVER_BTN_STYLE" val="ee0bc779c1f3d7f3e90c96344320e69a"/>
  <p:tag name="KSO_WM_UNIT_MEDIACOVER_RGB" val="000000"/>
  <p:tag name="KSO_WM_UNIT_MEDIACOVER_TRANSPARENCY" val="0.5"/>
</p:tagLst>
</file>

<file path=ppt/tags/tag6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.xml><?xml version="1.0" encoding="utf-8"?>
<p:tagLst xmlns:p="http://schemas.openxmlformats.org/presentationml/2006/main">
  <p:tag name="commondata" val="eyJoZGlkIjoiOGIxY2MwZTRlN2JiOTg2YmM2MmJiYWUyMjkyNmNhZmE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岩a</cp:lastModifiedBy>
  <cp:revision>155</cp:revision>
  <dcterms:created xsi:type="dcterms:W3CDTF">2019-06-19T02:08:00Z</dcterms:created>
  <dcterms:modified xsi:type="dcterms:W3CDTF">2023-12-27T11:52:05Z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2052-12.1.0.16120</vt:lpwstr>
  </property>
  <property fmtid="{D5CDD505-2E9C-101B-9397-08002B2CF9AE}" pid="3" name="ICV">
    <vt:lpwstr>6FCC45DF4EC44A60BE22FB0548D6FA83_11</vt:lpwstr>
  </property>
</Properties>
</file>