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5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38" y="7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913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5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213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403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0968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684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39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465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2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102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69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55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83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517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923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1865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0325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B8A9C18-E5F2-4EA6-823E-12C7E511E74C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4F38FEA-8812-4DC3-95D2-05232285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32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7518741-5AA8-32B8-548A-3A82A590C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5000" dirty="0">
                <a:latin typeface="黑体" panose="02010609060101010101" pitchFamily="49" charset="-122"/>
                <a:ea typeface="黑体" panose="02010609060101010101" pitchFamily="49" charset="-122"/>
              </a:rPr>
              <a:t>北山公园</a:t>
            </a:r>
            <a:br>
              <a:rPr lang="en-US" altLang="zh-CN" sz="5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sz="5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89AE714C-2744-147F-DA4E-72263F0636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675" y="1787723"/>
            <a:ext cx="5189538" cy="3892153"/>
          </a:xfrm>
        </p:spPr>
      </p:pic>
      <p:sp>
        <p:nvSpPr>
          <p:cNvPr id="9" name="文本占位符 8">
            <a:extLst>
              <a:ext uri="{FF2B5EF4-FFF2-40B4-BE49-F238E27FC236}">
                <a16:creationId xmlns:a16="http://schemas.microsoft.com/office/drawing/2014/main" id="{E137A2C2-FEAA-F904-E15A-C028814E71C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50183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6D74124E-72F4-F6A7-FF72-235F2B292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5000" dirty="0"/>
              <a:t>生涯嘉年华</a:t>
            </a:r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400F3FE4-E482-4A0B-6D99-B445D57C5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6" y="404224"/>
            <a:ext cx="4464423" cy="5950240"/>
          </a:xfrm>
        </p:spPr>
      </p:pic>
      <p:sp>
        <p:nvSpPr>
          <p:cNvPr id="6" name="文本占位符 5">
            <a:extLst>
              <a:ext uri="{FF2B5EF4-FFF2-40B4-BE49-F238E27FC236}">
                <a16:creationId xmlns:a16="http://schemas.microsoft.com/office/drawing/2014/main" id="{1F0D8B48-EF5B-514B-B34B-9473D1683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86530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4FBAC2CF-16D1-8339-B74F-B5BCA92A8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5000" dirty="0"/>
              <a:t>大学生</a:t>
            </a:r>
            <a:br>
              <a:rPr lang="en-US" altLang="zh-CN" sz="5000" dirty="0"/>
            </a:br>
            <a:r>
              <a:rPr lang="zh-CN" altLang="en-US" sz="5000" dirty="0"/>
              <a:t>社团艺术节</a:t>
            </a:r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1531AE10-EC7C-80E6-C423-4A84030AE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324" y="266284"/>
            <a:ext cx="5189538" cy="4013722"/>
          </a:xfrm>
        </p:spPr>
      </p:pic>
      <p:sp>
        <p:nvSpPr>
          <p:cNvPr id="6" name="文本占位符 5">
            <a:extLst>
              <a:ext uri="{FF2B5EF4-FFF2-40B4-BE49-F238E27FC236}">
                <a16:creationId xmlns:a16="http://schemas.microsoft.com/office/drawing/2014/main" id="{9C78D84F-E833-C058-AFE9-A1173F43F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ADAC9EE-9118-4AFA-5F8F-087219C53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946" y="3354721"/>
            <a:ext cx="5618935" cy="350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22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83F13C-5963-F65A-20CD-284DAACF5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5000" dirty="0"/>
              <a:t>很有意义的</a:t>
            </a:r>
            <a:br>
              <a:rPr lang="en-US" altLang="zh-CN" sz="5000" dirty="0"/>
            </a:br>
            <a:r>
              <a:rPr lang="zh-CN" altLang="en-US" sz="5000" dirty="0"/>
              <a:t>实践活动</a:t>
            </a:r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C317DFE9-F9E3-B1F3-BE59-3EDF37B8EA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692" y="290414"/>
            <a:ext cx="5189538" cy="3459692"/>
          </a:xfrm>
        </p:spPr>
      </p:pic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B61739-5D5A-838A-2B15-E294A71BC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2325E4D-2D32-2BD8-5ACF-1F0B1937D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932" y="3073614"/>
            <a:ext cx="4369908" cy="372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57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1E6E1EF3-2270-6CE2-DFB7-8942B0224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5000" dirty="0"/>
              <a:t>我们的</a:t>
            </a:r>
            <a:br>
              <a:rPr lang="en-US" altLang="zh-CN" sz="5000" dirty="0"/>
            </a:br>
            <a:r>
              <a:rPr lang="zh-CN" altLang="en-US" sz="5000" dirty="0"/>
              <a:t>美好回忆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136A6B6-ACFA-046E-3783-24C008B21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CD558662-3220-E915-90B4-31FE50406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231219221314">
            <a:hlinkClick r:id="" action="ppaction://media"/>
            <a:extLst>
              <a:ext uri="{FF2B5EF4-FFF2-40B4-BE49-F238E27FC236}">
                <a16:creationId xmlns:a16="http://schemas.microsoft.com/office/drawing/2014/main" id="{73DA8167-694D-FA53-55D0-F389AA050C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40187" y="-2333095"/>
            <a:ext cx="6475575" cy="1008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22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会议室">
  <a:themeElements>
    <a:clrScheme name="离子会议室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离子会议室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离子会议室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</TotalTime>
  <Words>23</Words>
  <Application>Microsoft Office PowerPoint</Application>
  <PresentationFormat>宽屏</PresentationFormat>
  <Paragraphs>5</Paragraphs>
  <Slides>5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黑体</vt:lpstr>
      <vt:lpstr>Arial</vt:lpstr>
      <vt:lpstr>Century Gothic</vt:lpstr>
      <vt:lpstr>Wingdings 3</vt:lpstr>
      <vt:lpstr>离子会议室</vt:lpstr>
      <vt:lpstr>北山公园 </vt:lpstr>
      <vt:lpstr>生涯嘉年华</vt:lpstr>
      <vt:lpstr>大学生 社团艺术节</vt:lpstr>
      <vt:lpstr>很有意义的 实践活动</vt:lpstr>
      <vt:lpstr>我们的 美好回忆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祎 董</dc:creator>
  <cp:lastModifiedBy>祎 董</cp:lastModifiedBy>
  <cp:revision>2</cp:revision>
  <dcterms:created xsi:type="dcterms:W3CDTF">2023-12-19T14:21:47Z</dcterms:created>
  <dcterms:modified xsi:type="dcterms:W3CDTF">2023-12-19T14:31:01Z</dcterms:modified>
</cp:coreProperties>
</file>