
<file path=[Content_Types].xml><?xml version="1.0" encoding="utf-8"?>
<Types xmlns="http://schemas.openxmlformats.org/package/2006/content-types"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7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6.xml"/><Relationship Id="rId6" Type="http://schemas.openxmlformats.org/officeDocument/2006/relationships/image" Target="../media/image1.png"/><Relationship Id="rId5" Type="http://schemas.openxmlformats.org/officeDocument/2006/relationships/tags" Target="../tags/tag65.xml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-997030" y="-886460"/>
            <a:ext cx="9799200" cy="2570400"/>
          </a:xfrm>
        </p:spPr>
        <p:txBody>
          <a:bodyPr/>
          <a:p>
            <a:r>
              <a:rPr lang="zh-CN" altLang="zh-CN"/>
              <a:t>我的八天</a:t>
            </a:r>
            <a:r>
              <a:rPr lang="zh-CN" altLang="zh-CN"/>
              <a:t>双节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210605" y="5946095"/>
            <a:ext cx="9799200" cy="1472400"/>
          </a:xfrm>
        </p:spPr>
        <p:txBody>
          <a:bodyPr/>
          <a:p>
            <a:r>
              <a:rPr lang="en-US" altLang="zh-CN"/>
              <a:t>                 --</a:t>
            </a:r>
            <a:r>
              <a:rPr lang="zh-CN" altLang="en-US"/>
              <a:t>李莉</a:t>
            </a:r>
            <a:endParaRPr lang="zh-CN" altLang="en-US"/>
          </a:p>
        </p:txBody>
      </p:sp>
      <p:pic>
        <p:nvPicPr>
          <p:cNvPr id="4" name="0b606a780b9e407092308594f18e6112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77745" y="1755775"/>
            <a:ext cx="3250565" cy="41186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85840" y="1992630"/>
            <a:ext cx="8883650" cy="525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2202*2886*713*713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commondata" val="eyJoZGlkIjoiYTc2ZGZiNzZiNDVlOGViOWVmM2JhOTY0NGJkNjUyYzg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WPS 演示</Application>
  <PresentationFormat>宽屏</PresentationFormat>
  <Paragraphs>4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レモン</cp:lastModifiedBy>
  <cp:revision>156</cp:revision>
  <dcterms:created xsi:type="dcterms:W3CDTF">2019-06-19T02:08:00Z</dcterms:created>
  <dcterms:modified xsi:type="dcterms:W3CDTF">2023-10-14T07:56:04Z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E5A59C3CCF92437886C45902C639B47B_13</vt:lpwstr>
  </property>
</Properties>
</file>