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8" r:id="rId4"/>
    <p:sldId id="281" r:id="rId5"/>
    <p:sldId id="267" r:id="rId7"/>
    <p:sldId id="259" r:id="rId8"/>
    <p:sldId id="276" r:id="rId9"/>
    <p:sldId id="277" r:id="rId10"/>
    <p:sldId id="278" r:id="rId11"/>
    <p:sldId id="283" r:id="rId12"/>
    <p:sldId id="286" r:id="rId13"/>
    <p:sldId id="287" r:id="rId14"/>
    <p:sldId id="272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B0E0"/>
    <a:srgbClr val="FFCA01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66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1.png"/><Relationship Id="rId20" Type="http://schemas.openxmlformats.org/officeDocument/2006/relationships/tags" Target="../tags/tag80.xml"/><Relationship Id="rId2" Type="http://schemas.openxmlformats.org/officeDocument/2006/relationships/tags" Target="../tags/tag63.xml"/><Relationship Id="rId19" Type="http://schemas.openxmlformats.org/officeDocument/2006/relationships/tags" Target="../tags/tag79.xml"/><Relationship Id="rId18" Type="http://schemas.openxmlformats.org/officeDocument/2006/relationships/tags" Target="../tags/tag78.xml"/><Relationship Id="rId17" Type="http://schemas.openxmlformats.org/officeDocument/2006/relationships/tags" Target="../tags/tag77.xml"/><Relationship Id="rId16" Type="http://schemas.openxmlformats.org/officeDocument/2006/relationships/tags" Target="../tags/tag76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8" Type="http://schemas.openxmlformats.org/officeDocument/2006/relationships/tags" Target="../tags/tag107.xml"/><Relationship Id="rId27" Type="http://schemas.openxmlformats.org/officeDocument/2006/relationships/tags" Target="../tags/tag106.xml"/><Relationship Id="rId26" Type="http://schemas.openxmlformats.org/officeDocument/2006/relationships/tags" Target="../tags/tag105.xml"/><Relationship Id="rId25" Type="http://schemas.openxmlformats.org/officeDocument/2006/relationships/tags" Target="../tags/tag104.xml"/><Relationship Id="rId24" Type="http://schemas.openxmlformats.org/officeDocument/2006/relationships/tags" Target="../tags/tag103.xml"/><Relationship Id="rId23" Type="http://schemas.openxmlformats.org/officeDocument/2006/relationships/tags" Target="../tags/tag102.xml"/><Relationship Id="rId22" Type="http://schemas.openxmlformats.org/officeDocument/2006/relationships/tags" Target="../tags/tag101.xml"/><Relationship Id="rId21" Type="http://schemas.openxmlformats.org/officeDocument/2006/relationships/tags" Target="../tags/tag100.xml"/><Relationship Id="rId20" Type="http://schemas.openxmlformats.org/officeDocument/2006/relationships/tags" Target="../tags/tag99.xml"/><Relationship Id="rId2" Type="http://schemas.openxmlformats.org/officeDocument/2006/relationships/tags" Target="../tags/tag81.xml"/><Relationship Id="rId19" Type="http://schemas.openxmlformats.org/officeDocument/2006/relationships/tags" Target="../tags/tag98.xml"/><Relationship Id="rId18" Type="http://schemas.openxmlformats.org/officeDocument/2006/relationships/tags" Target="../tags/tag97.xml"/><Relationship Id="rId17" Type="http://schemas.openxmlformats.org/officeDocument/2006/relationships/tags" Target="../tags/tag96.xml"/><Relationship Id="rId16" Type="http://schemas.openxmlformats.org/officeDocument/2006/relationships/tags" Target="../tags/tag95.xml"/><Relationship Id="rId15" Type="http://schemas.openxmlformats.org/officeDocument/2006/relationships/tags" Target="../tags/tag94.xml"/><Relationship Id="rId14" Type="http://schemas.openxmlformats.org/officeDocument/2006/relationships/tags" Target="../tags/tag9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0" Type="http://schemas.openxmlformats.org/officeDocument/2006/relationships/image" Target="../media/image4.svg"/><Relationship Id="rId6" Type="http://schemas.openxmlformats.org/officeDocument/2006/relationships/tags" Target="../tags/tag111.xml"/><Relationship Id="rId59" Type="http://schemas.openxmlformats.org/officeDocument/2006/relationships/image" Target="../media/image3.png"/><Relationship Id="rId58" Type="http://schemas.openxmlformats.org/officeDocument/2006/relationships/tags" Target="../tags/tag162.xml"/><Relationship Id="rId57" Type="http://schemas.openxmlformats.org/officeDocument/2006/relationships/image" Target="../media/image2.png"/><Relationship Id="rId56" Type="http://schemas.openxmlformats.org/officeDocument/2006/relationships/tags" Target="../tags/tag161.xml"/><Relationship Id="rId55" Type="http://schemas.openxmlformats.org/officeDocument/2006/relationships/tags" Target="../tags/tag160.xml"/><Relationship Id="rId54" Type="http://schemas.openxmlformats.org/officeDocument/2006/relationships/tags" Target="../tags/tag159.xml"/><Relationship Id="rId53" Type="http://schemas.openxmlformats.org/officeDocument/2006/relationships/tags" Target="../tags/tag158.xml"/><Relationship Id="rId52" Type="http://schemas.openxmlformats.org/officeDocument/2006/relationships/tags" Target="../tags/tag157.xml"/><Relationship Id="rId51" Type="http://schemas.openxmlformats.org/officeDocument/2006/relationships/tags" Target="../tags/tag156.xml"/><Relationship Id="rId50" Type="http://schemas.openxmlformats.org/officeDocument/2006/relationships/tags" Target="../tags/tag155.xml"/><Relationship Id="rId5" Type="http://schemas.openxmlformats.org/officeDocument/2006/relationships/tags" Target="../tags/tag110.xml"/><Relationship Id="rId49" Type="http://schemas.openxmlformats.org/officeDocument/2006/relationships/tags" Target="../tags/tag154.xml"/><Relationship Id="rId48" Type="http://schemas.openxmlformats.org/officeDocument/2006/relationships/tags" Target="../tags/tag153.xml"/><Relationship Id="rId47" Type="http://schemas.openxmlformats.org/officeDocument/2006/relationships/tags" Target="../tags/tag152.xml"/><Relationship Id="rId46" Type="http://schemas.openxmlformats.org/officeDocument/2006/relationships/tags" Target="../tags/tag151.xml"/><Relationship Id="rId45" Type="http://schemas.openxmlformats.org/officeDocument/2006/relationships/tags" Target="../tags/tag150.xml"/><Relationship Id="rId44" Type="http://schemas.openxmlformats.org/officeDocument/2006/relationships/tags" Target="../tags/tag149.xml"/><Relationship Id="rId43" Type="http://schemas.openxmlformats.org/officeDocument/2006/relationships/tags" Target="../tags/tag148.xml"/><Relationship Id="rId42" Type="http://schemas.openxmlformats.org/officeDocument/2006/relationships/tags" Target="../tags/tag147.xml"/><Relationship Id="rId41" Type="http://schemas.openxmlformats.org/officeDocument/2006/relationships/tags" Target="../tags/tag146.xml"/><Relationship Id="rId40" Type="http://schemas.openxmlformats.org/officeDocument/2006/relationships/tags" Target="../tags/tag145.xml"/><Relationship Id="rId4" Type="http://schemas.openxmlformats.org/officeDocument/2006/relationships/tags" Target="../tags/tag109.xml"/><Relationship Id="rId39" Type="http://schemas.openxmlformats.org/officeDocument/2006/relationships/tags" Target="../tags/tag144.xml"/><Relationship Id="rId38" Type="http://schemas.openxmlformats.org/officeDocument/2006/relationships/tags" Target="../tags/tag143.xml"/><Relationship Id="rId37" Type="http://schemas.openxmlformats.org/officeDocument/2006/relationships/tags" Target="../tags/tag142.xml"/><Relationship Id="rId36" Type="http://schemas.openxmlformats.org/officeDocument/2006/relationships/tags" Target="../tags/tag141.xml"/><Relationship Id="rId35" Type="http://schemas.openxmlformats.org/officeDocument/2006/relationships/tags" Target="../tags/tag140.xml"/><Relationship Id="rId34" Type="http://schemas.openxmlformats.org/officeDocument/2006/relationships/tags" Target="../tags/tag139.xml"/><Relationship Id="rId33" Type="http://schemas.openxmlformats.org/officeDocument/2006/relationships/tags" Target="../tags/tag138.xml"/><Relationship Id="rId32" Type="http://schemas.openxmlformats.org/officeDocument/2006/relationships/tags" Target="../tags/tag137.xml"/><Relationship Id="rId31" Type="http://schemas.openxmlformats.org/officeDocument/2006/relationships/tags" Target="../tags/tag136.xml"/><Relationship Id="rId30" Type="http://schemas.openxmlformats.org/officeDocument/2006/relationships/tags" Target="../tags/tag135.xml"/><Relationship Id="rId3" Type="http://schemas.openxmlformats.org/officeDocument/2006/relationships/image" Target="../media/image1.png"/><Relationship Id="rId29" Type="http://schemas.openxmlformats.org/officeDocument/2006/relationships/tags" Target="../tags/tag134.xml"/><Relationship Id="rId28" Type="http://schemas.openxmlformats.org/officeDocument/2006/relationships/tags" Target="../tags/tag133.xml"/><Relationship Id="rId27" Type="http://schemas.openxmlformats.org/officeDocument/2006/relationships/tags" Target="../tags/tag132.xml"/><Relationship Id="rId26" Type="http://schemas.openxmlformats.org/officeDocument/2006/relationships/tags" Target="../tags/tag131.xml"/><Relationship Id="rId25" Type="http://schemas.openxmlformats.org/officeDocument/2006/relationships/tags" Target="../tags/tag130.xml"/><Relationship Id="rId24" Type="http://schemas.openxmlformats.org/officeDocument/2006/relationships/tags" Target="../tags/tag129.xml"/><Relationship Id="rId23" Type="http://schemas.openxmlformats.org/officeDocument/2006/relationships/tags" Target="../tags/tag128.xml"/><Relationship Id="rId22" Type="http://schemas.openxmlformats.org/officeDocument/2006/relationships/tags" Target="../tags/tag127.xml"/><Relationship Id="rId21" Type="http://schemas.openxmlformats.org/officeDocument/2006/relationships/tags" Target="../tags/tag126.xml"/><Relationship Id="rId20" Type="http://schemas.openxmlformats.org/officeDocument/2006/relationships/tags" Target="../tags/tag125.xml"/><Relationship Id="rId2" Type="http://schemas.openxmlformats.org/officeDocument/2006/relationships/tags" Target="../tags/tag108.xml"/><Relationship Id="rId19" Type="http://schemas.openxmlformats.org/officeDocument/2006/relationships/tags" Target="../tags/tag124.xml"/><Relationship Id="rId18" Type="http://schemas.openxmlformats.org/officeDocument/2006/relationships/tags" Target="../tags/tag123.xml"/><Relationship Id="rId17" Type="http://schemas.openxmlformats.org/officeDocument/2006/relationships/tags" Target="../tags/tag122.xml"/><Relationship Id="rId16" Type="http://schemas.openxmlformats.org/officeDocument/2006/relationships/tags" Target="../tags/tag121.xml"/><Relationship Id="rId15" Type="http://schemas.openxmlformats.org/officeDocument/2006/relationships/tags" Target="../tags/tag120.xml"/><Relationship Id="rId14" Type="http://schemas.openxmlformats.org/officeDocument/2006/relationships/tags" Target="../tags/tag119.xml"/><Relationship Id="rId13" Type="http://schemas.openxmlformats.org/officeDocument/2006/relationships/tags" Target="../tags/tag118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9" Type="http://schemas.openxmlformats.org/officeDocument/2006/relationships/tags" Target="../tags/tag190.xml"/><Relationship Id="rId28" Type="http://schemas.openxmlformats.org/officeDocument/2006/relationships/tags" Target="../tags/tag189.xml"/><Relationship Id="rId27" Type="http://schemas.openxmlformats.org/officeDocument/2006/relationships/tags" Target="../tags/tag188.xml"/><Relationship Id="rId26" Type="http://schemas.openxmlformats.org/officeDocument/2006/relationships/tags" Target="../tags/tag187.xml"/><Relationship Id="rId25" Type="http://schemas.openxmlformats.org/officeDocument/2006/relationships/tags" Target="../tags/tag186.xml"/><Relationship Id="rId24" Type="http://schemas.openxmlformats.org/officeDocument/2006/relationships/tags" Target="../tags/tag185.xml"/><Relationship Id="rId23" Type="http://schemas.openxmlformats.org/officeDocument/2006/relationships/tags" Target="../tags/tag184.xml"/><Relationship Id="rId22" Type="http://schemas.openxmlformats.org/officeDocument/2006/relationships/tags" Target="../tags/tag183.xml"/><Relationship Id="rId21" Type="http://schemas.openxmlformats.org/officeDocument/2006/relationships/tags" Target="../tags/tag182.xml"/><Relationship Id="rId20" Type="http://schemas.openxmlformats.org/officeDocument/2006/relationships/tags" Target="../tags/tag181.xml"/><Relationship Id="rId2" Type="http://schemas.openxmlformats.org/officeDocument/2006/relationships/tags" Target="../tags/tag163.xml"/><Relationship Id="rId19" Type="http://schemas.openxmlformats.org/officeDocument/2006/relationships/tags" Target="../tags/tag180.xml"/><Relationship Id="rId18" Type="http://schemas.openxmlformats.org/officeDocument/2006/relationships/tags" Target="../tags/tag179.xml"/><Relationship Id="rId17" Type="http://schemas.openxmlformats.org/officeDocument/2006/relationships/tags" Target="../tags/tag178.xml"/><Relationship Id="rId16" Type="http://schemas.openxmlformats.org/officeDocument/2006/relationships/tags" Target="../tags/tag177.xml"/><Relationship Id="rId15" Type="http://schemas.openxmlformats.org/officeDocument/2006/relationships/tags" Target="../tags/tag176.xml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1" Type="http://schemas.openxmlformats.org/officeDocument/2006/relationships/tags" Target="../tags/tag220.xml"/><Relationship Id="rId30" Type="http://schemas.openxmlformats.org/officeDocument/2006/relationships/tags" Target="../tags/tag219.xml"/><Relationship Id="rId3" Type="http://schemas.openxmlformats.org/officeDocument/2006/relationships/tags" Target="../tags/tag192.xml"/><Relationship Id="rId29" Type="http://schemas.openxmlformats.org/officeDocument/2006/relationships/tags" Target="../tags/tag218.xml"/><Relationship Id="rId28" Type="http://schemas.openxmlformats.org/officeDocument/2006/relationships/tags" Target="../tags/tag217.xml"/><Relationship Id="rId27" Type="http://schemas.openxmlformats.org/officeDocument/2006/relationships/tags" Target="../tags/tag216.xml"/><Relationship Id="rId26" Type="http://schemas.openxmlformats.org/officeDocument/2006/relationships/tags" Target="../tags/tag215.xml"/><Relationship Id="rId25" Type="http://schemas.openxmlformats.org/officeDocument/2006/relationships/tags" Target="../tags/tag214.xml"/><Relationship Id="rId24" Type="http://schemas.openxmlformats.org/officeDocument/2006/relationships/tags" Target="../tags/tag213.xml"/><Relationship Id="rId23" Type="http://schemas.openxmlformats.org/officeDocument/2006/relationships/tags" Target="../tags/tag212.xml"/><Relationship Id="rId22" Type="http://schemas.openxmlformats.org/officeDocument/2006/relationships/tags" Target="../tags/tag211.xml"/><Relationship Id="rId21" Type="http://schemas.openxmlformats.org/officeDocument/2006/relationships/tags" Target="../tags/tag210.xml"/><Relationship Id="rId20" Type="http://schemas.openxmlformats.org/officeDocument/2006/relationships/tags" Target="../tags/tag209.xml"/><Relationship Id="rId2" Type="http://schemas.openxmlformats.org/officeDocument/2006/relationships/tags" Target="../tags/tag191.xml"/><Relationship Id="rId19" Type="http://schemas.openxmlformats.org/officeDocument/2006/relationships/tags" Target="../tags/tag208.xml"/><Relationship Id="rId18" Type="http://schemas.openxmlformats.org/officeDocument/2006/relationships/tags" Target="../tags/tag207.xml"/><Relationship Id="rId17" Type="http://schemas.openxmlformats.org/officeDocument/2006/relationships/tags" Target="../tags/tag206.xml"/><Relationship Id="rId16" Type="http://schemas.openxmlformats.org/officeDocument/2006/relationships/tags" Target="../tags/tag205.xml"/><Relationship Id="rId15" Type="http://schemas.openxmlformats.org/officeDocument/2006/relationships/tags" Target="../tags/tag204.xml"/><Relationship Id="rId14" Type="http://schemas.openxmlformats.org/officeDocument/2006/relationships/tags" Target="../tags/tag203.xml"/><Relationship Id="rId13" Type="http://schemas.openxmlformats.org/officeDocument/2006/relationships/tags" Target="../tags/tag202.xml"/><Relationship Id="rId12" Type="http://schemas.openxmlformats.org/officeDocument/2006/relationships/tags" Target="../tags/tag201.xml"/><Relationship Id="rId11" Type="http://schemas.openxmlformats.org/officeDocument/2006/relationships/tags" Target="../tags/tag200.xml"/><Relationship Id="rId10" Type="http://schemas.openxmlformats.org/officeDocument/2006/relationships/tags" Target="../tags/tag19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8" Type="http://schemas.openxmlformats.org/officeDocument/2006/relationships/tags" Target="../tags/tag306.xml"/><Relationship Id="rId87" Type="http://schemas.openxmlformats.org/officeDocument/2006/relationships/tags" Target="../tags/tag305.xml"/><Relationship Id="rId86" Type="http://schemas.openxmlformats.org/officeDocument/2006/relationships/tags" Target="../tags/tag304.xml"/><Relationship Id="rId85" Type="http://schemas.openxmlformats.org/officeDocument/2006/relationships/tags" Target="../tags/tag303.xml"/><Relationship Id="rId84" Type="http://schemas.openxmlformats.org/officeDocument/2006/relationships/tags" Target="../tags/tag302.xml"/><Relationship Id="rId83" Type="http://schemas.openxmlformats.org/officeDocument/2006/relationships/tags" Target="../tags/tag301.xml"/><Relationship Id="rId82" Type="http://schemas.openxmlformats.org/officeDocument/2006/relationships/tags" Target="../tags/tag300.xml"/><Relationship Id="rId81" Type="http://schemas.openxmlformats.org/officeDocument/2006/relationships/tags" Target="../tags/tag299.xml"/><Relationship Id="rId80" Type="http://schemas.openxmlformats.org/officeDocument/2006/relationships/tags" Target="../tags/tag298.xml"/><Relationship Id="rId8" Type="http://schemas.openxmlformats.org/officeDocument/2006/relationships/tags" Target="../tags/tag226.xml"/><Relationship Id="rId79" Type="http://schemas.openxmlformats.org/officeDocument/2006/relationships/tags" Target="../tags/tag297.xml"/><Relationship Id="rId78" Type="http://schemas.openxmlformats.org/officeDocument/2006/relationships/tags" Target="../tags/tag296.xml"/><Relationship Id="rId77" Type="http://schemas.openxmlformats.org/officeDocument/2006/relationships/tags" Target="../tags/tag295.xml"/><Relationship Id="rId76" Type="http://schemas.openxmlformats.org/officeDocument/2006/relationships/tags" Target="../tags/tag294.xml"/><Relationship Id="rId75" Type="http://schemas.openxmlformats.org/officeDocument/2006/relationships/tags" Target="../tags/tag293.xml"/><Relationship Id="rId74" Type="http://schemas.openxmlformats.org/officeDocument/2006/relationships/tags" Target="../tags/tag292.xml"/><Relationship Id="rId73" Type="http://schemas.openxmlformats.org/officeDocument/2006/relationships/tags" Target="../tags/tag291.xml"/><Relationship Id="rId72" Type="http://schemas.openxmlformats.org/officeDocument/2006/relationships/tags" Target="../tags/tag290.xml"/><Relationship Id="rId71" Type="http://schemas.openxmlformats.org/officeDocument/2006/relationships/tags" Target="../tags/tag289.xml"/><Relationship Id="rId70" Type="http://schemas.openxmlformats.org/officeDocument/2006/relationships/tags" Target="../tags/tag288.xml"/><Relationship Id="rId7" Type="http://schemas.openxmlformats.org/officeDocument/2006/relationships/tags" Target="../tags/tag225.xml"/><Relationship Id="rId69" Type="http://schemas.openxmlformats.org/officeDocument/2006/relationships/tags" Target="../tags/tag287.xml"/><Relationship Id="rId68" Type="http://schemas.openxmlformats.org/officeDocument/2006/relationships/tags" Target="../tags/tag286.xml"/><Relationship Id="rId67" Type="http://schemas.openxmlformats.org/officeDocument/2006/relationships/tags" Target="../tags/tag285.xml"/><Relationship Id="rId66" Type="http://schemas.openxmlformats.org/officeDocument/2006/relationships/tags" Target="../tags/tag284.xml"/><Relationship Id="rId65" Type="http://schemas.openxmlformats.org/officeDocument/2006/relationships/tags" Target="../tags/tag283.xml"/><Relationship Id="rId64" Type="http://schemas.openxmlformats.org/officeDocument/2006/relationships/tags" Target="../tags/tag282.xml"/><Relationship Id="rId63" Type="http://schemas.openxmlformats.org/officeDocument/2006/relationships/tags" Target="../tags/tag281.xml"/><Relationship Id="rId62" Type="http://schemas.openxmlformats.org/officeDocument/2006/relationships/tags" Target="../tags/tag280.xml"/><Relationship Id="rId61" Type="http://schemas.openxmlformats.org/officeDocument/2006/relationships/tags" Target="../tags/tag279.xml"/><Relationship Id="rId60" Type="http://schemas.openxmlformats.org/officeDocument/2006/relationships/tags" Target="../tags/tag278.xml"/><Relationship Id="rId6" Type="http://schemas.openxmlformats.org/officeDocument/2006/relationships/tags" Target="../tags/tag224.xml"/><Relationship Id="rId59" Type="http://schemas.openxmlformats.org/officeDocument/2006/relationships/tags" Target="../tags/tag277.xml"/><Relationship Id="rId58" Type="http://schemas.openxmlformats.org/officeDocument/2006/relationships/tags" Target="../tags/tag276.xml"/><Relationship Id="rId57" Type="http://schemas.openxmlformats.org/officeDocument/2006/relationships/tags" Target="../tags/tag275.xml"/><Relationship Id="rId56" Type="http://schemas.openxmlformats.org/officeDocument/2006/relationships/tags" Target="../tags/tag274.xml"/><Relationship Id="rId55" Type="http://schemas.openxmlformats.org/officeDocument/2006/relationships/tags" Target="../tags/tag273.xml"/><Relationship Id="rId54" Type="http://schemas.openxmlformats.org/officeDocument/2006/relationships/tags" Target="../tags/tag272.xml"/><Relationship Id="rId53" Type="http://schemas.openxmlformats.org/officeDocument/2006/relationships/tags" Target="../tags/tag271.xml"/><Relationship Id="rId52" Type="http://schemas.openxmlformats.org/officeDocument/2006/relationships/tags" Target="../tags/tag270.xml"/><Relationship Id="rId51" Type="http://schemas.openxmlformats.org/officeDocument/2006/relationships/tags" Target="../tags/tag269.xml"/><Relationship Id="rId50" Type="http://schemas.openxmlformats.org/officeDocument/2006/relationships/tags" Target="../tags/tag268.xml"/><Relationship Id="rId5" Type="http://schemas.openxmlformats.org/officeDocument/2006/relationships/tags" Target="../tags/tag223.xml"/><Relationship Id="rId49" Type="http://schemas.openxmlformats.org/officeDocument/2006/relationships/tags" Target="../tags/tag267.xml"/><Relationship Id="rId48" Type="http://schemas.openxmlformats.org/officeDocument/2006/relationships/tags" Target="../tags/tag266.xml"/><Relationship Id="rId47" Type="http://schemas.openxmlformats.org/officeDocument/2006/relationships/tags" Target="../tags/tag265.xml"/><Relationship Id="rId46" Type="http://schemas.openxmlformats.org/officeDocument/2006/relationships/tags" Target="../tags/tag264.xml"/><Relationship Id="rId45" Type="http://schemas.openxmlformats.org/officeDocument/2006/relationships/tags" Target="../tags/tag263.xml"/><Relationship Id="rId44" Type="http://schemas.openxmlformats.org/officeDocument/2006/relationships/tags" Target="../tags/tag262.xml"/><Relationship Id="rId43" Type="http://schemas.openxmlformats.org/officeDocument/2006/relationships/tags" Target="../tags/tag261.xml"/><Relationship Id="rId42" Type="http://schemas.openxmlformats.org/officeDocument/2006/relationships/tags" Target="../tags/tag260.xml"/><Relationship Id="rId41" Type="http://schemas.openxmlformats.org/officeDocument/2006/relationships/tags" Target="../tags/tag259.xml"/><Relationship Id="rId40" Type="http://schemas.openxmlformats.org/officeDocument/2006/relationships/tags" Target="../tags/tag258.xml"/><Relationship Id="rId4" Type="http://schemas.openxmlformats.org/officeDocument/2006/relationships/tags" Target="../tags/tag222.xml"/><Relationship Id="rId39" Type="http://schemas.openxmlformats.org/officeDocument/2006/relationships/tags" Target="../tags/tag257.xml"/><Relationship Id="rId38" Type="http://schemas.openxmlformats.org/officeDocument/2006/relationships/tags" Target="../tags/tag256.xml"/><Relationship Id="rId37" Type="http://schemas.openxmlformats.org/officeDocument/2006/relationships/tags" Target="../tags/tag255.xml"/><Relationship Id="rId36" Type="http://schemas.openxmlformats.org/officeDocument/2006/relationships/tags" Target="../tags/tag254.xml"/><Relationship Id="rId35" Type="http://schemas.openxmlformats.org/officeDocument/2006/relationships/tags" Target="../tags/tag253.xml"/><Relationship Id="rId34" Type="http://schemas.openxmlformats.org/officeDocument/2006/relationships/tags" Target="../tags/tag252.xml"/><Relationship Id="rId33" Type="http://schemas.openxmlformats.org/officeDocument/2006/relationships/tags" Target="../tags/tag251.xml"/><Relationship Id="rId32" Type="http://schemas.openxmlformats.org/officeDocument/2006/relationships/tags" Target="../tags/tag250.xml"/><Relationship Id="rId31" Type="http://schemas.openxmlformats.org/officeDocument/2006/relationships/tags" Target="../tags/tag249.xml"/><Relationship Id="rId30" Type="http://schemas.openxmlformats.org/officeDocument/2006/relationships/tags" Target="../tags/tag248.xml"/><Relationship Id="rId3" Type="http://schemas.openxmlformats.org/officeDocument/2006/relationships/image" Target="../media/image1.png"/><Relationship Id="rId29" Type="http://schemas.openxmlformats.org/officeDocument/2006/relationships/tags" Target="../tags/tag247.xml"/><Relationship Id="rId28" Type="http://schemas.openxmlformats.org/officeDocument/2006/relationships/tags" Target="../tags/tag246.xml"/><Relationship Id="rId27" Type="http://schemas.openxmlformats.org/officeDocument/2006/relationships/tags" Target="../tags/tag245.xml"/><Relationship Id="rId26" Type="http://schemas.openxmlformats.org/officeDocument/2006/relationships/tags" Target="../tags/tag244.xml"/><Relationship Id="rId25" Type="http://schemas.openxmlformats.org/officeDocument/2006/relationships/tags" Target="../tags/tag243.xml"/><Relationship Id="rId24" Type="http://schemas.openxmlformats.org/officeDocument/2006/relationships/tags" Target="../tags/tag242.xml"/><Relationship Id="rId23" Type="http://schemas.openxmlformats.org/officeDocument/2006/relationships/tags" Target="../tags/tag241.xml"/><Relationship Id="rId22" Type="http://schemas.openxmlformats.org/officeDocument/2006/relationships/tags" Target="../tags/tag240.xml"/><Relationship Id="rId21" Type="http://schemas.openxmlformats.org/officeDocument/2006/relationships/tags" Target="../tags/tag239.xml"/><Relationship Id="rId20" Type="http://schemas.openxmlformats.org/officeDocument/2006/relationships/tags" Target="../tags/tag238.xml"/><Relationship Id="rId2" Type="http://schemas.openxmlformats.org/officeDocument/2006/relationships/tags" Target="../tags/tag221.xml"/><Relationship Id="rId19" Type="http://schemas.openxmlformats.org/officeDocument/2006/relationships/tags" Target="../tags/tag237.xml"/><Relationship Id="rId18" Type="http://schemas.openxmlformats.org/officeDocument/2006/relationships/tags" Target="../tags/tag236.xml"/><Relationship Id="rId17" Type="http://schemas.openxmlformats.org/officeDocument/2006/relationships/tags" Target="../tags/tag235.xml"/><Relationship Id="rId16" Type="http://schemas.openxmlformats.org/officeDocument/2006/relationships/tags" Target="../tags/tag234.xml"/><Relationship Id="rId15" Type="http://schemas.openxmlformats.org/officeDocument/2006/relationships/tags" Target="../tags/tag233.xml"/><Relationship Id="rId14" Type="http://schemas.openxmlformats.org/officeDocument/2006/relationships/tags" Target="../tags/tag232.xml"/><Relationship Id="rId13" Type="http://schemas.openxmlformats.org/officeDocument/2006/relationships/tags" Target="../tags/tag231.xml"/><Relationship Id="rId12" Type="http://schemas.openxmlformats.org/officeDocument/2006/relationships/tags" Target="../tags/tag230.xml"/><Relationship Id="rId11" Type="http://schemas.openxmlformats.org/officeDocument/2006/relationships/tags" Target="../tags/tag229.xml"/><Relationship Id="rId10" Type="http://schemas.openxmlformats.org/officeDocument/2006/relationships/tags" Target="../tags/tag22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317.xml"/><Relationship Id="rId8" Type="http://schemas.openxmlformats.org/officeDocument/2006/relationships/tags" Target="../tags/tag316.xml"/><Relationship Id="rId7" Type="http://schemas.openxmlformats.org/officeDocument/2006/relationships/tags" Target="../tags/tag315.xml"/><Relationship Id="rId6" Type="http://schemas.openxmlformats.org/officeDocument/2006/relationships/tags" Target="../tags/tag314.xml"/><Relationship Id="rId5" Type="http://schemas.openxmlformats.org/officeDocument/2006/relationships/tags" Target="../tags/tag313.xml"/><Relationship Id="rId4" Type="http://schemas.openxmlformats.org/officeDocument/2006/relationships/tags" Target="../tags/tag312.xml"/><Relationship Id="rId3" Type="http://schemas.openxmlformats.org/officeDocument/2006/relationships/tags" Target="../tags/tag311.xml"/><Relationship Id="rId29" Type="http://schemas.openxmlformats.org/officeDocument/2006/relationships/tags" Target="../tags/tag337.xml"/><Relationship Id="rId28" Type="http://schemas.openxmlformats.org/officeDocument/2006/relationships/tags" Target="../tags/tag336.xml"/><Relationship Id="rId27" Type="http://schemas.openxmlformats.org/officeDocument/2006/relationships/tags" Target="../tags/tag335.xml"/><Relationship Id="rId26" Type="http://schemas.openxmlformats.org/officeDocument/2006/relationships/tags" Target="../tags/tag334.xml"/><Relationship Id="rId25" Type="http://schemas.openxmlformats.org/officeDocument/2006/relationships/tags" Target="../tags/tag333.xml"/><Relationship Id="rId24" Type="http://schemas.openxmlformats.org/officeDocument/2006/relationships/tags" Target="../tags/tag332.xml"/><Relationship Id="rId23" Type="http://schemas.openxmlformats.org/officeDocument/2006/relationships/tags" Target="../tags/tag331.xml"/><Relationship Id="rId22" Type="http://schemas.openxmlformats.org/officeDocument/2006/relationships/tags" Target="../tags/tag330.xml"/><Relationship Id="rId21" Type="http://schemas.openxmlformats.org/officeDocument/2006/relationships/tags" Target="../tags/tag329.xml"/><Relationship Id="rId20" Type="http://schemas.openxmlformats.org/officeDocument/2006/relationships/tags" Target="../tags/tag328.xml"/><Relationship Id="rId2" Type="http://schemas.openxmlformats.org/officeDocument/2006/relationships/tags" Target="../tags/tag310.xml"/><Relationship Id="rId19" Type="http://schemas.openxmlformats.org/officeDocument/2006/relationships/tags" Target="../tags/tag327.xml"/><Relationship Id="rId18" Type="http://schemas.openxmlformats.org/officeDocument/2006/relationships/tags" Target="../tags/tag326.xml"/><Relationship Id="rId17" Type="http://schemas.openxmlformats.org/officeDocument/2006/relationships/tags" Target="../tags/tag325.xml"/><Relationship Id="rId16" Type="http://schemas.openxmlformats.org/officeDocument/2006/relationships/tags" Target="../tags/tag324.xml"/><Relationship Id="rId15" Type="http://schemas.openxmlformats.org/officeDocument/2006/relationships/tags" Target="../tags/tag323.xml"/><Relationship Id="rId14" Type="http://schemas.openxmlformats.org/officeDocument/2006/relationships/tags" Target="../tags/tag322.xml"/><Relationship Id="rId13" Type="http://schemas.openxmlformats.org/officeDocument/2006/relationships/tags" Target="../tags/tag321.xml"/><Relationship Id="rId12" Type="http://schemas.openxmlformats.org/officeDocument/2006/relationships/tags" Target="../tags/tag320.xml"/><Relationship Id="rId11" Type="http://schemas.openxmlformats.org/officeDocument/2006/relationships/tags" Target="../tags/tag319.xml"/><Relationship Id="rId10" Type="http://schemas.openxmlformats.org/officeDocument/2006/relationships/tags" Target="../tags/tag318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345.xml"/><Relationship Id="rId8" Type="http://schemas.openxmlformats.org/officeDocument/2006/relationships/tags" Target="../tags/tag344.xml"/><Relationship Id="rId7" Type="http://schemas.openxmlformats.org/officeDocument/2006/relationships/tags" Target="../tags/tag343.xml"/><Relationship Id="rId6" Type="http://schemas.openxmlformats.org/officeDocument/2006/relationships/tags" Target="../tags/tag342.xml"/><Relationship Id="rId5" Type="http://schemas.openxmlformats.org/officeDocument/2006/relationships/tags" Target="../tags/tag341.xml"/><Relationship Id="rId4" Type="http://schemas.openxmlformats.org/officeDocument/2006/relationships/tags" Target="../tags/tag340.xml"/><Relationship Id="rId3" Type="http://schemas.openxmlformats.org/officeDocument/2006/relationships/tags" Target="../tags/tag339.xml"/><Relationship Id="rId28" Type="http://schemas.openxmlformats.org/officeDocument/2006/relationships/tags" Target="../tags/tag364.xml"/><Relationship Id="rId27" Type="http://schemas.openxmlformats.org/officeDocument/2006/relationships/tags" Target="../tags/tag363.xml"/><Relationship Id="rId26" Type="http://schemas.openxmlformats.org/officeDocument/2006/relationships/tags" Target="../tags/tag362.xml"/><Relationship Id="rId25" Type="http://schemas.openxmlformats.org/officeDocument/2006/relationships/tags" Target="../tags/tag361.xml"/><Relationship Id="rId24" Type="http://schemas.openxmlformats.org/officeDocument/2006/relationships/tags" Target="../tags/tag360.xml"/><Relationship Id="rId23" Type="http://schemas.openxmlformats.org/officeDocument/2006/relationships/tags" Target="../tags/tag359.xml"/><Relationship Id="rId22" Type="http://schemas.openxmlformats.org/officeDocument/2006/relationships/tags" Target="../tags/tag358.xml"/><Relationship Id="rId21" Type="http://schemas.openxmlformats.org/officeDocument/2006/relationships/tags" Target="../tags/tag357.xml"/><Relationship Id="rId20" Type="http://schemas.openxmlformats.org/officeDocument/2006/relationships/tags" Target="../tags/tag356.xml"/><Relationship Id="rId2" Type="http://schemas.openxmlformats.org/officeDocument/2006/relationships/tags" Target="../tags/tag338.xml"/><Relationship Id="rId19" Type="http://schemas.openxmlformats.org/officeDocument/2006/relationships/tags" Target="../tags/tag355.xml"/><Relationship Id="rId18" Type="http://schemas.openxmlformats.org/officeDocument/2006/relationships/tags" Target="../tags/tag354.xml"/><Relationship Id="rId17" Type="http://schemas.openxmlformats.org/officeDocument/2006/relationships/tags" Target="../tags/tag353.xml"/><Relationship Id="rId16" Type="http://schemas.openxmlformats.org/officeDocument/2006/relationships/tags" Target="../tags/tag352.xml"/><Relationship Id="rId15" Type="http://schemas.openxmlformats.org/officeDocument/2006/relationships/tags" Target="../tags/tag351.xml"/><Relationship Id="rId14" Type="http://schemas.openxmlformats.org/officeDocument/2006/relationships/tags" Target="../tags/tag350.xml"/><Relationship Id="rId13" Type="http://schemas.openxmlformats.org/officeDocument/2006/relationships/tags" Target="../tags/tag349.xml"/><Relationship Id="rId12" Type="http://schemas.openxmlformats.org/officeDocument/2006/relationships/tags" Target="../tags/tag348.xml"/><Relationship Id="rId11" Type="http://schemas.openxmlformats.org/officeDocument/2006/relationships/tags" Target="../tags/tag347.xml"/><Relationship Id="rId10" Type="http://schemas.openxmlformats.org/officeDocument/2006/relationships/tags" Target="../tags/tag346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372.xml"/><Relationship Id="rId8" Type="http://schemas.openxmlformats.org/officeDocument/2006/relationships/tags" Target="../tags/tag371.xml"/><Relationship Id="rId7" Type="http://schemas.openxmlformats.org/officeDocument/2006/relationships/tags" Target="../tags/tag370.xml"/><Relationship Id="rId6" Type="http://schemas.openxmlformats.org/officeDocument/2006/relationships/tags" Target="../tags/tag369.xml"/><Relationship Id="rId5" Type="http://schemas.openxmlformats.org/officeDocument/2006/relationships/tags" Target="../tags/tag368.xml"/><Relationship Id="rId4" Type="http://schemas.openxmlformats.org/officeDocument/2006/relationships/tags" Target="../tags/tag367.xml"/><Relationship Id="rId3" Type="http://schemas.openxmlformats.org/officeDocument/2006/relationships/tags" Target="../tags/tag366.xml"/><Relationship Id="rId27" Type="http://schemas.openxmlformats.org/officeDocument/2006/relationships/tags" Target="../tags/tag390.xml"/><Relationship Id="rId26" Type="http://schemas.openxmlformats.org/officeDocument/2006/relationships/tags" Target="../tags/tag389.xml"/><Relationship Id="rId25" Type="http://schemas.openxmlformats.org/officeDocument/2006/relationships/tags" Target="../tags/tag388.xml"/><Relationship Id="rId24" Type="http://schemas.openxmlformats.org/officeDocument/2006/relationships/tags" Target="../tags/tag387.xml"/><Relationship Id="rId23" Type="http://schemas.openxmlformats.org/officeDocument/2006/relationships/tags" Target="../tags/tag386.xml"/><Relationship Id="rId22" Type="http://schemas.openxmlformats.org/officeDocument/2006/relationships/tags" Target="../tags/tag385.xml"/><Relationship Id="rId21" Type="http://schemas.openxmlformats.org/officeDocument/2006/relationships/tags" Target="../tags/tag384.xml"/><Relationship Id="rId20" Type="http://schemas.openxmlformats.org/officeDocument/2006/relationships/tags" Target="../tags/tag383.xml"/><Relationship Id="rId2" Type="http://schemas.openxmlformats.org/officeDocument/2006/relationships/tags" Target="../tags/tag365.xml"/><Relationship Id="rId19" Type="http://schemas.openxmlformats.org/officeDocument/2006/relationships/tags" Target="../tags/tag382.xml"/><Relationship Id="rId18" Type="http://schemas.openxmlformats.org/officeDocument/2006/relationships/tags" Target="../tags/tag381.xml"/><Relationship Id="rId17" Type="http://schemas.openxmlformats.org/officeDocument/2006/relationships/tags" Target="../tags/tag380.xml"/><Relationship Id="rId16" Type="http://schemas.openxmlformats.org/officeDocument/2006/relationships/tags" Target="../tags/tag379.xml"/><Relationship Id="rId15" Type="http://schemas.openxmlformats.org/officeDocument/2006/relationships/tags" Target="../tags/tag378.xml"/><Relationship Id="rId14" Type="http://schemas.openxmlformats.org/officeDocument/2006/relationships/tags" Target="../tags/tag377.xml"/><Relationship Id="rId13" Type="http://schemas.openxmlformats.org/officeDocument/2006/relationships/tags" Target="../tags/tag376.xml"/><Relationship Id="rId12" Type="http://schemas.openxmlformats.org/officeDocument/2006/relationships/tags" Target="../tags/tag375.xml"/><Relationship Id="rId11" Type="http://schemas.openxmlformats.org/officeDocument/2006/relationships/tags" Target="../tags/tag374.xml"/><Relationship Id="rId10" Type="http://schemas.openxmlformats.org/officeDocument/2006/relationships/tags" Target="../tags/tag37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397.xml"/><Relationship Id="rId8" Type="http://schemas.openxmlformats.org/officeDocument/2006/relationships/tags" Target="../tags/tag396.xml"/><Relationship Id="rId7" Type="http://schemas.openxmlformats.org/officeDocument/2006/relationships/tags" Target="../tags/tag395.xml"/><Relationship Id="rId6" Type="http://schemas.openxmlformats.org/officeDocument/2006/relationships/tags" Target="../tags/tag394.xml"/><Relationship Id="rId5" Type="http://schemas.openxmlformats.org/officeDocument/2006/relationships/tags" Target="../tags/tag393.xml"/><Relationship Id="rId4" Type="http://schemas.openxmlformats.org/officeDocument/2006/relationships/tags" Target="../tags/tag392.xml"/><Relationship Id="rId34" Type="http://schemas.openxmlformats.org/officeDocument/2006/relationships/tags" Target="../tags/tag422.xml"/><Relationship Id="rId33" Type="http://schemas.openxmlformats.org/officeDocument/2006/relationships/tags" Target="../tags/tag421.xml"/><Relationship Id="rId32" Type="http://schemas.openxmlformats.org/officeDocument/2006/relationships/tags" Target="../tags/tag420.xml"/><Relationship Id="rId31" Type="http://schemas.openxmlformats.org/officeDocument/2006/relationships/tags" Target="../tags/tag419.xml"/><Relationship Id="rId30" Type="http://schemas.openxmlformats.org/officeDocument/2006/relationships/tags" Target="../tags/tag418.xml"/><Relationship Id="rId3" Type="http://schemas.openxmlformats.org/officeDocument/2006/relationships/image" Target="../media/image1.png"/><Relationship Id="rId29" Type="http://schemas.openxmlformats.org/officeDocument/2006/relationships/tags" Target="../tags/tag417.xml"/><Relationship Id="rId28" Type="http://schemas.openxmlformats.org/officeDocument/2006/relationships/tags" Target="../tags/tag416.xml"/><Relationship Id="rId27" Type="http://schemas.openxmlformats.org/officeDocument/2006/relationships/tags" Target="../tags/tag415.xml"/><Relationship Id="rId26" Type="http://schemas.openxmlformats.org/officeDocument/2006/relationships/tags" Target="../tags/tag414.xml"/><Relationship Id="rId25" Type="http://schemas.openxmlformats.org/officeDocument/2006/relationships/tags" Target="../tags/tag413.xml"/><Relationship Id="rId24" Type="http://schemas.openxmlformats.org/officeDocument/2006/relationships/tags" Target="../tags/tag412.xml"/><Relationship Id="rId23" Type="http://schemas.openxmlformats.org/officeDocument/2006/relationships/tags" Target="../tags/tag411.xml"/><Relationship Id="rId22" Type="http://schemas.openxmlformats.org/officeDocument/2006/relationships/tags" Target="../tags/tag410.xml"/><Relationship Id="rId21" Type="http://schemas.openxmlformats.org/officeDocument/2006/relationships/tags" Target="../tags/tag409.xml"/><Relationship Id="rId20" Type="http://schemas.openxmlformats.org/officeDocument/2006/relationships/tags" Target="../tags/tag408.xml"/><Relationship Id="rId2" Type="http://schemas.openxmlformats.org/officeDocument/2006/relationships/tags" Target="../tags/tag391.xml"/><Relationship Id="rId19" Type="http://schemas.openxmlformats.org/officeDocument/2006/relationships/tags" Target="../tags/tag407.xml"/><Relationship Id="rId18" Type="http://schemas.openxmlformats.org/officeDocument/2006/relationships/tags" Target="../tags/tag406.xml"/><Relationship Id="rId17" Type="http://schemas.openxmlformats.org/officeDocument/2006/relationships/tags" Target="../tags/tag405.xml"/><Relationship Id="rId16" Type="http://schemas.openxmlformats.org/officeDocument/2006/relationships/tags" Target="../tags/tag404.xml"/><Relationship Id="rId15" Type="http://schemas.openxmlformats.org/officeDocument/2006/relationships/tags" Target="../tags/tag403.xml"/><Relationship Id="rId14" Type="http://schemas.openxmlformats.org/officeDocument/2006/relationships/tags" Target="../tags/tag402.xml"/><Relationship Id="rId13" Type="http://schemas.openxmlformats.org/officeDocument/2006/relationships/tags" Target="../tags/tag401.xml"/><Relationship Id="rId12" Type="http://schemas.openxmlformats.org/officeDocument/2006/relationships/tags" Target="../tags/tag400.xml"/><Relationship Id="rId11" Type="http://schemas.openxmlformats.org/officeDocument/2006/relationships/tags" Target="../tags/tag399.xml"/><Relationship Id="rId10" Type="http://schemas.openxmlformats.org/officeDocument/2006/relationships/tags" Target="../tags/tag39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430.xml"/><Relationship Id="rId8" Type="http://schemas.openxmlformats.org/officeDocument/2006/relationships/tags" Target="../tags/tag429.xml"/><Relationship Id="rId7" Type="http://schemas.openxmlformats.org/officeDocument/2006/relationships/tags" Target="../tags/tag428.xml"/><Relationship Id="rId6" Type="http://schemas.openxmlformats.org/officeDocument/2006/relationships/tags" Target="../tags/tag427.xml"/><Relationship Id="rId5" Type="http://schemas.openxmlformats.org/officeDocument/2006/relationships/tags" Target="../tags/tag426.xml"/><Relationship Id="rId4" Type="http://schemas.openxmlformats.org/officeDocument/2006/relationships/tags" Target="../tags/tag425.xml"/><Relationship Id="rId3" Type="http://schemas.openxmlformats.org/officeDocument/2006/relationships/tags" Target="../tags/tag424.xml"/><Relationship Id="rId27" Type="http://schemas.openxmlformats.org/officeDocument/2006/relationships/tags" Target="../tags/tag448.xml"/><Relationship Id="rId26" Type="http://schemas.openxmlformats.org/officeDocument/2006/relationships/tags" Target="../tags/tag447.xml"/><Relationship Id="rId25" Type="http://schemas.openxmlformats.org/officeDocument/2006/relationships/tags" Target="../tags/tag446.xml"/><Relationship Id="rId24" Type="http://schemas.openxmlformats.org/officeDocument/2006/relationships/tags" Target="../tags/tag445.xml"/><Relationship Id="rId23" Type="http://schemas.openxmlformats.org/officeDocument/2006/relationships/tags" Target="../tags/tag444.xml"/><Relationship Id="rId22" Type="http://schemas.openxmlformats.org/officeDocument/2006/relationships/tags" Target="../tags/tag443.xml"/><Relationship Id="rId21" Type="http://schemas.openxmlformats.org/officeDocument/2006/relationships/tags" Target="../tags/tag442.xml"/><Relationship Id="rId20" Type="http://schemas.openxmlformats.org/officeDocument/2006/relationships/tags" Target="../tags/tag441.xml"/><Relationship Id="rId2" Type="http://schemas.openxmlformats.org/officeDocument/2006/relationships/tags" Target="../tags/tag423.xml"/><Relationship Id="rId19" Type="http://schemas.openxmlformats.org/officeDocument/2006/relationships/tags" Target="../tags/tag440.xml"/><Relationship Id="rId18" Type="http://schemas.openxmlformats.org/officeDocument/2006/relationships/tags" Target="../tags/tag439.xml"/><Relationship Id="rId17" Type="http://schemas.openxmlformats.org/officeDocument/2006/relationships/tags" Target="../tags/tag438.xml"/><Relationship Id="rId16" Type="http://schemas.openxmlformats.org/officeDocument/2006/relationships/tags" Target="../tags/tag437.xml"/><Relationship Id="rId15" Type="http://schemas.openxmlformats.org/officeDocument/2006/relationships/tags" Target="../tags/tag436.xml"/><Relationship Id="rId14" Type="http://schemas.openxmlformats.org/officeDocument/2006/relationships/tags" Target="../tags/tag435.xml"/><Relationship Id="rId13" Type="http://schemas.openxmlformats.org/officeDocument/2006/relationships/tags" Target="../tags/tag434.xml"/><Relationship Id="rId12" Type="http://schemas.openxmlformats.org/officeDocument/2006/relationships/tags" Target="../tags/tag433.xml"/><Relationship Id="rId11" Type="http://schemas.openxmlformats.org/officeDocument/2006/relationships/tags" Target="../tags/tag432.xml"/><Relationship Id="rId10" Type="http://schemas.openxmlformats.org/officeDocument/2006/relationships/tags" Target="../tags/tag43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456.xml"/><Relationship Id="rId8" Type="http://schemas.openxmlformats.org/officeDocument/2006/relationships/tags" Target="../tags/tag455.xml"/><Relationship Id="rId7" Type="http://schemas.openxmlformats.org/officeDocument/2006/relationships/tags" Target="../tags/tag454.xml"/><Relationship Id="rId6" Type="http://schemas.openxmlformats.org/officeDocument/2006/relationships/tags" Target="../tags/tag453.xml"/><Relationship Id="rId5" Type="http://schemas.openxmlformats.org/officeDocument/2006/relationships/tags" Target="../tags/tag452.xml"/><Relationship Id="rId4" Type="http://schemas.openxmlformats.org/officeDocument/2006/relationships/tags" Target="../tags/tag451.xml"/><Relationship Id="rId3" Type="http://schemas.openxmlformats.org/officeDocument/2006/relationships/tags" Target="../tags/tag450.xml"/><Relationship Id="rId29" Type="http://schemas.openxmlformats.org/officeDocument/2006/relationships/tags" Target="../tags/tag476.xml"/><Relationship Id="rId28" Type="http://schemas.openxmlformats.org/officeDocument/2006/relationships/tags" Target="../tags/tag475.xml"/><Relationship Id="rId27" Type="http://schemas.openxmlformats.org/officeDocument/2006/relationships/tags" Target="../tags/tag474.xml"/><Relationship Id="rId26" Type="http://schemas.openxmlformats.org/officeDocument/2006/relationships/tags" Target="../tags/tag473.xml"/><Relationship Id="rId25" Type="http://schemas.openxmlformats.org/officeDocument/2006/relationships/tags" Target="../tags/tag472.xml"/><Relationship Id="rId24" Type="http://schemas.openxmlformats.org/officeDocument/2006/relationships/tags" Target="../tags/tag471.xml"/><Relationship Id="rId23" Type="http://schemas.openxmlformats.org/officeDocument/2006/relationships/tags" Target="../tags/tag470.xml"/><Relationship Id="rId22" Type="http://schemas.openxmlformats.org/officeDocument/2006/relationships/tags" Target="../tags/tag469.xml"/><Relationship Id="rId21" Type="http://schemas.openxmlformats.org/officeDocument/2006/relationships/tags" Target="../tags/tag468.xml"/><Relationship Id="rId20" Type="http://schemas.openxmlformats.org/officeDocument/2006/relationships/tags" Target="../tags/tag467.xml"/><Relationship Id="rId2" Type="http://schemas.openxmlformats.org/officeDocument/2006/relationships/tags" Target="../tags/tag449.xml"/><Relationship Id="rId19" Type="http://schemas.openxmlformats.org/officeDocument/2006/relationships/tags" Target="../tags/tag466.xml"/><Relationship Id="rId18" Type="http://schemas.openxmlformats.org/officeDocument/2006/relationships/tags" Target="../tags/tag465.xml"/><Relationship Id="rId17" Type="http://schemas.openxmlformats.org/officeDocument/2006/relationships/tags" Target="../tags/tag464.xml"/><Relationship Id="rId16" Type="http://schemas.openxmlformats.org/officeDocument/2006/relationships/tags" Target="../tags/tag463.xml"/><Relationship Id="rId15" Type="http://schemas.openxmlformats.org/officeDocument/2006/relationships/tags" Target="../tags/tag462.xml"/><Relationship Id="rId14" Type="http://schemas.openxmlformats.org/officeDocument/2006/relationships/tags" Target="../tags/tag461.xml"/><Relationship Id="rId13" Type="http://schemas.openxmlformats.org/officeDocument/2006/relationships/tags" Target="../tags/tag460.xml"/><Relationship Id="rId12" Type="http://schemas.openxmlformats.org/officeDocument/2006/relationships/tags" Target="../tags/tag459.xml"/><Relationship Id="rId11" Type="http://schemas.openxmlformats.org/officeDocument/2006/relationships/tags" Target="../tags/tag458.xml"/><Relationship Id="rId10" Type="http://schemas.openxmlformats.org/officeDocument/2006/relationships/tags" Target="../tags/tag45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484.xml"/><Relationship Id="rId8" Type="http://schemas.openxmlformats.org/officeDocument/2006/relationships/tags" Target="../tags/tag483.xml"/><Relationship Id="rId7" Type="http://schemas.openxmlformats.org/officeDocument/2006/relationships/tags" Target="../tags/tag482.xml"/><Relationship Id="rId6" Type="http://schemas.openxmlformats.org/officeDocument/2006/relationships/tags" Target="../tags/tag481.xml"/><Relationship Id="rId5" Type="http://schemas.openxmlformats.org/officeDocument/2006/relationships/tags" Target="../tags/tag480.xml"/><Relationship Id="rId4" Type="http://schemas.openxmlformats.org/officeDocument/2006/relationships/tags" Target="../tags/tag479.xml"/><Relationship Id="rId30" Type="http://schemas.openxmlformats.org/officeDocument/2006/relationships/tags" Target="../tags/tag505.xml"/><Relationship Id="rId3" Type="http://schemas.openxmlformats.org/officeDocument/2006/relationships/tags" Target="../tags/tag478.xml"/><Relationship Id="rId29" Type="http://schemas.openxmlformats.org/officeDocument/2006/relationships/tags" Target="../tags/tag504.xml"/><Relationship Id="rId28" Type="http://schemas.openxmlformats.org/officeDocument/2006/relationships/tags" Target="../tags/tag503.xml"/><Relationship Id="rId27" Type="http://schemas.openxmlformats.org/officeDocument/2006/relationships/tags" Target="../tags/tag502.xml"/><Relationship Id="rId26" Type="http://schemas.openxmlformats.org/officeDocument/2006/relationships/tags" Target="../tags/tag501.xml"/><Relationship Id="rId25" Type="http://schemas.openxmlformats.org/officeDocument/2006/relationships/tags" Target="../tags/tag500.xml"/><Relationship Id="rId24" Type="http://schemas.openxmlformats.org/officeDocument/2006/relationships/tags" Target="../tags/tag499.xml"/><Relationship Id="rId23" Type="http://schemas.openxmlformats.org/officeDocument/2006/relationships/tags" Target="../tags/tag498.xml"/><Relationship Id="rId22" Type="http://schemas.openxmlformats.org/officeDocument/2006/relationships/tags" Target="../tags/tag497.xml"/><Relationship Id="rId21" Type="http://schemas.openxmlformats.org/officeDocument/2006/relationships/tags" Target="../tags/tag496.xml"/><Relationship Id="rId20" Type="http://schemas.openxmlformats.org/officeDocument/2006/relationships/tags" Target="../tags/tag495.xml"/><Relationship Id="rId2" Type="http://schemas.openxmlformats.org/officeDocument/2006/relationships/tags" Target="../tags/tag477.xml"/><Relationship Id="rId19" Type="http://schemas.openxmlformats.org/officeDocument/2006/relationships/tags" Target="../tags/tag494.xml"/><Relationship Id="rId18" Type="http://schemas.openxmlformats.org/officeDocument/2006/relationships/tags" Target="../tags/tag493.xml"/><Relationship Id="rId17" Type="http://schemas.openxmlformats.org/officeDocument/2006/relationships/tags" Target="../tags/tag492.xml"/><Relationship Id="rId16" Type="http://schemas.openxmlformats.org/officeDocument/2006/relationships/tags" Target="../tags/tag491.xml"/><Relationship Id="rId15" Type="http://schemas.openxmlformats.org/officeDocument/2006/relationships/tags" Target="../tags/tag490.xml"/><Relationship Id="rId14" Type="http://schemas.openxmlformats.org/officeDocument/2006/relationships/tags" Target="../tags/tag489.xml"/><Relationship Id="rId13" Type="http://schemas.openxmlformats.org/officeDocument/2006/relationships/tags" Target="../tags/tag488.xml"/><Relationship Id="rId12" Type="http://schemas.openxmlformats.org/officeDocument/2006/relationships/tags" Target="../tags/tag487.xml"/><Relationship Id="rId11" Type="http://schemas.openxmlformats.org/officeDocument/2006/relationships/tags" Target="../tags/tag486.xml"/><Relationship Id="rId10" Type="http://schemas.openxmlformats.org/officeDocument/2006/relationships/tags" Target="../tags/tag485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513.xml"/><Relationship Id="rId8" Type="http://schemas.openxmlformats.org/officeDocument/2006/relationships/tags" Target="../tags/tag512.xml"/><Relationship Id="rId7" Type="http://schemas.openxmlformats.org/officeDocument/2006/relationships/tags" Target="../tags/tag511.xml"/><Relationship Id="rId6" Type="http://schemas.openxmlformats.org/officeDocument/2006/relationships/tags" Target="../tags/tag510.xml"/><Relationship Id="rId5" Type="http://schemas.openxmlformats.org/officeDocument/2006/relationships/tags" Target="../tags/tag509.xml"/><Relationship Id="rId4" Type="http://schemas.openxmlformats.org/officeDocument/2006/relationships/tags" Target="../tags/tag508.xml"/><Relationship Id="rId30" Type="http://schemas.openxmlformats.org/officeDocument/2006/relationships/tags" Target="../tags/tag534.xml"/><Relationship Id="rId3" Type="http://schemas.openxmlformats.org/officeDocument/2006/relationships/tags" Target="../tags/tag507.xml"/><Relationship Id="rId29" Type="http://schemas.openxmlformats.org/officeDocument/2006/relationships/tags" Target="../tags/tag533.xml"/><Relationship Id="rId28" Type="http://schemas.openxmlformats.org/officeDocument/2006/relationships/tags" Target="../tags/tag532.xml"/><Relationship Id="rId27" Type="http://schemas.openxmlformats.org/officeDocument/2006/relationships/tags" Target="../tags/tag531.xml"/><Relationship Id="rId26" Type="http://schemas.openxmlformats.org/officeDocument/2006/relationships/tags" Target="../tags/tag530.xml"/><Relationship Id="rId25" Type="http://schemas.openxmlformats.org/officeDocument/2006/relationships/tags" Target="../tags/tag529.xml"/><Relationship Id="rId24" Type="http://schemas.openxmlformats.org/officeDocument/2006/relationships/tags" Target="../tags/tag528.xml"/><Relationship Id="rId23" Type="http://schemas.openxmlformats.org/officeDocument/2006/relationships/tags" Target="../tags/tag527.xml"/><Relationship Id="rId22" Type="http://schemas.openxmlformats.org/officeDocument/2006/relationships/tags" Target="../tags/tag526.xml"/><Relationship Id="rId21" Type="http://schemas.openxmlformats.org/officeDocument/2006/relationships/tags" Target="../tags/tag525.xml"/><Relationship Id="rId20" Type="http://schemas.openxmlformats.org/officeDocument/2006/relationships/tags" Target="../tags/tag524.xml"/><Relationship Id="rId2" Type="http://schemas.openxmlformats.org/officeDocument/2006/relationships/tags" Target="../tags/tag506.xml"/><Relationship Id="rId19" Type="http://schemas.openxmlformats.org/officeDocument/2006/relationships/tags" Target="../tags/tag523.xml"/><Relationship Id="rId18" Type="http://schemas.openxmlformats.org/officeDocument/2006/relationships/tags" Target="../tags/tag522.xml"/><Relationship Id="rId17" Type="http://schemas.openxmlformats.org/officeDocument/2006/relationships/tags" Target="../tags/tag521.xml"/><Relationship Id="rId16" Type="http://schemas.openxmlformats.org/officeDocument/2006/relationships/tags" Target="../tags/tag520.xml"/><Relationship Id="rId15" Type="http://schemas.openxmlformats.org/officeDocument/2006/relationships/tags" Target="../tags/tag519.xml"/><Relationship Id="rId14" Type="http://schemas.openxmlformats.org/officeDocument/2006/relationships/tags" Target="../tags/tag518.xml"/><Relationship Id="rId13" Type="http://schemas.openxmlformats.org/officeDocument/2006/relationships/tags" Target="../tags/tag517.xml"/><Relationship Id="rId12" Type="http://schemas.openxmlformats.org/officeDocument/2006/relationships/tags" Target="../tags/tag516.xml"/><Relationship Id="rId11" Type="http://schemas.openxmlformats.org/officeDocument/2006/relationships/tags" Target="../tags/tag515.xml"/><Relationship Id="rId10" Type="http://schemas.openxmlformats.org/officeDocument/2006/relationships/tags" Target="../tags/tag514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542.xml"/><Relationship Id="rId8" Type="http://schemas.openxmlformats.org/officeDocument/2006/relationships/tags" Target="../tags/tag541.xml"/><Relationship Id="rId7" Type="http://schemas.openxmlformats.org/officeDocument/2006/relationships/tags" Target="../tags/tag540.xml"/><Relationship Id="rId6" Type="http://schemas.openxmlformats.org/officeDocument/2006/relationships/tags" Target="../tags/tag539.xml"/><Relationship Id="rId5" Type="http://schemas.openxmlformats.org/officeDocument/2006/relationships/tags" Target="../tags/tag538.xml"/><Relationship Id="rId4" Type="http://schemas.openxmlformats.org/officeDocument/2006/relationships/tags" Target="../tags/tag537.xml"/><Relationship Id="rId30" Type="http://schemas.openxmlformats.org/officeDocument/2006/relationships/tags" Target="../tags/tag563.xml"/><Relationship Id="rId3" Type="http://schemas.openxmlformats.org/officeDocument/2006/relationships/tags" Target="../tags/tag536.xml"/><Relationship Id="rId29" Type="http://schemas.openxmlformats.org/officeDocument/2006/relationships/tags" Target="../tags/tag562.xml"/><Relationship Id="rId28" Type="http://schemas.openxmlformats.org/officeDocument/2006/relationships/tags" Target="../tags/tag561.xml"/><Relationship Id="rId27" Type="http://schemas.openxmlformats.org/officeDocument/2006/relationships/tags" Target="../tags/tag560.xml"/><Relationship Id="rId26" Type="http://schemas.openxmlformats.org/officeDocument/2006/relationships/tags" Target="../tags/tag559.xml"/><Relationship Id="rId25" Type="http://schemas.openxmlformats.org/officeDocument/2006/relationships/tags" Target="../tags/tag558.xml"/><Relationship Id="rId24" Type="http://schemas.openxmlformats.org/officeDocument/2006/relationships/tags" Target="../tags/tag557.xml"/><Relationship Id="rId23" Type="http://schemas.openxmlformats.org/officeDocument/2006/relationships/tags" Target="../tags/tag556.xml"/><Relationship Id="rId22" Type="http://schemas.openxmlformats.org/officeDocument/2006/relationships/tags" Target="../tags/tag555.xml"/><Relationship Id="rId21" Type="http://schemas.openxmlformats.org/officeDocument/2006/relationships/tags" Target="../tags/tag554.xml"/><Relationship Id="rId20" Type="http://schemas.openxmlformats.org/officeDocument/2006/relationships/tags" Target="../tags/tag553.xml"/><Relationship Id="rId2" Type="http://schemas.openxmlformats.org/officeDocument/2006/relationships/tags" Target="../tags/tag535.xml"/><Relationship Id="rId19" Type="http://schemas.openxmlformats.org/officeDocument/2006/relationships/tags" Target="../tags/tag552.xml"/><Relationship Id="rId18" Type="http://schemas.openxmlformats.org/officeDocument/2006/relationships/tags" Target="../tags/tag551.xml"/><Relationship Id="rId17" Type="http://schemas.openxmlformats.org/officeDocument/2006/relationships/tags" Target="../tags/tag550.xml"/><Relationship Id="rId16" Type="http://schemas.openxmlformats.org/officeDocument/2006/relationships/tags" Target="../tags/tag549.xml"/><Relationship Id="rId15" Type="http://schemas.openxmlformats.org/officeDocument/2006/relationships/tags" Target="../tags/tag548.xml"/><Relationship Id="rId14" Type="http://schemas.openxmlformats.org/officeDocument/2006/relationships/tags" Target="../tags/tag547.xml"/><Relationship Id="rId13" Type="http://schemas.openxmlformats.org/officeDocument/2006/relationships/tags" Target="../tags/tag546.xml"/><Relationship Id="rId12" Type="http://schemas.openxmlformats.org/officeDocument/2006/relationships/tags" Target="../tags/tag545.xml"/><Relationship Id="rId11" Type="http://schemas.openxmlformats.org/officeDocument/2006/relationships/tags" Target="../tags/tag544.xml"/><Relationship Id="rId10" Type="http://schemas.openxmlformats.org/officeDocument/2006/relationships/tags" Target="../tags/tag543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571.xml"/><Relationship Id="rId8" Type="http://schemas.openxmlformats.org/officeDocument/2006/relationships/tags" Target="../tags/tag570.xml"/><Relationship Id="rId7" Type="http://schemas.openxmlformats.org/officeDocument/2006/relationships/tags" Target="../tags/tag569.xml"/><Relationship Id="rId6" Type="http://schemas.openxmlformats.org/officeDocument/2006/relationships/tags" Target="../tags/tag568.xml"/><Relationship Id="rId5" Type="http://schemas.openxmlformats.org/officeDocument/2006/relationships/tags" Target="../tags/tag567.xml"/><Relationship Id="rId4" Type="http://schemas.openxmlformats.org/officeDocument/2006/relationships/tags" Target="../tags/tag566.xml"/><Relationship Id="rId32" Type="http://schemas.openxmlformats.org/officeDocument/2006/relationships/tags" Target="../tags/tag594.xml"/><Relationship Id="rId31" Type="http://schemas.openxmlformats.org/officeDocument/2006/relationships/tags" Target="../tags/tag593.xml"/><Relationship Id="rId30" Type="http://schemas.openxmlformats.org/officeDocument/2006/relationships/tags" Target="../tags/tag592.xml"/><Relationship Id="rId3" Type="http://schemas.openxmlformats.org/officeDocument/2006/relationships/tags" Target="../tags/tag565.xml"/><Relationship Id="rId29" Type="http://schemas.openxmlformats.org/officeDocument/2006/relationships/tags" Target="../tags/tag591.xml"/><Relationship Id="rId28" Type="http://schemas.openxmlformats.org/officeDocument/2006/relationships/tags" Target="../tags/tag590.xml"/><Relationship Id="rId27" Type="http://schemas.openxmlformats.org/officeDocument/2006/relationships/tags" Target="../tags/tag589.xml"/><Relationship Id="rId26" Type="http://schemas.openxmlformats.org/officeDocument/2006/relationships/tags" Target="../tags/tag588.xml"/><Relationship Id="rId25" Type="http://schemas.openxmlformats.org/officeDocument/2006/relationships/tags" Target="../tags/tag587.xml"/><Relationship Id="rId24" Type="http://schemas.openxmlformats.org/officeDocument/2006/relationships/tags" Target="../tags/tag586.xml"/><Relationship Id="rId23" Type="http://schemas.openxmlformats.org/officeDocument/2006/relationships/tags" Target="../tags/tag585.xml"/><Relationship Id="rId22" Type="http://schemas.openxmlformats.org/officeDocument/2006/relationships/tags" Target="../tags/tag584.xml"/><Relationship Id="rId21" Type="http://schemas.openxmlformats.org/officeDocument/2006/relationships/tags" Target="../tags/tag583.xml"/><Relationship Id="rId20" Type="http://schemas.openxmlformats.org/officeDocument/2006/relationships/tags" Target="../tags/tag582.xml"/><Relationship Id="rId2" Type="http://schemas.openxmlformats.org/officeDocument/2006/relationships/tags" Target="../tags/tag564.xml"/><Relationship Id="rId19" Type="http://schemas.openxmlformats.org/officeDocument/2006/relationships/tags" Target="../tags/tag581.xml"/><Relationship Id="rId18" Type="http://schemas.openxmlformats.org/officeDocument/2006/relationships/tags" Target="../tags/tag580.xml"/><Relationship Id="rId17" Type="http://schemas.openxmlformats.org/officeDocument/2006/relationships/tags" Target="../tags/tag579.xml"/><Relationship Id="rId16" Type="http://schemas.openxmlformats.org/officeDocument/2006/relationships/tags" Target="../tags/tag578.xml"/><Relationship Id="rId15" Type="http://schemas.openxmlformats.org/officeDocument/2006/relationships/tags" Target="../tags/tag577.xml"/><Relationship Id="rId14" Type="http://schemas.openxmlformats.org/officeDocument/2006/relationships/tags" Target="../tags/tag576.xml"/><Relationship Id="rId13" Type="http://schemas.openxmlformats.org/officeDocument/2006/relationships/tags" Target="../tags/tag575.xml"/><Relationship Id="rId12" Type="http://schemas.openxmlformats.org/officeDocument/2006/relationships/tags" Target="../tags/tag574.xml"/><Relationship Id="rId11" Type="http://schemas.openxmlformats.org/officeDocument/2006/relationships/tags" Target="../tags/tag573.xml"/><Relationship Id="rId10" Type="http://schemas.openxmlformats.org/officeDocument/2006/relationships/tags" Target="../tags/tag572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602.xml"/><Relationship Id="rId8" Type="http://schemas.openxmlformats.org/officeDocument/2006/relationships/tags" Target="../tags/tag601.xml"/><Relationship Id="rId7" Type="http://schemas.openxmlformats.org/officeDocument/2006/relationships/tags" Target="../tags/tag600.xml"/><Relationship Id="rId6" Type="http://schemas.openxmlformats.org/officeDocument/2006/relationships/tags" Target="../tags/tag599.xml"/><Relationship Id="rId5" Type="http://schemas.openxmlformats.org/officeDocument/2006/relationships/tags" Target="../tags/tag598.xml"/><Relationship Id="rId4" Type="http://schemas.openxmlformats.org/officeDocument/2006/relationships/tags" Target="../tags/tag597.xml"/><Relationship Id="rId3" Type="http://schemas.openxmlformats.org/officeDocument/2006/relationships/tags" Target="../tags/tag596.xml"/><Relationship Id="rId29" Type="http://schemas.openxmlformats.org/officeDocument/2006/relationships/tags" Target="../tags/tag622.xml"/><Relationship Id="rId28" Type="http://schemas.openxmlformats.org/officeDocument/2006/relationships/tags" Target="../tags/tag621.xml"/><Relationship Id="rId27" Type="http://schemas.openxmlformats.org/officeDocument/2006/relationships/tags" Target="../tags/tag620.xml"/><Relationship Id="rId26" Type="http://schemas.openxmlformats.org/officeDocument/2006/relationships/tags" Target="../tags/tag619.xml"/><Relationship Id="rId25" Type="http://schemas.openxmlformats.org/officeDocument/2006/relationships/tags" Target="../tags/tag618.xml"/><Relationship Id="rId24" Type="http://schemas.openxmlformats.org/officeDocument/2006/relationships/tags" Target="../tags/tag617.xml"/><Relationship Id="rId23" Type="http://schemas.openxmlformats.org/officeDocument/2006/relationships/tags" Target="../tags/tag616.xml"/><Relationship Id="rId22" Type="http://schemas.openxmlformats.org/officeDocument/2006/relationships/tags" Target="../tags/tag615.xml"/><Relationship Id="rId21" Type="http://schemas.openxmlformats.org/officeDocument/2006/relationships/tags" Target="../tags/tag614.xml"/><Relationship Id="rId20" Type="http://schemas.openxmlformats.org/officeDocument/2006/relationships/tags" Target="../tags/tag613.xml"/><Relationship Id="rId2" Type="http://schemas.openxmlformats.org/officeDocument/2006/relationships/tags" Target="../tags/tag595.xml"/><Relationship Id="rId19" Type="http://schemas.openxmlformats.org/officeDocument/2006/relationships/tags" Target="../tags/tag612.xml"/><Relationship Id="rId18" Type="http://schemas.openxmlformats.org/officeDocument/2006/relationships/tags" Target="../tags/tag611.xml"/><Relationship Id="rId17" Type="http://schemas.openxmlformats.org/officeDocument/2006/relationships/tags" Target="../tags/tag610.xml"/><Relationship Id="rId16" Type="http://schemas.openxmlformats.org/officeDocument/2006/relationships/tags" Target="../tags/tag609.xml"/><Relationship Id="rId15" Type="http://schemas.openxmlformats.org/officeDocument/2006/relationships/tags" Target="../tags/tag608.xml"/><Relationship Id="rId14" Type="http://schemas.openxmlformats.org/officeDocument/2006/relationships/tags" Target="../tags/tag607.xml"/><Relationship Id="rId13" Type="http://schemas.openxmlformats.org/officeDocument/2006/relationships/tags" Target="../tags/tag606.xml"/><Relationship Id="rId12" Type="http://schemas.openxmlformats.org/officeDocument/2006/relationships/tags" Target="../tags/tag605.xml"/><Relationship Id="rId11" Type="http://schemas.openxmlformats.org/officeDocument/2006/relationships/tags" Target="../tags/tag604.xml"/><Relationship Id="rId10" Type="http://schemas.openxmlformats.org/officeDocument/2006/relationships/tags" Target="../tags/tag603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0795"/>
            <a:ext cx="12192000" cy="6925310"/>
          </a:xfrm>
          <a:prstGeom prst="rect">
            <a:avLst/>
          </a:prstGeom>
        </p:spPr>
      </p:pic>
      <p:sp>
        <p:nvSpPr>
          <p:cNvPr id="9" name="椭圆 8"/>
          <p:cNvSpPr/>
          <p:nvPr userDrawn="1">
            <p:custDataLst>
              <p:tags r:id="rId4"/>
            </p:custDataLst>
          </p:nvPr>
        </p:nvSpPr>
        <p:spPr>
          <a:xfrm>
            <a:off x="6955762" y="1113240"/>
            <a:ext cx="760095" cy="760095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椭圆 20"/>
          <p:cNvSpPr/>
          <p:nvPr userDrawn="1">
            <p:custDataLst>
              <p:tags r:id="rId5"/>
            </p:custDataLst>
          </p:nvPr>
        </p:nvSpPr>
        <p:spPr>
          <a:xfrm>
            <a:off x="5926455" y="4786630"/>
            <a:ext cx="363855" cy="363855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24" name="等腰三角形 123"/>
          <p:cNvSpPr/>
          <p:nvPr userDrawn="1">
            <p:custDataLst>
              <p:tags r:id="rId6"/>
            </p:custDataLst>
          </p:nvPr>
        </p:nvSpPr>
        <p:spPr>
          <a:xfrm rot="18532536" flipH="1">
            <a:off x="7615555" y="2829560"/>
            <a:ext cx="501015" cy="273685"/>
          </a:xfrm>
          <a:prstGeom prst="triangle">
            <a:avLst>
              <a:gd name="adj" fmla="val 85088"/>
            </a:avLst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25" name="椭圆 124"/>
          <p:cNvSpPr/>
          <p:nvPr userDrawn="1">
            <p:custDataLst>
              <p:tags r:id="rId7"/>
            </p:custDataLst>
          </p:nvPr>
        </p:nvSpPr>
        <p:spPr>
          <a:xfrm>
            <a:off x="7865745" y="2379980"/>
            <a:ext cx="128270" cy="128270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40" name="矩形 139"/>
          <p:cNvSpPr/>
          <p:nvPr userDrawn="1">
            <p:custDataLst>
              <p:tags r:id="rId11"/>
            </p:custDataLst>
          </p:nvPr>
        </p:nvSpPr>
        <p:spPr>
          <a:xfrm>
            <a:off x="1096429" y="1544955"/>
            <a:ext cx="10009505" cy="4173855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1" name="等腰三角形 10"/>
          <p:cNvSpPr/>
          <p:nvPr userDrawn="1">
            <p:custDataLst>
              <p:tags r:id="rId12"/>
            </p:custDataLst>
          </p:nvPr>
        </p:nvSpPr>
        <p:spPr>
          <a:xfrm rot="3891175">
            <a:off x="9565640" y="1680210"/>
            <a:ext cx="824865" cy="711200"/>
          </a:xfrm>
          <a:prstGeom prst="triangle">
            <a:avLst/>
          </a:prstGeom>
          <a:noFill/>
          <a:ln w="1016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7" name="椭圆 56"/>
          <p:cNvSpPr/>
          <p:nvPr userDrawn="1">
            <p:custDataLst>
              <p:tags r:id="rId13"/>
            </p:custDataLst>
          </p:nvPr>
        </p:nvSpPr>
        <p:spPr>
          <a:xfrm>
            <a:off x="3250362" y="5181067"/>
            <a:ext cx="231140" cy="231140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6" name="任意多边形 65"/>
          <p:cNvSpPr/>
          <p:nvPr userDrawn="1">
            <p:custDataLst>
              <p:tags r:id="rId14"/>
            </p:custDataLst>
          </p:nvPr>
        </p:nvSpPr>
        <p:spPr>
          <a:xfrm>
            <a:off x="1441450" y="1569720"/>
            <a:ext cx="1099185" cy="11893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31" h="1873">
                <a:moveTo>
                  <a:pt x="0" y="0"/>
                </a:moveTo>
                <a:lnTo>
                  <a:pt x="183" y="0"/>
                </a:lnTo>
                <a:lnTo>
                  <a:pt x="183" y="1873"/>
                </a:lnTo>
                <a:lnTo>
                  <a:pt x="0" y="1873"/>
                </a:lnTo>
                <a:lnTo>
                  <a:pt x="0" y="0"/>
                </a:lnTo>
                <a:close/>
                <a:moveTo>
                  <a:pt x="377" y="0"/>
                </a:moveTo>
                <a:lnTo>
                  <a:pt x="560" y="0"/>
                </a:lnTo>
                <a:lnTo>
                  <a:pt x="560" y="1873"/>
                </a:lnTo>
                <a:lnTo>
                  <a:pt x="377" y="1873"/>
                </a:lnTo>
                <a:lnTo>
                  <a:pt x="377" y="0"/>
                </a:lnTo>
                <a:close/>
                <a:moveTo>
                  <a:pt x="778" y="0"/>
                </a:moveTo>
                <a:lnTo>
                  <a:pt x="961" y="0"/>
                </a:lnTo>
                <a:lnTo>
                  <a:pt x="961" y="1873"/>
                </a:lnTo>
                <a:lnTo>
                  <a:pt x="778" y="1873"/>
                </a:lnTo>
                <a:lnTo>
                  <a:pt x="778" y="0"/>
                </a:lnTo>
                <a:close/>
                <a:moveTo>
                  <a:pt x="1155" y="0"/>
                </a:moveTo>
                <a:lnTo>
                  <a:pt x="1338" y="0"/>
                </a:lnTo>
                <a:lnTo>
                  <a:pt x="1338" y="1873"/>
                </a:lnTo>
                <a:lnTo>
                  <a:pt x="1155" y="1873"/>
                </a:lnTo>
                <a:lnTo>
                  <a:pt x="1155" y="0"/>
                </a:lnTo>
                <a:close/>
                <a:moveTo>
                  <a:pt x="1548" y="0"/>
                </a:moveTo>
                <a:lnTo>
                  <a:pt x="1731" y="0"/>
                </a:lnTo>
                <a:lnTo>
                  <a:pt x="1731" y="1873"/>
                </a:lnTo>
                <a:lnTo>
                  <a:pt x="1548" y="1873"/>
                </a:lnTo>
                <a:lnTo>
                  <a:pt x="154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07" name="任意多边形 106"/>
          <p:cNvSpPr/>
          <p:nvPr userDrawn="1">
            <p:custDataLst>
              <p:tags r:id="rId15"/>
            </p:custDataLst>
          </p:nvPr>
        </p:nvSpPr>
        <p:spPr>
          <a:xfrm>
            <a:off x="8011795" y="5029193"/>
            <a:ext cx="1529087" cy="257189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408" h="405">
                <a:moveTo>
                  <a:pt x="0" y="46"/>
                </a:moveTo>
                <a:cubicBezTo>
                  <a:pt x="0" y="20"/>
                  <a:pt x="20" y="0"/>
                  <a:pt x="46" y="0"/>
                </a:cubicBezTo>
                <a:cubicBezTo>
                  <a:pt x="71" y="0"/>
                  <a:pt x="91" y="20"/>
                  <a:pt x="91" y="46"/>
                </a:cubicBezTo>
                <a:cubicBezTo>
                  <a:pt x="91" y="71"/>
                  <a:pt x="71" y="91"/>
                  <a:pt x="46" y="91"/>
                </a:cubicBezTo>
                <a:cubicBezTo>
                  <a:pt x="20" y="91"/>
                  <a:pt x="0" y="71"/>
                  <a:pt x="0" y="46"/>
                </a:cubicBezTo>
                <a:close/>
                <a:moveTo>
                  <a:pt x="142" y="46"/>
                </a:moveTo>
                <a:cubicBezTo>
                  <a:pt x="142" y="20"/>
                  <a:pt x="162" y="0"/>
                  <a:pt x="188" y="0"/>
                </a:cubicBezTo>
                <a:cubicBezTo>
                  <a:pt x="213" y="0"/>
                  <a:pt x="233" y="20"/>
                  <a:pt x="233" y="46"/>
                </a:cubicBezTo>
                <a:cubicBezTo>
                  <a:pt x="233" y="71"/>
                  <a:pt x="213" y="91"/>
                  <a:pt x="188" y="91"/>
                </a:cubicBezTo>
                <a:cubicBezTo>
                  <a:pt x="162" y="91"/>
                  <a:pt x="142" y="71"/>
                  <a:pt x="142" y="46"/>
                </a:cubicBezTo>
                <a:close/>
                <a:moveTo>
                  <a:pt x="286" y="46"/>
                </a:moveTo>
                <a:cubicBezTo>
                  <a:pt x="286" y="20"/>
                  <a:pt x="306" y="0"/>
                  <a:pt x="332" y="0"/>
                </a:cubicBezTo>
                <a:cubicBezTo>
                  <a:pt x="357" y="0"/>
                  <a:pt x="377" y="20"/>
                  <a:pt x="377" y="46"/>
                </a:cubicBezTo>
                <a:cubicBezTo>
                  <a:pt x="377" y="71"/>
                  <a:pt x="357" y="91"/>
                  <a:pt x="332" y="91"/>
                </a:cubicBezTo>
                <a:cubicBezTo>
                  <a:pt x="306" y="91"/>
                  <a:pt x="286" y="71"/>
                  <a:pt x="286" y="46"/>
                </a:cubicBezTo>
                <a:close/>
                <a:moveTo>
                  <a:pt x="430" y="46"/>
                </a:moveTo>
                <a:cubicBezTo>
                  <a:pt x="430" y="20"/>
                  <a:pt x="450" y="0"/>
                  <a:pt x="476" y="0"/>
                </a:cubicBezTo>
                <a:cubicBezTo>
                  <a:pt x="501" y="0"/>
                  <a:pt x="521" y="20"/>
                  <a:pt x="521" y="46"/>
                </a:cubicBezTo>
                <a:cubicBezTo>
                  <a:pt x="521" y="71"/>
                  <a:pt x="501" y="91"/>
                  <a:pt x="476" y="91"/>
                </a:cubicBezTo>
                <a:cubicBezTo>
                  <a:pt x="450" y="91"/>
                  <a:pt x="430" y="71"/>
                  <a:pt x="430" y="46"/>
                </a:cubicBezTo>
                <a:close/>
                <a:moveTo>
                  <a:pt x="576" y="34"/>
                </a:moveTo>
                <a:cubicBezTo>
                  <a:pt x="582" y="9"/>
                  <a:pt x="607" y="-5"/>
                  <a:pt x="631" y="2"/>
                </a:cubicBezTo>
                <a:cubicBezTo>
                  <a:pt x="656" y="8"/>
                  <a:pt x="670" y="33"/>
                  <a:pt x="663" y="57"/>
                </a:cubicBezTo>
                <a:cubicBezTo>
                  <a:pt x="657" y="82"/>
                  <a:pt x="632" y="96"/>
                  <a:pt x="608" y="89"/>
                </a:cubicBezTo>
                <a:cubicBezTo>
                  <a:pt x="583" y="83"/>
                  <a:pt x="569" y="58"/>
                  <a:pt x="576" y="34"/>
                </a:cubicBezTo>
                <a:close/>
                <a:moveTo>
                  <a:pt x="734" y="34"/>
                </a:moveTo>
                <a:cubicBezTo>
                  <a:pt x="740" y="9"/>
                  <a:pt x="765" y="-5"/>
                  <a:pt x="789" y="2"/>
                </a:cubicBezTo>
                <a:cubicBezTo>
                  <a:pt x="814" y="8"/>
                  <a:pt x="828" y="33"/>
                  <a:pt x="821" y="57"/>
                </a:cubicBezTo>
                <a:cubicBezTo>
                  <a:pt x="815" y="82"/>
                  <a:pt x="790" y="96"/>
                  <a:pt x="766" y="89"/>
                </a:cubicBezTo>
                <a:cubicBezTo>
                  <a:pt x="741" y="83"/>
                  <a:pt x="727" y="58"/>
                  <a:pt x="734" y="34"/>
                </a:cubicBezTo>
                <a:close/>
                <a:moveTo>
                  <a:pt x="889" y="34"/>
                </a:moveTo>
                <a:cubicBezTo>
                  <a:pt x="895" y="9"/>
                  <a:pt x="920" y="-5"/>
                  <a:pt x="944" y="2"/>
                </a:cubicBezTo>
                <a:cubicBezTo>
                  <a:pt x="969" y="8"/>
                  <a:pt x="983" y="33"/>
                  <a:pt x="976" y="57"/>
                </a:cubicBezTo>
                <a:cubicBezTo>
                  <a:pt x="970" y="82"/>
                  <a:pt x="945" y="96"/>
                  <a:pt x="921" y="89"/>
                </a:cubicBezTo>
                <a:cubicBezTo>
                  <a:pt x="896" y="83"/>
                  <a:pt x="882" y="58"/>
                  <a:pt x="889" y="34"/>
                </a:cubicBezTo>
                <a:close/>
                <a:moveTo>
                  <a:pt x="1042" y="34"/>
                </a:moveTo>
                <a:cubicBezTo>
                  <a:pt x="1048" y="9"/>
                  <a:pt x="1073" y="-5"/>
                  <a:pt x="1097" y="2"/>
                </a:cubicBezTo>
                <a:cubicBezTo>
                  <a:pt x="1122" y="8"/>
                  <a:pt x="1136" y="33"/>
                  <a:pt x="1129" y="57"/>
                </a:cubicBezTo>
                <a:cubicBezTo>
                  <a:pt x="1123" y="82"/>
                  <a:pt x="1098" y="96"/>
                  <a:pt x="1074" y="89"/>
                </a:cubicBezTo>
                <a:cubicBezTo>
                  <a:pt x="1049" y="83"/>
                  <a:pt x="1035" y="58"/>
                  <a:pt x="1042" y="34"/>
                </a:cubicBezTo>
                <a:close/>
                <a:moveTo>
                  <a:pt x="1192" y="34"/>
                </a:moveTo>
                <a:cubicBezTo>
                  <a:pt x="1198" y="9"/>
                  <a:pt x="1223" y="-5"/>
                  <a:pt x="1247" y="2"/>
                </a:cubicBezTo>
                <a:cubicBezTo>
                  <a:pt x="1272" y="8"/>
                  <a:pt x="1286" y="33"/>
                  <a:pt x="1279" y="57"/>
                </a:cubicBezTo>
                <a:cubicBezTo>
                  <a:pt x="1273" y="82"/>
                  <a:pt x="1248" y="96"/>
                  <a:pt x="1224" y="89"/>
                </a:cubicBezTo>
                <a:cubicBezTo>
                  <a:pt x="1199" y="83"/>
                  <a:pt x="1185" y="58"/>
                  <a:pt x="1192" y="34"/>
                </a:cubicBezTo>
                <a:close/>
                <a:moveTo>
                  <a:pt x="1347" y="34"/>
                </a:moveTo>
                <a:cubicBezTo>
                  <a:pt x="1353" y="9"/>
                  <a:pt x="1378" y="-5"/>
                  <a:pt x="1402" y="2"/>
                </a:cubicBezTo>
                <a:cubicBezTo>
                  <a:pt x="1427" y="8"/>
                  <a:pt x="1441" y="33"/>
                  <a:pt x="1434" y="57"/>
                </a:cubicBezTo>
                <a:cubicBezTo>
                  <a:pt x="1428" y="82"/>
                  <a:pt x="1403" y="96"/>
                  <a:pt x="1379" y="89"/>
                </a:cubicBezTo>
                <a:cubicBezTo>
                  <a:pt x="1354" y="83"/>
                  <a:pt x="1340" y="58"/>
                  <a:pt x="1347" y="34"/>
                </a:cubicBezTo>
                <a:close/>
                <a:moveTo>
                  <a:pt x="1502" y="34"/>
                </a:moveTo>
                <a:cubicBezTo>
                  <a:pt x="1508" y="9"/>
                  <a:pt x="1533" y="-5"/>
                  <a:pt x="1557" y="2"/>
                </a:cubicBezTo>
                <a:cubicBezTo>
                  <a:pt x="1582" y="8"/>
                  <a:pt x="1596" y="33"/>
                  <a:pt x="1589" y="57"/>
                </a:cubicBezTo>
                <a:cubicBezTo>
                  <a:pt x="1583" y="82"/>
                  <a:pt x="1558" y="96"/>
                  <a:pt x="1534" y="89"/>
                </a:cubicBezTo>
                <a:cubicBezTo>
                  <a:pt x="1509" y="83"/>
                  <a:pt x="1495" y="58"/>
                  <a:pt x="1502" y="34"/>
                </a:cubicBezTo>
                <a:close/>
                <a:moveTo>
                  <a:pt x="1658" y="34"/>
                </a:moveTo>
                <a:cubicBezTo>
                  <a:pt x="1664" y="9"/>
                  <a:pt x="1689" y="-5"/>
                  <a:pt x="1713" y="2"/>
                </a:cubicBezTo>
                <a:cubicBezTo>
                  <a:pt x="1738" y="8"/>
                  <a:pt x="1752" y="33"/>
                  <a:pt x="1745" y="57"/>
                </a:cubicBezTo>
                <a:cubicBezTo>
                  <a:pt x="1739" y="82"/>
                  <a:pt x="1714" y="96"/>
                  <a:pt x="1690" y="89"/>
                </a:cubicBezTo>
                <a:cubicBezTo>
                  <a:pt x="1665" y="83"/>
                  <a:pt x="1651" y="58"/>
                  <a:pt x="1658" y="34"/>
                </a:cubicBezTo>
                <a:close/>
                <a:moveTo>
                  <a:pt x="1817" y="34"/>
                </a:moveTo>
                <a:cubicBezTo>
                  <a:pt x="1823" y="9"/>
                  <a:pt x="1848" y="-5"/>
                  <a:pt x="1872" y="2"/>
                </a:cubicBezTo>
                <a:cubicBezTo>
                  <a:pt x="1897" y="8"/>
                  <a:pt x="1911" y="33"/>
                  <a:pt x="1904" y="57"/>
                </a:cubicBezTo>
                <a:cubicBezTo>
                  <a:pt x="1898" y="82"/>
                  <a:pt x="1873" y="96"/>
                  <a:pt x="1849" y="89"/>
                </a:cubicBezTo>
                <a:cubicBezTo>
                  <a:pt x="1824" y="83"/>
                  <a:pt x="1810" y="58"/>
                  <a:pt x="1817" y="34"/>
                </a:cubicBezTo>
                <a:close/>
                <a:moveTo>
                  <a:pt x="1974" y="34"/>
                </a:moveTo>
                <a:cubicBezTo>
                  <a:pt x="1980" y="9"/>
                  <a:pt x="2005" y="-5"/>
                  <a:pt x="2029" y="2"/>
                </a:cubicBezTo>
                <a:cubicBezTo>
                  <a:pt x="2054" y="8"/>
                  <a:pt x="2068" y="33"/>
                  <a:pt x="2061" y="57"/>
                </a:cubicBezTo>
                <a:cubicBezTo>
                  <a:pt x="2055" y="82"/>
                  <a:pt x="2030" y="96"/>
                  <a:pt x="2006" y="89"/>
                </a:cubicBezTo>
                <a:cubicBezTo>
                  <a:pt x="1981" y="83"/>
                  <a:pt x="1967" y="58"/>
                  <a:pt x="1974" y="34"/>
                </a:cubicBezTo>
                <a:close/>
                <a:moveTo>
                  <a:pt x="2147" y="34"/>
                </a:moveTo>
                <a:cubicBezTo>
                  <a:pt x="2153" y="9"/>
                  <a:pt x="2178" y="-5"/>
                  <a:pt x="2202" y="2"/>
                </a:cubicBezTo>
                <a:cubicBezTo>
                  <a:pt x="2227" y="8"/>
                  <a:pt x="2241" y="33"/>
                  <a:pt x="2234" y="57"/>
                </a:cubicBezTo>
                <a:cubicBezTo>
                  <a:pt x="2228" y="82"/>
                  <a:pt x="2203" y="96"/>
                  <a:pt x="2179" y="89"/>
                </a:cubicBezTo>
                <a:cubicBezTo>
                  <a:pt x="2154" y="83"/>
                  <a:pt x="2140" y="58"/>
                  <a:pt x="2147" y="34"/>
                </a:cubicBezTo>
                <a:close/>
                <a:moveTo>
                  <a:pt x="2319" y="34"/>
                </a:moveTo>
                <a:cubicBezTo>
                  <a:pt x="2325" y="9"/>
                  <a:pt x="2350" y="-5"/>
                  <a:pt x="2374" y="2"/>
                </a:cubicBezTo>
                <a:cubicBezTo>
                  <a:pt x="2399" y="8"/>
                  <a:pt x="2413" y="33"/>
                  <a:pt x="2406" y="57"/>
                </a:cubicBezTo>
                <a:cubicBezTo>
                  <a:pt x="2400" y="82"/>
                  <a:pt x="2375" y="96"/>
                  <a:pt x="2351" y="89"/>
                </a:cubicBezTo>
                <a:cubicBezTo>
                  <a:pt x="2326" y="83"/>
                  <a:pt x="2312" y="58"/>
                  <a:pt x="2319" y="34"/>
                </a:cubicBezTo>
                <a:close/>
                <a:moveTo>
                  <a:pt x="0" y="192"/>
                </a:moveTo>
                <a:cubicBezTo>
                  <a:pt x="0" y="166"/>
                  <a:pt x="20" y="146"/>
                  <a:pt x="46" y="146"/>
                </a:cubicBezTo>
                <a:cubicBezTo>
                  <a:pt x="71" y="146"/>
                  <a:pt x="91" y="166"/>
                  <a:pt x="91" y="192"/>
                </a:cubicBezTo>
                <a:cubicBezTo>
                  <a:pt x="91" y="217"/>
                  <a:pt x="71" y="237"/>
                  <a:pt x="46" y="237"/>
                </a:cubicBezTo>
                <a:cubicBezTo>
                  <a:pt x="20" y="237"/>
                  <a:pt x="0" y="217"/>
                  <a:pt x="0" y="192"/>
                </a:cubicBezTo>
                <a:close/>
                <a:moveTo>
                  <a:pt x="142" y="192"/>
                </a:moveTo>
                <a:cubicBezTo>
                  <a:pt x="142" y="166"/>
                  <a:pt x="162" y="146"/>
                  <a:pt x="188" y="146"/>
                </a:cubicBezTo>
                <a:cubicBezTo>
                  <a:pt x="213" y="146"/>
                  <a:pt x="233" y="166"/>
                  <a:pt x="233" y="192"/>
                </a:cubicBezTo>
                <a:cubicBezTo>
                  <a:pt x="233" y="217"/>
                  <a:pt x="213" y="237"/>
                  <a:pt x="188" y="237"/>
                </a:cubicBezTo>
                <a:cubicBezTo>
                  <a:pt x="162" y="237"/>
                  <a:pt x="142" y="217"/>
                  <a:pt x="142" y="192"/>
                </a:cubicBezTo>
                <a:close/>
                <a:moveTo>
                  <a:pt x="286" y="192"/>
                </a:moveTo>
                <a:cubicBezTo>
                  <a:pt x="286" y="166"/>
                  <a:pt x="306" y="146"/>
                  <a:pt x="332" y="146"/>
                </a:cubicBezTo>
                <a:cubicBezTo>
                  <a:pt x="357" y="146"/>
                  <a:pt x="377" y="166"/>
                  <a:pt x="377" y="192"/>
                </a:cubicBezTo>
                <a:cubicBezTo>
                  <a:pt x="377" y="217"/>
                  <a:pt x="357" y="237"/>
                  <a:pt x="332" y="237"/>
                </a:cubicBezTo>
                <a:cubicBezTo>
                  <a:pt x="306" y="237"/>
                  <a:pt x="286" y="217"/>
                  <a:pt x="286" y="192"/>
                </a:cubicBezTo>
                <a:close/>
                <a:moveTo>
                  <a:pt x="430" y="192"/>
                </a:moveTo>
                <a:cubicBezTo>
                  <a:pt x="430" y="166"/>
                  <a:pt x="450" y="146"/>
                  <a:pt x="476" y="146"/>
                </a:cubicBezTo>
                <a:cubicBezTo>
                  <a:pt x="501" y="146"/>
                  <a:pt x="521" y="166"/>
                  <a:pt x="521" y="192"/>
                </a:cubicBezTo>
                <a:cubicBezTo>
                  <a:pt x="521" y="217"/>
                  <a:pt x="501" y="237"/>
                  <a:pt x="476" y="237"/>
                </a:cubicBezTo>
                <a:cubicBezTo>
                  <a:pt x="450" y="237"/>
                  <a:pt x="430" y="217"/>
                  <a:pt x="430" y="192"/>
                </a:cubicBezTo>
                <a:close/>
                <a:moveTo>
                  <a:pt x="576" y="180"/>
                </a:moveTo>
                <a:cubicBezTo>
                  <a:pt x="582" y="155"/>
                  <a:pt x="607" y="141"/>
                  <a:pt x="631" y="148"/>
                </a:cubicBezTo>
                <a:cubicBezTo>
                  <a:pt x="656" y="154"/>
                  <a:pt x="670" y="179"/>
                  <a:pt x="663" y="203"/>
                </a:cubicBezTo>
                <a:cubicBezTo>
                  <a:pt x="657" y="228"/>
                  <a:pt x="632" y="242"/>
                  <a:pt x="608" y="235"/>
                </a:cubicBezTo>
                <a:cubicBezTo>
                  <a:pt x="583" y="229"/>
                  <a:pt x="569" y="204"/>
                  <a:pt x="576" y="180"/>
                </a:cubicBezTo>
                <a:close/>
                <a:moveTo>
                  <a:pt x="734" y="180"/>
                </a:moveTo>
                <a:cubicBezTo>
                  <a:pt x="740" y="155"/>
                  <a:pt x="765" y="141"/>
                  <a:pt x="789" y="148"/>
                </a:cubicBezTo>
                <a:cubicBezTo>
                  <a:pt x="814" y="154"/>
                  <a:pt x="828" y="179"/>
                  <a:pt x="821" y="203"/>
                </a:cubicBezTo>
                <a:cubicBezTo>
                  <a:pt x="815" y="228"/>
                  <a:pt x="790" y="242"/>
                  <a:pt x="766" y="235"/>
                </a:cubicBezTo>
                <a:cubicBezTo>
                  <a:pt x="741" y="229"/>
                  <a:pt x="727" y="204"/>
                  <a:pt x="734" y="180"/>
                </a:cubicBezTo>
                <a:close/>
                <a:moveTo>
                  <a:pt x="889" y="180"/>
                </a:moveTo>
                <a:cubicBezTo>
                  <a:pt x="895" y="155"/>
                  <a:pt x="920" y="141"/>
                  <a:pt x="944" y="148"/>
                </a:cubicBezTo>
                <a:cubicBezTo>
                  <a:pt x="969" y="154"/>
                  <a:pt x="983" y="179"/>
                  <a:pt x="976" y="203"/>
                </a:cubicBezTo>
                <a:cubicBezTo>
                  <a:pt x="970" y="228"/>
                  <a:pt x="945" y="242"/>
                  <a:pt x="921" y="235"/>
                </a:cubicBezTo>
                <a:cubicBezTo>
                  <a:pt x="896" y="229"/>
                  <a:pt x="882" y="204"/>
                  <a:pt x="889" y="180"/>
                </a:cubicBezTo>
                <a:close/>
                <a:moveTo>
                  <a:pt x="1042" y="180"/>
                </a:moveTo>
                <a:cubicBezTo>
                  <a:pt x="1048" y="155"/>
                  <a:pt x="1073" y="141"/>
                  <a:pt x="1097" y="148"/>
                </a:cubicBezTo>
                <a:cubicBezTo>
                  <a:pt x="1122" y="154"/>
                  <a:pt x="1136" y="179"/>
                  <a:pt x="1129" y="203"/>
                </a:cubicBezTo>
                <a:cubicBezTo>
                  <a:pt x="1123" y="228"/>
                  <a:pt x="1098" y="242"/>
                  <a:pt x="1074" y="235"/>
                </a:cubicBezTo>
                <a:cubicBezTo>
                  <a:pt x="1049" y="229"/>
                  <a:pt x="1035" y="204"/>
                  <a:pt x="1042" y="180"/>
                </a:cubicBezTo>
                <a:close/>
                <a:moveTo>
                  <a:pt x="1192" y="180"/>
                </a:moveTo>
                <a:cubicBezTo>
                  <a:pt x="1198" y="155"/>
                  <a:pt x="1223" y="141"/>
                  <a:pt x="1247" y="148"/>
                </a:cubicBezTo>
                <a:cubicBezTo>
                  <a:pt x="1272" y="154"/>
                  <a:pt x="1286" y="179"/>
                  <a:pt x="1279" y="203"/>
                </a:cubicBezTo>
                <a:cubicBezTo>
                  <a:pt x="1273" y="228"/>
                  <a:pt x="1248" y="242"/>
                  <a:pt x="1224" y="235"/>
                </a:cubicBezTo>
                <a:cubicBezTo>
                  <a:pt x="1199" y="229"/>
                  <a:pt x="1185" y="204"/>
                  <a:pt x="1192" y="180"/>
                </a:cubicBezTo>
                <a:close/>
                <a:moveTo>
                  <a:pt x="1347" y="180"/>
                </a:moveTo>
                <a:cubicBezTo>
                  <a:pt x="1353" y="155"/>
                  <a:pt x="1378" y="141"/>
                  <a:pt x="1402" y="148"/>
                </a:cubicBezTo>
                <a:cubicBezTo>
                  <a:pt x="1427" y="154"/>
                  <a:pt x="1441" y="179"/>
                  <a:pt x="1434" y="203"/>
                </a:cubicBezTo>
                <a:cubicBezTo>
                  <a:pt x="1428" y="228"/>
                  <a:pt x="1403" y="242"/>
                  <a:pt x="1379" y="235"/>
                </a:cubicBezTo>
                <a:cubicBezTo>
                  <a:pt x="1354" y="229"/>
                  <a:pt x="1340" y="204"/>
                  <a:pt x="1347" y="180"/>
                </a:cubicBezTo>
                <a:close/>
                <a:moveTo>
                  <a:pt x="1502" y="180"/>
                </a:moveTo>
                <a:cubicBezTo>
                  <a:pt x="1508" y="155"/>
                  <a:pt x="1533" y="141"/>
                  <a:pt x="1557" y="148"/>
                </a:cubicBezTo>
                <a:cubicBezTo>
                  <a:pt x="1582" y="154"/>
                  <a:pt x="1596" y="179"/>
                  <a:pt x="1589" y="203"/>
                </a:cubicBezTo>
                <a:cubicBezTo>
                  <a:pt x="1583" y="228"/>
                  <a:pt x="1558" y="242"/>
                  <a:pt x="1534" y="235"/>
                </a:cubicBezTo>
                <a:cubicBezTo>
                  <a:pt x="1509" y="229"/>
                  <a:pt x="1495" y="204"/>
                  <a:pt x="1502" y="180"/>
                </a:cubicBezTo>
                <a:close/>
                <a:moveTo>
                  <a:pt x="1658" y="180"/>
                </a:moveTo>
                <a:cubicBezTo>
                  <a:pt x="1664" y="155"/>
                  <a:pt x="1689" y="141"/>
                  <a:pt x="1713" y="148"/>
                </a:cubicBezTo>
                <a:cubicBezTo>
                  <a:pt x="1738" y="154"/>
                  <a:pt x="1752" y="179"/>
                  <a:pt x="1745" y="203"/>
                </a:cubicBezTo>
                <a:cubicBezTo>
                  <a:pt x="1739" y="228"/>
                  <a:pt x="1714" y="242"/>
                  <a:pt x="1690" y="235"/>
                </a:cubicBezTo>
                <a:cubicBezTo>
                  <a:pt x="1665" y="229"/>
                  <a:pt x="1651" y="204"/>
                  <a:pt x="1658" y="180"/>
                </a:cubicBezTo>
                <a:close/>
                <a:moveTo>
                  <a:pt x="1817" y="180"/>
                </a:moveTo>
                <a:cubicBezTo>
                  <a:pt x="1823" y="155"/>
                  <a:pt x="1848" y="141"/>
                  <a:pt x="1872" y="148"/>
                </a:cubicBezTo>
                <a:cubicBezTo>
                  <a:pt x="1897" y="154"/>
                  <a:pt x="1911" y="179"/>
                  <a:pt x="1904" y="203"/>
                </a:cubicBezTo>
                <a:cubicBezTo>
                  <a:pt x="1898" y="228"/>
                  <a:pt x="1873" y="242"/>
                  <a:pt x="1849" y="235"/>
                </a:cubicBezTo>
                <a:cubicBezTo>
                  <a:pt x="1824" y="229"/>
                  <a:pt x="1810" y="204"/>
                  <a:pt x="1817" y="180"/>
                </a:cubicBezTo>
                <a:close/>
                <a:moveTo>
                  <a:pt x="1974" y="180"/>
                </a:moveTo>
                <a:cubicBezTo>
                  <a:pt x="1980" y="155"/>
                  <a:pt x="2005" y="141"/>
                  <a:pt x="2029" y="148"/>
                </a:cubicBezTo>
                <a:cubicBezTo>
                  <a:pt x="2054" y="154"/>
                  <a:pt x="2068" y="179"/>
                  <a:pt x="2061" y="203"/>
                </a:cubicBezTo>
                <a:cubicBezTo>
                  <a:pt x="2055" y="228"/>
                  <a:pt x="2030" y="242"/>
                  <a:pt x="2006" y="235"/>
                </a:cubicBezTo>
                <a:cubicBezTo>
                  <a:pt x="1981" y="229"/>
                  <a:pt x="1967" y="204"/>
                  <a:pt x="1974" y="180"/>
                </a:cubicBezTo>
                <a:close/>
                <a:moveTo>
                  <a:pt x="2147" y="180"/>
                </a:moveTo>
                <a:cubicBezTo>
                  <a:pt x="2153" y="155"/>
                  <a:pt x="2178" y="141"/>
                  <a:pt x="2202" y="148"/>
                </a:cubicBezTo>
                <a:cubicBezTo>
                  <a:pt x="2227" y="154"/>
                  <a:pt x="2241" y="179"/>
                  <a:pt x="2234" y="203"/>
                </a:cubicBezTo>
                <a:cubicBezTo>
                  <a:pt x="2228" y="228"/>
                  <a:pt x="2203" y="242"/>
                  <a:pt x="2179" y="235"/>
                </a:cubicBezTo>
                <a:cubicBezTo>
                  <a:pt x="2154" y="229"/>
                  <a:pt x="2140" y="204"/>
                  <a:pt x="2147" y="180"/>
                </a:cubicBezTo>
                <a:close/>
                <a:moveTo>
                  <a:pt x="2319" y="180"/>
                </a:moveTo>
                <a:cubicBezTo>
                  <a:pt x="2325" y="155"/>
                  <a:pt x="2350" y="141"/>
                  <a:pt x="2374" y="148"/>
                </a:cubicBezTo>
                <a:cubicBezTo>
                  <a:pt x="2399" y="154"/>
                  <a:pt x="2413" y="179"/>
                  <a:pt x="2406" y="203"/>
                </a:cubicBezTo>
                <a:cubicBezTo>
                  <a:pt x="2400" y="228"/>
                  <a:pt x="2375" y="242"/>
                  <a:pt x="2351" y="235"/>
                </a:cubicBezTo>
                <a:cubicBezTo>
                  <a:pt x="2326" y="229"/>
                  <a:pt x="2312" y="204"/>
                  <a:pt x="2319" y="180"/>
                </a:cubicBezTo>
                <a:close/>
                <a:moveTo>
                  <a:pt x="0" y="360"/>
                </a:moveTo>
                <a:cubicBezTo>
                  <a:pt x="0" y="334"/>
                  <a:pt x="20" y="314"/>
                  <a:pt x="46" y="314"/>
                </a:cubicBezTo>
                <a:cubicBezTo>
                  <a:pt x="71" y="314"/>
                  <a:pt x="91" y="334"/>
                  <a:pt x="91" y="360"/>
                </a:cubicBezTo>
                <a:cubicBezTo>
                  <a:pt x="91" y="385"/>
                  <a:pt x="71" y="405"/>
                  <a:pt x="46" y="405"/>
                </a:cubicBezTo>
                <a:cubicBezTo>
                  <a:pt x="20" y="405"/>
                  <a:pt x="0" y="385"/>
                  <a:pt x="0" y="360"/>
                </a:cubicBezTo>
                <a:close/>
                <a:moveTo>
                  <a:pt x="142" y="360"/>
                </a:moveTo>
                <a:cubicBezTo>
                  <a:pt x="142" y="334"/>
                  <a:pt x="162" y="314"/>
                  <a:pt x="188" y="314"/>
                </a:cubicBezTo>
                <a:cubicBezTo>
                  <a:pt x="213" y="314"/>
                  <a:pt x="233" y="334"/>
                  <a:pt x="233" y="360"/>
                </a:cubicBezTo>
                <a:cubicBezTo>
                  <a:pt x="233" y="385"/>
                  <a:pt x="213" y="405"/>
                  <a:pt x="188" y="405"/>
                </a:cubicBezTo>
                <a:cubicBezTo>
                  <a:pt x="162" y="405"/>
                  <a:pt x="142" y="385"/>
                  <a:pt x="142" y="360"/>
                </a:cubicBezTo>
                <a:close/>
                <a:moveTo>
                  <a:pt x="286" y="360"/>
                </a:moveTo>
                <a:cubicBezTo>
                  <a:pt x="286" y="334"/>
                  <a:pt x="306" y="314"/>
                  <a:pt x="332" y="314"/>
                </a:cubicBezTo>
                <a:cubicBezTo>
                  <a:pt x="357" y="314"/>
                  <a:pt x="377" y="334"/>
                  <a:pt x="377" y="360"/>
                </a:cubicBezTo>
                <a:cubicBezTo>
                  <a:pt x="377" y="385"/>
                  <a:pt x="357" y="405"/>
                  <a:pt x="332" y="405"/>
                </a:cubicBezTo>
                <a:cubicBezTo>
                  <a:pt x="306" y="405"/>
                  <a:pt x="286" y="385"/>
                  <a:pt x="286" y="360"/>
                </a:cubicBezTo>
                <a:close/>
                <a:moveTo>
                  <a:pt x="430" y="360"/>
                </a:moveTo>
                <a:cubicBezTo>
                  <a:pt x="430" y="334"/>
                  <a:pt x="450" y="314"/>
                  <a:pt x="476" y="314"/>
                </a:cubicBezTo>
                <a:cubicBezTo>
                  <a:pt x="501" y="314"/>
                  <a:pt x="521" y="334"/>
                  <a:pt x="521" y="360"/>
                </a:cubicBezTo>
                <a:cubicBezTo>
                  <a:pt x="521" y="385"/>
                  <a:pt x="501" y="405"/>
                  <a:pt x="476" y="405"/>
                </a:cubicBezTo>
                <a:cubicBezTo>
                  <a:pt x="450" y="405"/>
                  <a:pt x="430" y="385"/>
                  <a:pt x="430" y="360"/>
                </a:cubicBezTo>
                <a:close/>
                <a:moveTo>
                  <a:pt x="576" y="348"/>
                </a:moveTo>
                <a:cubicBezTo>
                  <a:pt x="582" y="323"/>
                  <a:pt x="607" y="309"/>
                  <a:pt x="631" y="316"/>
                </a:cubicBezTo>
                <a:cubicBezTo>
                  <a:pt x="656" y="322"/>
                  <a:pt x="670" y="347"/>
                  <a:pt x="663" y="371"/>
                </a:cubicBezTo>
                <a:cubicBezTo>
                  <a:pt x="657" y="396"/>
                  <a:pt x="632" y="410"/>
                  <a:pt x="608" y="403"/>
                </a:cubicBezTo>
                <a:cubicBezTo>
                  <a:pt x="583" y="397"/>
                  <a:pt x="569" y="372"/>
                  <a:pt x="576" y="348"/>
                </a:cubicBezTo>
                <a:close/>
                <a:moveTo>
                  <a:pt x="734" y="348"/>
                </a:moveTo>
                <a:cubicBezTo>
                  <a:pt x="740" y="323"/>
                  <a:pt x="765" y="309"/>
                  <a:pt x="789" y="316"/>
                </a:cubicBezTo>
                <a:cubicBezTo>
                  <a:pt x="814" y="322"/>
                  <a:pt x="828" y="347"/>
                  <a:pt x="821" y="371"/>
                </a:cubicBezTo>
                <a:cubicBezTo>
                  <a:pt x="815" y="396"/>
                  <a:pt x="790" y="410"/>
                  <a:pt x="766" y="403"/>
                </a:cubicBezTo>
                <a:cubicBezTo>
                  <a:pt x="741" y="397"/>
                  <a:pt x="727" y="372"/>
                  <a:pt x="734" y="348"/>
                </a:cubicBezTo>
                <a:close/>
                <a:moveTo>
                  <a:pt x="889" y="348"/>
                </a:moveTo>
                <a:cubicBezTo>
                  <a:pt x="895" y="323"/>
                  <a:pt x="920" y="309"/>
                  <a:pt x="944" y="316"/>
                </a:cubicBezTo>
                <a:cubicBezTo>
                  <a:pt x="969" y="322"/>
                  <a:pt x="983" y="347"/>
                  <a:pt x="976" y="371"/>
                </a:cubicBezTo>
                <a:cubicBezTo>
                  <a:pt x="970" y="396"/>
                  <a:pt x="945" y="410"/>
                  <a:pt x="921" y="403"/>
                </a:cubicBezTo>
                <a:cubicBezTo>
                  <a:pt x="896" y="397"/>
                  <a:pt x="882" y="372"/>
                  <a:pt x="889" y="348"/>
                </a:cubicBezTo>
                <a:close/>
                <a:moveTo>
                  <a:pt x="1042" y="348"/>
                </a:moveTo>
                <a:cubicBezTo>
                  <a:pt x="1048" y="323"/>
                  <a:pt x="1073" y="309"/>
                  <a:pt x="1097" y="316"/>
                </a:cubicBezTo>
                <a:cubicBezTo>
                  <a:pt x="1122" y="322"/>
                  <a:pt x="1136" y="347"/>
                  <a:pt x="1129" y="371"/>
                </a:cubicBezTo>
                <a:cubicBezTo>
                  <a:pt x="1123" y="396"/>
                  <a:pt x="1098" y="410"/>
                  <a:pt x="1074" y="403"/>
                </a:cubicBezTo>
                <a:cubicBezTo>
                  <a:pt x="1049" y="397"/>
                  <a:pt x="1035" y="372"/>
                  <a:pt x="1042" y="348"/>
                </a:cubicBezTo>
                <a:close/>
                <a:moveTo>
                  <a:pt x="1192" y="348"/>
                </a:moveTo>
                <a:cubicBezTo>
                  <a:pt x="1198" y="323"/>
                  <a:pt x="1223" y="309"/>
                  <a:pt x="1247" y="316"/>
                </a:cubicBezTo>
                <a:cubicBezTo>
                  <a:pt x="1272" y="322"/>
                  <a:pt x="1286" y="347"/>
                  <a:pt x="1279" y="371"/>
                </a:cubicBezTo>
                <a:cubicBezTo>
                  <a:pt x="1273" y="396"/>
                  <a:pt x="1248" y="410"/>
                  <a:pt x="1224" y="403"/>
                </a:cubicBezTo>
                <a:cubicBezTo>
                  <a:pt x="1199" y="397"/>
                  <a:pt x="1185" y="372"/>
                  <a:pt x="1192" y="348"/>
                </a:cubicBezTo>
                <a:close/>
                <a:moveTo>
                  <a:pt x="1347" y="348"/>
                </a:moveTo>
                <a:cubicBezTo>
                  <a:pt x="1353" y="323"/>
                  <a:pt x="1378" y="309"/>
                  <a:pt x="1402" y="316"/>
                </a:cubicBezTo>
                <a:cubicBezTo>
                  <a:pt x="1427" y="322"/>
                  <a:pt x="1441" y="347"/>
                  <a:pt x="1434" y="371"/>
                </a:cubicBezTo>
                <a:cubicBezTo>
                  <a:pt x="1428" y="396"/>
                  <a:pt x="1403" y="410"/>
                  <a:pt x="1379" y="403"/>
                </a:cubicBezTo>
                <a:cubicBezTo>
                  <a:pt x="1354" y="397"/>
                  <a:pt x="1340" y="372"/>
                  <a:pt x="1347" y="348"/>
                </a:cubicBezTo>
                <a:close/>
                <a:moveTo>
                  <a:pt x="1502" y="348"/>
                </a:moveTo>
                <a:cubicBezTo>
                  <a:pt x="1508" y="323"/>
                  <a:pt x="1533" y="309"/>
                  <a:pt x="1557" y="316"/>
                </a:cubicBezTo>
                <a:cubicBezTo>
                  <a:pt x="1582" y="322"/>
                  <a:pt x="1596" y="347"/>
                  <a:pt x="1589" y="371"/>
                </a:cubicBezTo>
                <a:cubicBezTo>
                  <a:pt x="1583" y="396"/>
                  <a:pt x="1558" y="410"/>
                  <a:pt x="1534" y="403"/>
                </a:cubicBezTo>
                <a:cubicBezTo>
                  <a:pt x="1509" y="397"/>
                  <a:pt x="1495" y="372"/>
                  <a:pt x="1502" y="348"/>
                </a:cubicBezTo>
                <a:close/>
                <a:moveTo>
                  <a:pt x="1658" y="348"/>
                </a:moveTo>
                <a:cubicBezTo>
                  <a:pt x="1664" y="323"/>
                  <a:pt x="1689" y="309"/>
                  <a:pt x="1713" y="316"/>
                </a:cubicBezTo>
                <a:cubicBezTo>
                  <a:pt x="1738" y="322"/>
                  <a:pt x="1752" y="347"/>
                  <a:pt x="1745" y="371"/>
                </a:cubicBezTo>
                <a:cubicBezTo>
                  <a:pt x="1739" y="396"/>
                  <a:pt x="1714" y="410"/>
                  <a:pt x="1690" y="403"/>
                </a:cubicBezTo>
                <a:cubicBezTo>
                  <a:pt x="1665" y="397"/>
                  <a:pt x="1651" y="372"/>
                  <a:pt x="1658" y="348"/>
                </a:cubicBezTo>
                <a:close/>
                <a:moveTo>
                  <a:pt x="1817" y="348"/>
                </a:moveTo>
                <a:cubicBezTo>
                  <a:pt x="1823" y="323"/>
                  <a:pt x="1848" y="309"/>
                  <a:pt x="1872" y="316"/>
                </a:cubicBezTo>
                <a:cubicBezTo>
                  <a:pt x="1897" y="322"/>
                  <a:pt x="1911" y="347"/>
                  <a:pt x="1904" y="371"/>
                </a:cubicBezTo>
                <a:cubicBezTo>
                  <a:pt x="1898" y="396"/>
                  <a:pt x="1873" y="410"/>
                  <a:pt x="1849" y="403"/>
                </a:cubicBezTo>
                <a:cubicBezTo>
                  <a:pt x="1824" y="397"/>
                  <a:pt x="1810" y="372"/>
                  <a:pt x="1817" y="348"/>
                </a:cubicBezTo>
                <a:close/>
                <a:moveTo>
                  <a:pt x="1974" y="348"/>
                </a:moveTo>
                <a:cubicBezTo>
                  <a:pt x="1980" y="323"/>
                  <a:pt x="2005" y="309"/>
                  <a:pt x="2029" y="316"/>
                </a:cubicBezTo>
                <a:cubicBezTo>
                  <a:pt x="2054" y="322"/>
                  <a:pt x="2068" y="347"/>
                  <a:pt x="2061" y="371"/>
                </a:cubicBezTo>
                <a:cubicBezTo>
                  <a:pt x="2055" y="396"/>
                  <a:pt x="2030" y="410"/>
                  <a:pt x="2006" y="403"/>
                </a:cubicBezTo>
                <a:cubicBezTo>
                  <a:pt x="1981" y="397"/>
                  <a:pt x="1967" y="372"/>
                  <a:pt x="1974" y="348"/>
                </a:cubicBezTo>
                <a:close/>
                <a:moveTo>
                  <a:pt x="2147" y="348"/>
                </a:moveTo>
                <a:cubicBezTo>
                  <a:pt x="2153" y="323"/>
                  <a:pt x="2178" y="309"/>
                  <a:pt x="2202" y="316"/>
                </a:cubicBezTo>
                <a:cubicBezTo>
                  <a:pt x="2227" y="322"/>
                  <a:pt x="2241" y="347"/>
                  <a:pt x="2234" y="371"/>
                </a:cubicBezTo>
                <a:cubicBezTo>
                  <a:pt x="2228" y="396"/>
                  <a:pt x="2203" y="410"/>
                  <a:pt x="2179" y="403"/>
                </a:cubicBezTo>
                <a:cubicBezTo>
                  <a:pt x="2154" y="397"/>
                  <a:pt x="2140" y="372"/>
                  <a:pt x="2147" y="348"/>
                </a:cubicBezTo>
                <a:close/>
                <a:moveTo>
                  <a:pt x="2319" y="348"/>
                </a:moveTo>
                <a:cubicBezTo>
                  <a:pt x="2325" y="323"/>
                  <a:pt x="2350" y="309"/>
                  <a:pt x="2374" y="316"/>
                </a:cubicBezTo>
                <a:cubicBezTo>
                  <a:pt x="2399" y="322"/>
                  <a:pt x="2413" y="347"/>
                  <a:pt x="2406" y="371"/>
                </a:cubicBezTo>
                <a:cubicBezTo>
                  <a:pt x="2400" y="396"/>
                  <a:pt x="2375" y="410"/>
                  <a:pt x="2351" y="403"/>
                </a:cubicBezTo>
                <a:cubicBezTo>
                  <a:pt x="2326" y="397"/>
                  <a:pt x="2312" y="372"/>
                  <a:pt x="2319" y="3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42" name="文本框 141"/>
          <p:cNvSpPr txBox="1"/>
          <p:nvPr userDrawn="1">
            <p:custDataLst>
              <p:tags r:id="rId16"/>
            </p:custDataLst>
          </p:nvPr>
        </p:nvSpPr>
        <p:spPr>
          <a:xfrm>
            <a:off x="1272389" y="2665790"/>
            <a:ext cx="1040130" cy="2216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“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43" name="文本框 142"/>
          <p:cNvSpPr txBox="1"/>
          <p:nvPr userDrawn="1">
            <p:custDataLst>
              <p:tags r:id="rId17"/>
            </p:custDataLst>
          </p:nvPr>
        </p:nvSpPr>
        <p:spPr>
          <a:xfrm>
            <a:off x="10039350" y="2667134"/>
            <a:ext cx="1033145" cy="2216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”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8"/>
            </p:custDataLst>
          </p:nvPr>
        </p:nvSpPr>
        <p:spPr>
          <a:xfrm>
            <a:off x="2330451" y="2275500"/>
            <a:ext cx="7531100" cy="1707226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7200" spc="0" baseline="0">
                <a:solidFill>
                  <a:schemeClr val="tx1">
                    <a:lumMod val="85000"/>
                    <a:lumOff val="15000"/>
                  </a:schemeClr>
                </a:solidFill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9"/>
            </p:custDataLst>
          </p:nvPr>
        </p:nvSpPr>
        <p:spPr>
          <a:xfrm>
            <a:off x="2330451" y="4081214"/>
            <a:ext cx="7531100" cy="806859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8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等腰三角形 6"/>
          <p:cNvSpPr/>
          <p:nvPr userDrawn="1">
            <p:custDataLst>
              <p:tags r:id="rId20"/>
            </p:custDataLst>
          </p:nvPr>
        </p:nvSpPr>
        <p:spPr>
          <a:xfrm rot="17471140">
            <a:off x="1876213" y="4730991"/>
            <a:ext cx="635635" cy="548005"/>
          </a:xfrm>
          <a:prstGeom prst="triangle">
            <a:avLst>
              <a:gd name="adj" fmla="val 0"/>
            </a:avLst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 userDrawn="1">
            <p:custDataLst>
              <p:tags r:id="rId2"/>
            </p:custDataLst>
          </p:nvPr>
        </p:nvGrpSpPr>
        <p:grpSpPr>
          <a:xfrm>
            <a:off x="106605" y="-15735"/>
            <a:ext cx="11950114" cy="6769452"/>
            <a:chOff x="106605" y="-15735"/>
            <a:chExt cx="11950114" cy="6769452"/>
          </a:xfrm>
        </p:grpSpPr>
        <p:grpSp>
          <p:nvGrpSpPr>
            <p:cNvPr id="34" name="组合 33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11443909" y="4857426"/>
              <a:ext cx="612810" cy="1896291"/>
              <a:chOff x="17265" y="6303"/>
              <a:chExt cx="1218" cy="3769"/>
            </a:xfrm>
          </p:grpSpPr>
          <p:sp>
            <p:nvSpPr>
              <p:cNvPr id="39" name="等腰三角形 38"/>
              <p:cNvSpPr/>
              <p:nvPr userDrawn="1">
                <p:custDataLst>
                  <p:tags r:id="rId4"/>
                </p:custDataLst>
              </p:nvPr>
            </p:nvSpPr>
            <p:spPr>
              <a:xfrm rot="1461703">
                <a:off x="17265" y="9024"/>
                <a:ext cx="1218" cy="1049"/>
              </a:xfrm>
              <a:prstGeom prst="triangle">
                <a:avLst>
                  <a:gd name="adj" fmla="val 9271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grpSp>
            <p:nvGrpSpPr>
              <p:cNvPr id="40" name="组合 39"/>
              <p:cNvGrpSpPr/>
              <p:nvPr userDrawn="1"/>
            </p:nvGrpSpPr>
            <p:grpSpPr>
              <a:xfrm rot="17916736">
                <a:off x="17610" y="9129"/>
                <a:ext cx="1246" cy="140"/>
                <a:chOff x="8840335" y="-2017486"/>
                <a:chExt cx="865192" cy="96620"/>
              </a:xfrm>
            </p:grpSpPr>
            <p:cxnSp>
              <p:nvCxnSpPr>
                <p:cNvPr id="45" name="直接连接符 44"/>
                <p:cNvCxnSpPr/>
                <p:nvPr>
                  <p:custDataLst>
                    <p:tags r:id="rId5"/>
                  </p:custDataLst>
                </p:nvPr>
              </p:nvCxnSpPr>
              <p:spPr>
                <a:xfrm flipV="1">
                  <a:off x="8840335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8910050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/>
                <p:nvPr>
                  <p:custDataLst>
                    <p:tags r:id="rId7"/>
                  </p:custDataLst>
                </p:nvPr>
              </p:nvCxnSpPr>
              <p:spPr>
                <a:xfrm flipV="1">
                  <a:off x="8984404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9058758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>
                  <p:custDataLst>
                    <p:tags r:id="rId9"/>
                  </p:custDataLst>
                </p:nvPr>
              </p:nvCxnSpPr>
              <p:spPr>
                <a:xfrm flipV="1">
                  <a:off x="9128473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>
                  <p:custDataLst>
                    <p:tags r:id="rId10"/>
                  </p:custDataLst>
                </p:nvPr>
              </p:nvCxnSpPr>
              <p:spPr>
                <a:xfrm>
                  <a:off x="9202827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>
                  <p:custDataLst>
                    <p:tags r:id="rId11"/>
                  </p:custDataLst>
                </p:nvPr>
              </p:nvCxnSpPr>
              <p:spPr>
                <a:xfrm flipV="1">
                  <a:off x="9273320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/>
                <p:cNvCxnSpPr/>
                <p:nvPr>
                  <p:custDataLst>
                    <p:tags r:id="rId12"/>
                  </p:custDataLst>
                </p:nvPr>
              </p:nvCxnSpPr>
              <p:spPr>
                <a:xfrm>
                  <a:off x="9347674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>
                  <p:custDataLst>
                    <p:tags r:id="rId13"/>
                  </p:custDataLst>
                </p:nvPr>
              </p:nvCxnSpPr>
              <p:spPr>
                <a:xfrm flipV="1">
                  <a:off x="9417389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9491743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/>
                <p:nvPr>
                  <p:custDataLst>
                    <p:tags r:id="rId15"/>
                  </p:custDataLst>
                </p:nvPr>
              </p:nvCxnSpPr>
              <p:spPr>
                <a:xfrm flipV="1">
                  <a:off x="9561458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>
                  <p:custDataLst>
                    <p:tags r:id="rId16"/>
                  </p:custDataLst>
                </p:nvPr>
              </p:nvCxnSpPr>
              <p:spPr>
                <a:xfrm>
                  <a:off x="9635812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椭圆 40"/>
              <p:cNvSpPr/>
              <p:nvPr userDrawn="1">
                <p:custDataLst>
                  <p:tags r:id="rId17"/>
                </p:custDataLst>
              </p:nvPr>
            </p:nvSpPr>
            <p:spPr>
              <a:xfrm>
                <a:off x="17683" y="8343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42" name="椭圆 41"/>
              <p:cNvSpPr/>
              <p:nvPr userDrawn="1">
                <p:custDataLst>
                  <p:tags r:id="rId18"/>
                </p:custDataLst>
              </p:nvPr>
            </p:nvSpPr>
            <p:spPr>
              <a:xfrm>
                <a:off x="18243" y="7177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43" name="椭圆 42"/>
              <p:cNvSpPr/>
              <p:nvPr userDrawn="1">
                <p:custDataLst>
                  <p:tags r:id="rId19"/>
                </p:custDataLst>
              </p:nvPr>
            </p:nvSpPr>
            <p:spPr>
              <a:xfrm>
                <a:off x="17319" y="7379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44" name="椭圆 43"/>
              <p:cNvSpPr/>
              <p:nvPr userDrawn="1">
                <p:custDataLst>
                  <p:tags r:id="rId20"/>
                </p:custDataLst>
              </p:nvPr>
            </p:nvSpPr>
            <p:spPr>
              <a:xfrm>
                <a:off x="17906" y="6303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grpSp>
          <p:nvGrpSpPr>
            <p:cNvPr id="35" name="组合 34"/>
            <p:cNvGrpSpPr/>
            <p:nvPr userDrawn="1"/>
          </p:nvGrpSpPr>
          <p:grpSpPr>
            <a:xfrm>
              <a:off x="106605" y="-15735"/>
              <a:ext cx="387234" cy="723600"/>
              <a:chOff x="2868565" y="1534795"/>
              <a:chExt cx="609963" cy="3938905"/>
            </a:xfrm>
            <a:solidFill>
              <a:schemeClr val="accent1"/>
            </a:solidFill>
          </p:grpSpPr>
          <p:sp>
            <p:nvSpPr>
              <p:cNvPr id="36" name="矩形 35"/>
              <p:cNvSpPr/>
              <p:nvPr userDrawn="1">
                <p:custDataLst>
                  <p:tags r:id="rId21"/>
                </p:custDataLst>
              </p:nvPr>
            </p:nvSpPr>
            <p:spPr>
              <a:xfrm>
                <a:off x="2868565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7" name="矩形 36"/>
              <p:cNvSpPr/>
              <p:nvPr userDrawn="1">
                <p:custDataLst>
                  <p:tags r:id="rId22"/>
                </p:custDataLst>
              </p:nvPr>
            </p:nvSpPr>
            <p:spPr>
              <a:xfrm>
                <a:off x="3108069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8" name="矩形 37"/>
              <p:cNvSpPr/>
              <p:nvPr userDrawn="1">
                <p:custDataLst>
                  <p:tags r:id="rId23"/>
                </p:custDataLst>
              </p:nvPr>
            </p:nvSpPr>
            <p:spPr>
              <a:xfrm>
                <a:off x="3362406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0795"/>
            <a:ext cx="12192000" cy="6925310"/>
          </a:xfrm>
          <a:prstGeom prst="rect">
            <a:avLst/>
          </a:prstGeom>
        </p:spPr>
      </p:pic>
      <p:sp>
        <p:nvSpPr>
          <p:cNvPr id="37" name="等腰三角形 36"/>
          <p:cNvSpPr/>
          <p:nvPr userDrawn="1">
            <p:custDataLst>
              <p:tags r:id="rId4"/>
            </p:custDataLst>
          </p:nvPr>
        </p:nvSpPr>
        <p:spPr>
          <a:xfrm rot="5841703">
            <a:off x="5127196" y="1968984"/>
            <a:ext cx="2185528" cy="1884076"/>
          </a:xfrm>
          <a:prstGeom prst="triangle">
            <a:avLst>
              <a:gd name="adj" fmla="val 9271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0" name="椭圆 9"/>
          <p:cNvSpPr/>
          <p:nvPr userDrawn="1">
            <p:custDataLst>
              <p:tags r:id="rId5"/>
            </p:custDataLst>
          </p:nvPr>
        </p:nvSpPr>
        <p:spPr>
          <a:xfrm>
            <a:off x="6482999" y="1075740"/>
            <a:ext cx="760141" cy="760141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1" name="椭圆 10"/>
          <p:cNvSpPr/>
          <p:nvPr userDrawn="1">
            <p:custDataLst>
              <p:tags r:id="rId6"/>
            </p:custDataLst>
          </p:nvPr>
        </p:nvSpPr>
        <p:spPr>
          <a:xfrm flipH="1" flipV="1">
            <a:off x="3030639" y="1210110"/>
            <a:ext cx="199227" cy="199227"/>
          </a:xfrm>
          <a:prstGeom prst="ellipse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3891175">
            <a:off x="9565940" y="1624721"/>
            <a:ext cx="824992" cy="711200"/>
          </a:xfrm>
          <a:prstGeom prst="triangle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294588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294588"/>
            <a:ext cx="396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294588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42" name="矩形 141"/>
          <p:cNvSpPr/>
          <p:nvPr userDrawn="1">
            <p:custDataLst>
              <p:tags r:id="rId11"/>
            </p:custDataLst>
          </p:nvPr>
        </p:nvSpPr>
        <p:spPr>
          <a:xfrm>
            <a:off x="1091248" y="1119599"/>
            <a:ext cx="10009505" cy="4173855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椭圆 18"/>
          <p:cNvSpPr/>
          <p:nvPr userDrawn="1">
            <p:custDataLst>
              <p:tags r:id="rId12"/>
            </p:custDataLst>
          </p:nvPr>
        </p:nvSpPr>
        <p:spPr>
          <a:xfrm>
            <a:off x="10484754" y="4654147"/>
            <a:ext cx="363707" cy="363707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5" name="等腰三角形 24"/>
          <p:cNvSpPr/>
          <p:nvPr userDrawn="1">
            <p:custDataLst>
              <p:tags r:id="rId13"/>
            </p:custDataLst>
          </p:nvPr>
        </p:nvSpPr>
        <p:spPr>
          <a:xfrm rot="20061984">
            <a:off x="1297602" y="4610421"/>
            <a:ext cx="555537" cy="302134"/>
          </a:xfrm>
          <a:prstGeom prst="triangle">
            <a:avLst>
              <a:gd name="adj" fmla="val 85088"/>
            </a:avLst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1" name="椭圆 30"/>
          <p:cNvSpPr/>
          <p:nvPr userDrawn="1">
            <p:custDataLst>
              <p:tags r:id="rId14"/>
            </p:custDataLst>
          </p:nvPr>
        </p:nvSpPr>
        <p:spPr>
          <a:xfrm>
            <a:off x="1650041" y="2910220"/>
            <a:ext cx="231101" cy="231101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34" name="组合 33"/>
          <p:cNvGrpSpPr/>
          <p:nvPr userDrawn="1">
            <p:custDataLst>
              <p:tags r:id="rId15"/>
            </p:custDataLst>
          </p:nvPr>
        </p:nvGrpSpPr>
        <p:grpSpPr>
          <a:xfrm>
            <a:off x="8011483" y="4973956"/>
            <a:ext cx="1529291" cy="57551"/>
            <a:chOff x="8017271" y="4653232"/>
            <a:chExt cx="1529291" cy="57551"/>
          </a:xfrm>
        </p:grpSpPr>
        <p:sp>
          <p:nvSpPr>
            <p:cNvPr id="86" name="椭圆 85"/>
            <p:cNvSpPr/>
            <p:nvPr>
              <p:custDataLst>
                <p:tags r:id="rId16"/>
              </p:custDataLst>
            </p:nvPr>
          </p:nvSpPr>
          <p:spPr>
            <a:xfrm>
              <a:off x="8017271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7" name="椭圆 86"/>
            <p:cNvSpPr/>
            <p:nvPr>
              <p:custDataLst>
                <p:tags r:id="rId17"/>
              </p:custDataLst>
            </p:nvPr>
          </p:nvSpPr>
          <p:spPr>
            <a:xfrm>
              <a:off x="8107758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8" name="椭圆 87"/>
            <p:cNvSpPr/>
            <p:nvPr>
              <p:custDataLst>
                <p:tags r:id="rId18"/>
              </p:custDataLst>
            </p:nvPr>
          </p:nvSpPr>
          <p:spPr>
            <a:xfrm>
              <a:off x="8199209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9" name="椭圆 88"/>
            <p:cNvSpPr/>
            <p:nvPr>
              <p:custDataLst>
                <p:tags r:id="rId19"/>
              </p:custDataLst>
            </p:nvPr>
          </p:nvSpPr>
          <p:spPr>
            <a:xfrm>
              <a:off x="8290660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0" name="椭圆 89"/>
            <p:cNvSpPr/>
            <p:nvPr>
              <p:custDataLst>
                <p:tags r:id="rId20"/>
              </p:custDataLst>
            </p:nvPr>
          </p:nvSpPr>
          <p:spPr>
            <a:xfrm rot="900000">
              <a:off x="8382111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1" name="椭圆 90"/>
            <p:cNvSpPr/>
            <p:nvPr>
              <p:custDataLst>
                <p:tags r:id="rId21"/>
              </p:custDataLst>
            </p:nvPr>
          </p:nvSpPr>
          <p:spPr>
            <a:xfrm rot="900000">
              <a:off x="8482304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2" name="椭圆 91"/>
            <p:cNvSpPr/>
            <p:nvPr>
              <p:custDataLst>
                <p:tags r:id="rId22"/>
              </p:custDataLst>
            </p:nvPr>
          </p:nvSpPr>
          <p:spPr>
            <a:xfrm rot="900000">
              <a:off x="8580605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3" name="椭圆 92"/>
            <p:cNvSpPr/>
            <p:nvPr>
              <p:custDataLst>
                <p:tags r:id="rId23"/>
              </p:custDataLst>
            </p:nvPr>
          </p:nvSpPr>
          <p:spPr>
            <a:xfrm rot="900000">
              <a:off x="8677684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4" name="椭圆 93"/>
            <p:cNvSpPr/>
            <p:nvPr>
              <p:custDataLst>
                <p:tags r:id="rId24"/>
              </p:custDataLst>
            </p:nvPr>
          </p:nvSpPr>
          <p:spPr>
            <a:xfrm rot="900000">
              <a:off x="8772992" y="4653234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5" name="椭圆 94"/>
            <p:cNvSpPr/>
            <p:nvPr>
              <p:custDataLst>
                <p:tags r:id="rId25"/>
              </p:custDataLst>
            </p:nvPr>
          </p:nvSpPr>
          <p:spPr>
            <a:xfrm rot="900000">
              <a:off x="8871769" y="4653233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6" name="椭圆 95"/>
            <p:cNvSpPr/>
            <p:nvPr>
              <p:custDataLst>
                <p:tags r:id="rId26"/>
              </p:custDataLst>
            </p:nvPr>
          </p:nvSpPr>
          <p:spPr>
            <a:xfrm rot="900000">
              <a:off x="8970070" y="4653233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7" name="椭圆 96"/>
            <p:cNvSpPr/>
            <p:nvPr>
              <p:custDataLst>
                <p:tags r:id="rId27"/>
              </p:custDataLst>
            </p:nvPr>
          </p:nvSpPr>
          <p:spPr>
            <a:xfrm rot="900000">
              <a:off x="9069001" y="4653233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8" name="椭圆 97"/>
            <p:cNvSpPr/>
            <p:nvPr>
              <p:custDataLst>
                <p:tags r:id="rId28"/>
              </p:custDataLst>
            </p:nvPr>
          </p:nvSpPr>
          <p:spPr>
            <a:xfrm rot="900000">
              <a:off x="9170112" y="4653233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9" name="椭圆 98"/>
            <p:cNvSpPr/>
            <p:nvPr>
              <p:custDataLst>
                <p:tags r:id="rId29"/>
              </p:custDataLst>
            </p:nvPr>
          </p:nvSpPr>
          <p:spPr>
            <a:xfrm rot="900000">
              <a:off x="9269627" y="4653232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0" name="椭圆 99"/>
            <p:cNvSpPr/>
            <p:nvPr>
              <p:custDataLst>
                <p:tags r:id="rId30"/>
              </p:custDataLst>
            </p:nvPr>
          </p:nvSpPr>
          <p:spPr>
            <a:xfrm rot="900000">
              <a:off x="9379320" y="4653232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1" name="椭圆 100"/>
            <p:cNvSpPr/>
            <p:nvPr>
              <p:custDataLst>
                <p:tags r:id="rId31"/>
              </p:custDataLst>
            </p:nvPr>
          </p:nvSpPr>
          <p:spPr>
            <a:xfrm rot="900000">
              <a:off x="9489014" y="4653232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 userDrawn="1">
            <p:custDataLst>
              <p:tags r:id="rId32"/>
            </p:custDataLst>
          </p:nvPr>
        </p:nvGrpSpPr>
        <p:grpSpPr>
          <a:xfrm>
            <a:off x="8011483" y="5066541"/>
            <a:ext cx="1529291" cy="57551"/>
            <a:chOff x="8017271" y="4745817"/>
            <a:chExt cx="1529291" cy="57551"/>
          </a:xfrm>
        </p:grpSpPr>
        <p:sp>
          <p:nvSpPr>
            <p:cNvPr id="70" name="椭圆 69"/>
            <p:cNvSpPr/>
            <p:nvPr>
              <p:custDataLst>
                <p:tags r:id="rId33"/>
              </p:custDataLst>
            </p:nvPr>
          </p:nvSpPr>
          <p:spPr>
            <a:xfrm>
              <a:off x="8017271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1" name="椭圆 70"/>
            <p:cNvSpPr/>
            <p:nvPr>
              <p:custDataLst>
                <p:tags r:id="rId34"/>
              </p:custDataLst>
            </p:nvPr>
          </p:nvSpPr>
          <p:spPr>
            <a:xfrm>
              <a:off x="8107758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2" name="椭圆 71"/>
            <p:cNvSpPr/>
            <p:nvPr>
              <p:custDataLst>
                <p:tags r:id="rId35"/>
              </p:custDataLst>
            </p:nvPr>
          </p:nvSpPr>
          <p:spPr>
            <a:xfrm>
              <a:off x="8199209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3" name="椭圆 72"/>
            <p:cNvSpPr/>
            <p:nvPr>
              <p:custDataLst>
                <p:tags r:id="rId36"/>
              </p:custDataLst>
            </p:nvPr>
          </p:nvSpPr>
          <p:spPr>
            <a:xfrm>
              <a:off x="8290660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4" name="椭圆 73"/>
            <p:cNvSpPr/>
            <p:nvPr>
              <p:custDataLst>
                <p:tags r:id="rId37"/>
              </p:custDataLst>
            </p:nvPr>
          </p:nvSpPr>
          <p:spPr>
            <a:xfrm rot="900000">
              <a:off x="8382111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5" name="椭圆 74"/>
            <p:cNvSpPr/>
            <p:nvPr>
              <p:custDataLst>
                <p:tags r:id="rId38"/>
              </p:custDataLst>
            </p:nvPr>
          </p:nvSpPr>
          <p:spPr>
            <a:xfrm rot="900000">
              <a:off x="8482304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6" name="椭圆 75"/>
            <p:cNvSpPr/>
            <p:nvPr>
              <p:custDataLst>
                <p:tags r:id="rId39"/>
              </p:custDataLst>
            </p:nvPr>
          </p:nvSpPr>
          <p:spPr>
            <a:xfrm rot="900000">
              <a:off x="8580605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7" name="椭圆 76"/>
            <p:cNvSpPr/>
            <p:nvPr>
              <p:custDataLst>
                <p:tags r:id="rId40"/>
              </p:custDataLst>
            </p:nvPr>
          </p:nvSpPr>
          <p:spPr>
            <a:xfrm rot="900000">
              <a:off x="8677684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8" name="椭圆 77"/>
            <p:cNvSpPr/>
            <p:nvPr>
              <p:custDataLst>
                <p:tags r:id="rId41"/>
              </p:custDataLst>
            </p:nvPr>
          </p:nvSpPr>
          <p:spPr>
            <a:xfrm rot="900000">
              <a:off x="8772992" y="4745819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9" name="椭圆 78"/>
            <p:cNvSpPr/>
            <p:nvPr>
              <p:custDataLst>
                <p:tags r:id="rId42"/>
              </p:custDataLst>
            </p:nvPr>
          </p:nvSpPr>
          <p:spPr>
            <a:xfrm rot="900000">
              <a:off x="8871769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0" name="椭圆 79"/>
            <p:cNvSpPr/>
            <p:nvPr>
              <p:custDataLst>
                <p:tags r:id="rId43"/>
              </p:custDataLst>
            </p:nvPr>
          </p:nvSpPr>
          <p:spPr>
            <a:xfrm rot="900000">
              <a:off x="8970070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1" name="椭圆 80"/>
            <p:cNvSpPr/>
            <p:nvPr>
              <p:custDataLst>
                <p:tags r:id="rId44"/>
              </p:custDataLst>
            </p:nvPr>
          </p:nvSpPr>
          <p:spPr>
            <a:xfrm rot="900000">
              <a:off x="9069001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2" name="椭圆 81"/>
            <p:cNvSpPr/>
            <p:nvPr>
              <p:custDataLst>
                <p:tags r:id="rId45"/>
              </p:custDataLst>
            </p:nvPr>
          </p:nvSpPr>
          <p:spPr>
            <a:xfrm rot="900000">
              <a:off x="9170112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3" name="椭圆 82"/>
            <p:cNvSpPr/>
            <p:nvPr>
              <p:custDataLst>
                <p:tags r:id="rId46"/>
              </p:custDataLst>
            </p:nvPr>
          </p:nvSpPr>
          <p:spPr>
            <a:xfrm rot="900000">
              <a:off x="9269627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4" name="椭圆 83"/>
            <p:cNvSpPr/>
            <p:nvPr>
              <p:custDataLst>
                <p:tags r:id="rId47"/>
              </p:custDataLst>
            </p:nvPr>
          </p:nvSpPr>
          <p:spPr>
            <a:xfrm rot="900000">
              <a:off x="9379320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5" name="椭圆 84"/>
            <p:cNvSpPr/>
            <p:nvPr>
              <p:custDataLst>
                <p:tags r:id="rId48"/>
              </p:custDataLst>
            </p:nvPr>
          </p:nvSpPr>
          <p:spPr>
            <a:xfrm rot="900000">
              <a:off x="9489014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54" name="任意多边形 53"/>
          <p:cNvSpPr/>
          <p:nvPr userDrawn="1">
            <p:custDataLst>
              <p:tags r:id="rId49"/>
            </p:custDataLst>
          </p:nvPr>
        </p:nvSpPr>
        <p:spPr>
          <a:xfrm>
            <a:off x="8011795" y="5173338"/>
            <a:ext cx="1529087" cy="57799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408" h="91">
                <a:moveTo>
                  <a:pt x="0" y="46"/>
                </a:moveTo>
                <a:cubicBezTo>
                  <a:pt x="0" y="20"/>
                  <a:pt x="20" y="0"/>
                  <a:pt x="46" y="0"/>
                </a:cubicBezTo>
                <a:cubicBezTo>
                  <a:pt x="71" y="0"/>
                  <a:pt x="91" y="20"/>
                  <a:pt x="91" y="46"/>
                </a:cubicBezTo>
                <a:cubicBezTo>
                  <a:pt x="91" y="71"/>
                  <a:pt x="71" y="91"/>
                  <a:pt x="46" y="91"/>
                </a:cubicBezTo>
                <a:cubicBezTo>
                  <a:pt x="20" y="91"/>
                  <a:pt x="0" y="71"/>
                  <a:pt x="0" y="46"/>
                </a:cubicBezTo>
                <a:close/>
                <a:moveTo>
                  <a:pt x="142" y="46"/>
                </a:moveTo>
                <a:cubicBezTo>
                  <a:pt x="142" y="20"/>
                  <a:pt x="162" y="0"/>
                  <a:pt x="188" y="0"/>
                </a:cubicBezTo>
                <a:cubicBezTo>
                  <a:pt x="213" y="0"/>
                  <a:pt x="233" y="20"/>
                  <a:pt x="233" y="46"/>
                </a:cubicBezTo>
                <a:cubicBezTo>
                  <a:pt x="233" y="71"/>
                  <a:pt x="213" y="91"/>
                  <a:pt x="188" y="91"/>
                </a:cubicBezTo>
                <a:cubicBezTo>
                  <a:pt x="162" y="91"/>
                  <a:pt x="142" y="71"/>
                  <a:pt x="142" y="46"/>
                </a:cubicBezTo>
                <a:close/>
                <a:moveTo>
                  <a:pt x="286" y="46"/>
                </a:moveTo>
                <a:cubicBezTo>
                  <a:pt x="286" y="20"/>
                  <a:pt x="306" y="0"/>
                  <a:pt x="332" y="0"/>
                </a:cubicBezTo>
                <a:cubicBezTo>
                  <a:pt x="357" y="0"/>
                  <a:pt x="377" y="20"/>
                  <a:pt x="377" y="46"/>
                </a:cubicBezTo>
                <a:cubicBezTo>
                  <a:pt x="377" y="71"/>
                  <a:pt x="357" y="91"/>
                  <a:pt x="332" y="91"/>
                </a:cubicBezTo>
                <a:cubicBezTo>
                  <a:pt x="306" y="91"/>
                  <a:pt x="286" y="71"/>
                  <a:pt x="286" y="46"/>
                </a:cubicBezTo>
                <a:close/>
                <a:moveTo>
                  <a:pt x="430" y="46"/>
                </a:moveTo>
                <a:cubicBezTo>
                  <a:pt x="430" y="20"/>
                  <a:pt x="450" y="0"/>
                  <a:pt x="476" y="0"/>
                </a:cubicBezTo>
                <a:cubicBezTo>
                  <a:pt x="501" y="0"/>
                  <a:pt x="521" y="20"/>
                  <a:pt x="521" y="46"/>
                </a:cubicBezTo>
                <a:cubicBezTo>
                  <a:pt x="521" y="71"/>
                  <a:pt x="501" y="91"/>
                  <a:pt x="476" y="91"/>
                </a:cubicBezTo>
                <a:cubicBezTo>
                  <a:pt x="450" y="91"/>
                  <a:pt x="430" y="71"/>
                  <a:pt x="430" y="46"/>
                </a:cubicBezTo>
                <a:close/>
                <a:moveTo>
                  <a:pt x="576" y="34"/>
                </a:moveTo>
                <a:cubicBezTo>
                  <a:pt x="582" y="9"/>
                  <a:pt x="607" y="-5"/>
                  <a:pt x="631" y="2"/>
                </a:cubicBezTo>
                <a:cubicBezTo>
                  <a:pt x="656" y="8"/>
                  <a:pt x="670" y="33"/>
                  <a:pt x="663" y="57"/>
                </a:cubicBezTo>
                <a:cubicBezTo>
                  <a:pt x="657" y="82"/>
                  <a:pt x="632" y="96"/>
                  <a:pt x="608" y="89"/>
                </a:cubicBezTo>
                <a:cubicBezTo>
                  <a:pt x="583" y="83"/>
                  <a:pt x="569" y="58"/>
                  <a:pt x="576" y="34"/>
                </a:cubicBezTo>
                <a:close/>
                <a:moveTo>
                  <a:pt x="734" y="34"/>
                </a:moveTo>
                <a:cubicBezTo>
                  <a:pt x="740" y="9"/>
                  <a:pt x="765" y="-5"/>
                  <a:pt x="789" y="2"/>
                </a:cubicBezTo>
                <a:cubicBezTo>
                  <a:pt x="814" y="8"/>
                  <a:pt x="828" y="33"/>
                  <a:pt x="821" y="57"/>
                </a:cubicBezTo>
                <a:cubicBezTo>
                  <a:pt x="815" y="82"/>
                  <a:pt x="790" y="96"/>
                  <a:pt x="766" y="89"/>
                </a:cubicBezTo>
                <a:cubicBezTo>
                  <a:pt x="741" y="83"/>
                  <a:pt x="727" y="58"/>
                  <a:pt x="734" y="34"/>
                </a:cubicBezTo>
                <a:close/>
                <a:moveTo>
                  <a:pt x="889" y="34"/>
                </a:moveTo>
                <a:cubicBezTo>
                  <a:pt x="895" y="9"/>
                  <a:pt x="920" y="-5"/>
                  <a:pt x="944" y="2"/>
                </a:cubicBezTo>
                <a:cubicBezTo>
                  <a:pt x="969" y="8"/>
                  <a:pt x="983" y="33"/>
                  <a:pt x="976" y="57"/>
                </a:cubicBezTo>
                <a:cubicBezTo>
                  <a:pt x="970" y="82"/>
                  <a:pt x="945" y="96"/>
                  <a:pt x="921" y="89"/>
                </a:cubicBezTo>
                <a:cubicBezTo>
                  <a:pt x="896" y="83"/>
                  <a:pt x="882" y="58"/>
                  <a:pt x="889" y="34"/>
                </a:cubicBezTo>
                <a:close/>
                <a:moveTo>
                  <a:pt x="1042" y="34"/>
                </a:moveTo>
                <a:cubicBezTo>
                  <a:pt x="1048" y="9"/>
                  <a:pt x="1073" y="-5"/>
                  <a:pt x="1097" y="2"/>
                </a:cubicBezTo>
                <a:cubicBezTo>
                  <a:pt x="1122" y="8"/>
                  <a:pt x="1136" y="33"/>
                  <a:pt x="1129" y="57"/>
                </a:cubicBezTo>
                <a:cubicBezTo>
                  <a:pt x="1123" y="82"/>
                  <a:pt x="1098" y="96"/>
                  <a:pt x="1074" y="89"/>
                </a:cubicBezTo>
                <a:cubicBezTo>
                  <a:pt x="1049" y="83"/>
                  <a:pt x="1035" y="58"/>
                  <a:pt x="1042" y="34"/>
                </a:cubicBezTo>
                <a:close/>
                <a:moveTo>
                  <a:pt x="1192" y="34"/>
                </a:moveTo>
                <a:cubicBezTo>
                  <a:pt x="1198" y="9"/>
                  <a:pt x="1223" y="-5"/>
                  <a:pt x="1247" y="2"/>
                </a:cubicBezTo>
                <a:cubicBezTo>
                  <a:pt x="1272" y="8"/>
                  <a:pt x="1286" y="33"/>
                  <a:pt x="1279" y="57"/>
                </a:cubicBezTo>
                <a:cubicBezTo>
                  <a:pt x="1273" y="82"/>
                  <a:pt x="1248" y="96"/>
                  <a:pt x="1224" y="89"/>
                </a:cubicBezTo>
                <a:cubicBezTo>
                  <a:pt x="1199" y="83"/>
                  <a:pt x="1185" y="58"/>
                  <a:pt x="1192" y="34"/>
                </a:cubicBezTo>
                <a:close/>
                <a:moveTo>
                  <a:pt x="1347" y="34"/>
                </a:moveTo>
                <a:cubicBezTo>
                  <a:pt x="1353" y="9"/>
                  <a:pt x="1378" y="-5"/>
                  <a:pt x="1402" y="2"/>
                </a:cubicBezTo>
                <a:cubicBezTo>
                  <a:pt x="1427" y="8"/>
                  <a:pt x="1441" y="33"/>
                  <a:pt x="1434" y="57"/>
                </a:cubicBezTo>
                <a:cubicBezTo>
                  <a:pt x="1428" y="82"/>
                  <a:pt x="1403" y="96"/>
                  <a:pt x="1379" y="89"/>
                </a:cubicBezTo>
                <a:cubicBezTo>
                  <a:pt x="1354" y="83"/>
                  <a:pt x="1340" y="58"/>
                  <a:pt x="1347" y="34"/>
                </a:cubicBezTo>
                <a:close/>
                <a:moveTo>
                  <a:pt x="1502" y="34"/>
                </a:moveTo>
                <a:cubicBezTo>
                  <a:pt x="1508" y="9"/>
                  <a:pt x="1533" y="-5"/>
                  <a:pt x="1557" y="2"/>
                </a:cubicBezTo>
                <a:cubicBezTo>
                  <a:pt x="1582" y="8"/>
                  <a:pt x="1596" y="33"/>
                  <a:pt x="1589" y="57"/>
                </a:cubicBezTo>
                <a:cubicBezTo>
                  <a:pt x="1583" y="82"/>
                  <a:pt x="1558" y="96"/>
                  <a:pt x="1534" y="89"/>
                </a:cubicBezTo>
                <a:cubicBezTo>
                  <a:pt x="1509" y="83"/>
                  <a:pt x="1495" y="58"/>
                  <a:pt x="1502" y="34"/>
                </a:cubicBezTo>
                <a:close/>
                <a:moveTo>
                  <a:pt x="1658" y="34"/>
                </a:moveTo>
                <a:cubicBezTo>
                  <a:pt x="1664" y="9"/>
                  <a:pt x="1689" y="-5"/>
                  <a:pt x="1713" y="2"/>
                </a:cubicBezTo>
                <a:cubicBezTo>
                  <a:pt x="1738" y="8"/>
                  <a:pt x="1752" y="33"/>
                  <a:pt x="1745" y="57"/>
                </a:cubicBezTo>
                <a:cubicBezTo>
                  <a:pt x="1739" y="82"/>
                  <a:pt x="1714" y="96"/>
                  <a:pt x="1690" y="89"/>
                </a:cubicBezTo>
                <a:cubicBezTo>
                  <a:pt x="1665" y="83"/>
                  <a:pt x="1651" y="58"/>
                  <a:pt x="1658" y="34"/>
                </a:cubicBezTo>
                <a:close/>
                <a:moveTo>
                  <a:pt x="1817" y="34"/>
                </a:moveTo>
                <a:cubicBezTo>
                  <a:pt x="1823" y="9"/>
                  <a:pt x="1848" y="-5"/>
                  <a:pt x="1872" y="2"/>
                </a:cubicBezTo>
                <a:cubicBezTo>
                  <a:pt x="1897" y="8"/>
                  <a:pt x="1911" y="33"/>
                  <a:pt x="1904" y="57"/>
                </a:cubicBezTo>
                <a:cubicBezTo>
                  <a:pt x="1898" y="82"/>
                  <a:pt x="1873" y="96"/>
                  <a:pt x="1849" y="89"/>
                </a:cubicBezTo>
                <a:cubicBezTo>
                  <a:pt x="1824" y="83"/>
                  <a:pt x="1810" y="58"/>
                  <a:pt x="1817" y="34"/>
                </a:cubicBezTo>
                <a:close/>
                <a:moveTo>
                  <a:pt x="1974" y="34"/>
                </a:moveTo>
                <a:cubicBezTo>
                  <a:pt x="1980" y="9"/>
                  <a:pt x="2005" y="-5"/>
                  <a:pt x="2029" y="2"/>
                </a:cubicBezTo>
                <a:cubicBezTo>
                  <a:pt x="2054" y="8"/>
                  <a:pt x="2068" y="33"/>
                  <a:pt x="2061" y="57"/>
                </a:cubicBezTo>
                <a:cubicBezTo>
                  <a:pt x="2055" y="82"/>
                  <a:pt x="2030" y="96"/>
                  <a:pt x="2006" y="89"/>
                </a:cubicBezTo>
                <a:cubicBezTo>
                  <a:pt x="1981" y="83"/>
                  <a:pt x="1967" y="58"/>
                  <a:pt x="1974" y="34"/>
                </a:cubicBezTo>
                <a:close/>
                <a:moveTo>
                  <a:pt x="2146" y="34"/>
                </a:moveTo>
                <a:cubicBezTo>
                  <a:pt x="2152" y="9"/>
                  <a:pt x="2177" y="-5"/>
                  <a:pt x="2201" y="2"/>
                </a:cubicBezTo>
                <a:cubicBezTo>
                  <a:pt x="2226" y="8"/>
                  <a:pt x="2240" y="33"/>
                  <a:pt x="2233" y="57"/>
                </a:cubicBezTo>
                <a:cubicBezTo>
                  <a:pt x="2227" y="82"/>
                  <a:pt x="2202" y="96"/>
                  <a:pt x="2178" y="89"/>
                </a:cubicBezTo>
                <a:cubicBezTo>
                  <a:pt x="2153" y="83"/>
                  <a:pt x="2139" y="58"/>
                  <a:pt x="2146" y="34"/>
                </a:cubicBezTo>
                <a:close/>
                <a:moveTo>
                  <a:pt x="2319" y="34"/>
                </a:moveTo>
                <a:cubicBezTo>
                  <a:pt x="2325" y="9"/>
                  <a:pt x="2350" y="-5"/>
                  <a:pt x="2374" y="2"/>
                </a:cubicBezTo>
                <a:cubicBezTo>
                  <a:pt x="2399" y="8"/>
                  <a:pt x="2413" y="33"/>
                  <a:pt x="2406" y="57"/>
                </a:cubicBezTo>
                <a:cubicBezTo>
                  <a:pt x="2400" y="82"/>
                  <a:pt x="2375" y="96"/>
                  <a:pt x="2351" y="89"/>
                </a:cubicBezTo>
                <a:cubicBezTo>
                  <a:pt x="2326" y="83"/>
                  <a:pt x="2312" y="58"/>
                  <a:pt x="2319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8" name="等腰三角形 37"/>
          <p:cNvSpPr/>
          <p:nvPr userDrawn="1">
            <p:custDataLst>
              <p:tags r:id="rId50"/>
            </p:custDataLst>
          </p:nvPr>
        </p:nvSpPr>
        <p:spPr>
          <a:xfrm rot="18532536" flipH="1">
            <a:off x="10272814" y="1540595"/>
            <a:ext cx="500774" cy="273583"/>
          </a:xfrm>
          <a:prstGeom prst="triangle">
            <a:avLst>
              <a:gd name="adj" fmla="val 85088"/>
            </a:avLst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9" name="椭圆 38"/>
          <p:cNvSpPr/>
          <p:nvPr userDrawn="1">
            <p:custDataLst>
              <p:tags r:id="rId51"/>
            </p:custDataLst>
          </p:nvPr>
        </p:nvSpPr>
        <p:spPr>
          <a:xfrm>
            <a:off x="3509379" y="1745163"/>
            <a:ext cx="128465" cy="128465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0" name="椭圆 39"/>
          <p:cNvSpPr/>
          <p:nvPr userDrawn="1">
            <p:custDataLst>
              <p:tags r:id="rId52"/>
            </p:custDataLst>
          </p:nvPr>
        </p:nvSpPr>
        <p:spPr>
          <a:xfrm>
            <a:off x="9036258" y="2310055"/>
            <a:ext cx="128465" cy="128465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8" name="椭圆 137"/>
          <p:cNvSpPr/>
          <p:nvPr userDrawn="1">
            <p:custDataLst>
              <p:tags r:id="rId53"/>
            </p:custDataLst>
          </p:nvPr>
        </p:nvSpPr>
        <p:spPr>
          <a:xfrm>
            <a:off x="5697703" y="2363570"/>
            <a:ext cx="417088" cy="417075"/>
          </a:xfrm>
          <a:prstGeom prst="ellipse">
            <a:avLst/>
          </a:prstGeom>
          <a:solidFill>
            <a:srgbClr val="FFCC0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4"/>
            </p:custDataLst>
          </p:nvPr>
        </p:nvSpPr>
        <p:spPr>
          <a:xfrm>
            <a:off x="1839686" y="3243762"/>
            <a:ext cx="8512630" cy="1787359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7200" b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44" name="任意多边形 143"/>
          <p:cNvSpPr/>
          <p:nvPr userDrawn="1">
            <p:custDataLst>
              <p:tags r:id="rId55"/>
            </p:custDataLst>
          </p:nvPr>
        </p:nvSpPr>
        <p:spPr>
          <a:xfrm>
            <a:off x="1441450" y="1153160"/>
            <a:ext cx="1099185" cy="11893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31" h="1873">
                <a:moveTo>
                  <a:pt x="0" y="0"/>
                </a:moveTo>
                <a:lnTo>
                  <a:pt x="183" y="0"/>
                </a:lnTo>
                <a:lnTo>
                  <a:pt x="183" y="1873"/>
                </a:lnTo>
                <a:lnTo>
                  <a:pt x="0" y="1873"/>
                </a:lnTo>
                <a:lnTo>
                  <a:pt x="0" y="0"/>
                </a:lnTo>
                <a:close/>
                <a:moveTo>
                  <a:pt x="377" y="0"/>
                </a:moveTo>
                <a:lnTo>
                  <a:pt x="560" y="0"/>
                </a:lnTo>
                <a:lnTo>
                  <a:pt x="560" y="1873"/>
                </a:lnTo>
                <a:lnTo>
                  <a:pt x="377" y="1873"/>
                </a:lnTo>
                <a:lnTo>
                  <a:pt x="377" y="0"/>
                </a:lnTo>
                <a:close/>
                <a:moveTo>
                  <a:pt x="778" y="0"/>
                </a:moveTo>
                <a:lnTo>
                  <a:pt x="961" y="0"/>
                </a:lnTo>
                <a:lnTo>
                  <a:pt x="961" y="1873"/>
                </a:lnTo>
                <a:lnTo>
                  <a:pt x="778" y="1873"/>
                </a:lnTo>
                <a:lnTo>
                  <a:pt x="778" y="0"/>
                </a:lnTo>
                <a:close/>
                <a:moveTo>
                  <a:pt x="1155" y="0"/>
                </a:moveTo>
                <a:lnTo>
                  <a:pt x="1338" y="0"/>
                </a:lnTo>
                <a:lnTo>
                  <a:pt x="1338" y="1873"/>
                </a:lnTo>
                <a:lnTo>
                  <a:pt x="1155" y="1873"/>
                </a:lnTo>
                <a:lnTo>
                  <a:pt x="1155" y="0"/>
                </a:lnTo>
                <a:close/>
                <a:moveTo>
                  <a:pt x="1548" y="0"/>
                </a:moveTo>
                <a:lnTo>
                  <a:pt x="1731" y="0"/>
                </a:lnTo>
                <a:lnTo>
                  <a:pt x="1731" y="1873"/>
                </a:lnTo>
                <a:lnTo>
                  <a:pt x="1548" y="1873"/>
                </a:lnTo>
                <a:lnTo>
                  <a:pt x="154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56"/>
            </p:custDataLst>
          </p:nvPr>
        </p:nvPicPr>
        <p:blipFill>
          <a:blip r:embed="rId57"/>
          <a:stretch>
            <a:fillRect/>
          </a:stretch>
        </p:blipFill>
        <p:spPr>
          <a:xfrm>
            <a:off x="9534525" y="1975485"/>
            <a:ext cx="1209675" cy="40005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>
            <p:custDataLst>
              <p:tags r:id="rId58"/>
            </p:custDataLst>
          </p:nvPr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5467350" y="1826895"/>
            <a:ext cx="1257300" cy="13144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 userDrawn="1">
            <p:custDataLst>
              <p:tags r:id="rId2"/>
            </p:custDataLst>
          </p:nvPr>
        </p:nvGrpSpPr>
        <p:grpSpPr>
          <a:xfrm>
            <a:off x="106605" y="-15735"/>
            <a:ext cx="11950114" cy="6769452"/>
            <a:chOff x="106605" y="-15735"/>
            <a:chExt cx="11950114" cy="6769452"/>
          </a:xfrm>
        </p:grpSpPr>
        <p:grpSp>
          <p:nvGrpSpPr>
            <p:cNvPr id="61" name="组合 60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11443909" y="4857426"/>
              <a:ext cx="612810" cy="1896291"/>
              <a:chOff x="17265" y="6303"/>
              <a:chExt cx="1218" cy="3769"/>
            </a:xfrm>
          </p:grpSpPr>
          <p:sp>
            <p:nvSpPr>
              <p:cNvPr id="66" name="等腰三角形 65"/>
              <p:cNvSpPr/>
              <p:nvPr userDrawn="1">
                <p:custDataLst>
                  <p:tags r:id="rId4"/>
                </p:custDataLst>
              </p:nvPr>
            </p:nvSpPr>
            <p:spPr>
              <a:xfrm rot="1461703">
                <a:off x="17265" y="9024"/>
                <a:ext cx="1218" cy="1049"/>
              </a:xfrm>
              <a:prstGeom prst="triangle">
                <a:avLst>
                  <a:gd name="adj" fmla="val 9271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grpSp>
            <p:nvGrpSpPr>
              <p:cNvPr id="67" name="组合 66"/>
              <p:cNvGrpSpPr/>
              <p:nvPr userDrawn="1"/>
            </p:nvGrpSpPr>
            <p:grpSpPr>
              <a:xfrm rot="17916736">
                <a:off x="17610" y="9129"/>
                <a:ext cx="1246" cy="140"/>
                <a:chOff x="8840335" y="-2017486"/>
                <a:chExt cx="865192" cy="96620"/>
              </a:xfrm>
            </p:grpSpPr>
            <p:cxnSp>
              <p:nvCxnSpPr>
                <p:cNvPr id="72" name="直接连接符 71"/>
                <p:cNvCxnSpPr/>
                <p:nvPr>
                  <p:custDataLst>
                    <p:tags r:id="rId5"/>
                  </p:custDataLst>
                </p:nvPr>
              </p:nvCxnSpPr>
              <p:spPr>
                <a:xfrm flipV="1">
                  <a:off x="8840335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8910050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>
                  <p:custDataLst>
                    <p:tags r:id="rId7"/>
                  </p:custDataLst>
                </p:nvPr>
              </p:nvCxnSpPr>
              <p:spPr>
                <a:xfrm flipV="1">
                  <a:off x="8984404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9058758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>
                  <p:custDataLst>
                    <p:tags r:id="rId9"/>
                  </p:custDataLst>
                </p:nvPr>
              </p:nvCxnSpPr>
              <p:spPr>
                <a:xfrm flipV="1">
                  <a:off x="9128473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>
                  <p:custDataLst>
                    <p:tags r:id="rId10"/>
                  </p:custDataLst>
                </p:nvPr>
              </p:nvCxnSpPr>
              <p:spPr>
                <a:xfrm>
                  <a:off x="9202827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>
                  <p:custDataLst>
                    <p:tags r:id="rId11"/>
                  </p:custDataLst>
                </p:nvPr>
              </p:nvCxnSpPr>
              <p:spPr>
                <a:xfrm flipV="1">
                  <a:off x="9273320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>
                  <p:custDataLst>
                    <p:tags r:id="rId12"/>
                  </p:custDataLst>
                </p:nvPr>
              </p:nvCxnSpPr>
              <p:spPr>
                <a:xfrm>
                  <a:off x="9347674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>
                  <p:custDataLst>
                    <p:tags r:id="rId13"/>
                  </p:custDataLst>
                </p:nvPr>
              </p:nvCxnSpPr>
              <p:spPr>
                <a:xfrm flipV="1">
                  <a:off x="9417389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9491743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/>
                <p:cNvCxnSpPr/>
                <p:nvPr>
                  <p:custDataLst>
                    <p:tags r:id="rId15"/>
                  </p:custDataLst>
                </p:nvPr>
              </p:nvCxnSpPr>
              <p:spPr>
                <a:xfrm flipV="1">
                  <a:off x="9561458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/>
                <p:cNvCxnSpPr/>
                <p:nvPr>
                  <p:custDataLst>
                    <p:tags r:id="rId16"/>
                  </p:custDataLst>
                </p:nvPr>
              </p:nvCxnSpPr>
              <p:spPr>
                <a:xfrm>
                  <a:off x="9635812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" name="椭圆 67"/>
              <p:cNvSpPr/>
              <p:nvPr userDrawn="1">
                <p:custDataLst>
                  <p:tags r:id="rId17"/>
                </p:custDataLst>
              </p:nvPr>
            </p:nvSpPr>
            <p:spPr>
              <a:xfrm>
                <a:off x="17683" y="8343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9" name="椭圆 68"/>
              <p:cNvSpPr/>
              <p:nvPr userDrawn="1">
                <p:custDataLst>
                  <p:tags r:id="rId18"/>
                </p:custDataLst>
              </p:nvPr>
            </p:nvSpPr>
            <p:spPr>
              <a:xfrm>
                <a:off x="18243" y="7177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0" name="椭圆 69"/>
              <p:cNvSpPr/>
              <p:nvPr userDrawn="1">
                <p:custDataLst>
                  <p:tags r:id="rId19"/>
                </p:custDataLst>
              </p:nvPr>
            </p:nvSpPr>
            <p:spPr>
              <a:xfrm>
                <a:off x="17319" y="7379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1" name="椭圆 70"/>
              <p:cNvSpPr/>
              <p:nvPr userDrawn="1">
                <p:custDataLst>
                  <p:tags r:id="rId20"/>
                </p:custDataLst>
              </p:nvPr>
            </p:nvSpPr>
            <p:spPr>
              <a:xfrm>
                <a:off x="17906" y="6303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grpSp>
          <p:nvGrpSpPr>
            <p:cNvPr id="62" name="组合 61"/>
            <p:cNvGrpSpPr/>
            <p:nvPr userDrawn="1"/>
          </p:nvGrpSpPr>
          <p:grpSpPr>
            <a:xfrm>
              <a:off x="106605" y="-15735"/>
              <a:ext cx="387234" cy="723600"/>
              <a:chOff x="2868565" y="1534795"/>
              <a:chExt cx="609963" cy="3938905"/>
            </a:xfrm>
            <a:solidFill>
              <a:schemeClr val="accent1"/>
            </a:solidFill>
          </p:grpSpPr>
          <p:sp>
            <p:nvSpPr>
              <p:cNvPr id="63" name="矩形 62"/>
              <p:cNvSpPr/>
              <p:nvPr userDrawn="1">
                <p:custDataLst>
                  <p:tags r:id="rId21"/>
                </p:custDataLst>
              </p:nvPr>
            </p:nvSpPr>
            <p:spPr>
              <a:xfrm>
                <a:off x="2868565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4" name="矩形 63"/>
              <p:cNvSpPr/>
              <p:nvPr userDrawn="1">
                <p:custDataLst>
                  <p:tags r:id="rId22"/>
                </p:custDataLst>
              </p:nvPr>
            </p:nvSpPr>
            <p:spPr>
              <a:xfrm>
                <a:off x="3108069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5" name="矩形 64"/>
              <p:cNvSpPr/>
              <p:nvPr userDrawn="1">
                <p:custDataLst>
                  <p:tags r:id="rId23"/>
                </p:custDataLst>
              </p:nvPr>
            </p:nvSpPr>
            <p:spPr>
              <a:xfrm>
                <a:off x="3362406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 userDrawn="1">
            <p:custDataLst>
              <p:tags r:id="rId2"/>
            </p:custDataLst>
          </p:nvPr>
        </p:nvGrpSpPr>
        <p:grpSpPr>
          <a:xfrm>
            <a:off x="106605" y="-15735"/>
            <a:ext cx="11950114" cy="6769452"/>
            <a:chOff x="106605" y="-15735"/>
            <a:chExt cx="11950114" cy="6769452"/>
          </a:xfrm>
        </p:grpSpPr>
        <p:grpSp>
          <p:nvGrpSpPr>
            <p:cNvPr id="63" name="组合 62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11443909" y="4857426"/>
              <a:ext cx="612810" cy="1896291"/>
              <a:chOff x="17265" y="6303"/>
              <a:chExt cx="1218" cy="3769"/>
            </a:xfrm>
          </p:grpSpPr>
          <p:sp>
            <p:nvSpPr>
              <p:cNvPr id="68" name="等腰三角形 67"/>
              <p:cNvSpPr/>
              <p:nvPr userDrawn="1">
                <p:custDataLst>
                  <p:tags r:id="rId4"/>
                </p:custDataLst>
              </p:nvPr>
            </p:nvSpPr>
            <p:spPr>
              <a:xfrm rot="1461703">
                <a:off x="17265" y="9024"/>
                <a:ext cx="1218" cy="1049"/>
              </a:xfrm>
              <a:prstGeom prst="triangle">
                <a:avLst>
                  <a:gd name="adj" fmla="val 9271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grpSp>
            <p:nvGrpSpPr>
              <p:cNvPr id="69" name="组合 68"/>
              <p:cNvGrpSpPr/>
              <p:nvPr userDrawn="1"/>
            </p:nvGrpSpPr>
            <p:grpSpPr>
              <a:xfrm rot="17916736">
                <a:off x="17610" y="9129"/>
                <a:ext cx="1246" cy="140"/>
                <a:chOff x="8840335" y="-2017486"/>
                <a:chExt cx="865192" cy="96620"/>
              </a:xfrm>
            </p:grpSpPr>
            <p:cxnSp>
              <p:nvCxnSpPr>
                <p:cNvPr id="74" name="直接连接符 73"/>
                <p:cNvCxnSpPr/>
                <p:nvPr>
                  <p:custDataLst>
                    <p:tags r:id="rId5"/>
                  </p:custDataLst>
                </p:nvPr>
              </p:nvCxnSpPr>
              <p:spPr>
                <a:xfrm flipV="1">
                  <a:off x="8840335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8910050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>
                  <p:custDataLst>
                    <p:tags r:id="rId7"/>
                  </p:custDataLst>
                </p:nvPr>
              </p:nvCxnSpPr>
              <p:spPr>
                <a:xfrm flipV="1">
                  <a:off x="8984404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9058758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>
                  <p:custDataLst>
                    <p:tags r:id="rId9"/>
                  </p:custDataLst>
                </p:nvPr>
              </p:nvCxnSpPr>
              <p:spPr>
                <a:xfrm flipV="1">
                  <a:off x="9128473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>
                  <p:custDataLst>
                    <p:tags r:id="rId10"/>
                  </p:custDataLst>
                </p:nvPr>
              </p:nvCxnSpPr>
              <p:spPr>
                <a:xfrm>
                  <a:off x="9202827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>
                  <p:custDataLst>
                    <p:tags r:id="rId11"/>
                  </p:custDataLst>
                </p:nvPr>
              </p:nvCxnSpPr>
              <p:spPr>
                <a:xfrm flipV="1">
                  <a:off x="9273320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>
                  <p:custDataLst>
                    <p:tags r:id="rId12"/>
                  </p:custDataLst>
                </p:nvPr>
              </p:nvCxnSpPr>
              <p:spPr>
                <a:xfrm>
                  <a:off x="9347674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/>
                <p:cNvCxnSpPr/>
                <p:nvPr>
                  <p:custDataLst>
                    <p:tags r:id="rId13"/>
                  </p:custDataLst>
                </p:nvPr>
              </p:nvCxnSpPr>
              <p:spPr>
                <a:xfrm flipV="1">
                  <a:off x="9417389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/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9491743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/>
                <p:cNvCxnSpPr/>
                <p:nvPr>
                  <p:custDataLst>
                    <p:tags r:id="rId15"/>
                  </p:custDataLst>
                </p:nvPr>
              </p:nvCxnSpPr>
              <p:spPr>
                <a:xfrm flipV="1">
                  <a:off x="9561458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/>
                <p:cNvCxnSpPr/>
                <p:nvPr>
                  <p:custDataLst>
                    <p:tags r:id="rId16"/>
                  </p:custDataLst>
                </p:nvPr>
              </p:nvCxnSpPr>
              <p:spPr>
                <a:xfrm>
                  <a:off x="9635812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0" name="椭圆 69"/>
              <p:cNvSpPr/>
              <p:nvPr userDrawn="1">
                <p:custDataLst>
                  <p:tags r:id="rId17"/>
                </p:custDataLst>
              </p:nvPr>
            </p:nvSpPr>
            <p:spPr>
              <a:xfrm>
                <a:off x="17683" y="8343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1" name="椭圆 70"/>
              <p:cNvSpPr/>
              <p:nvPr userDrawn="1">
                <p:custDataLst>
                  <p:tags r:id="rId18"/>
                </p:custDataLst>
              </p:nvPr>
            </p:nvSpPr>
            <p:spPr>
              <a:xfrm>
                <a:off x="18243" y="7177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2" name="椭圆 71"/>
              <p:cNvSpPr/>
              <p:nvPr userDrawn="1">
                <p:custDataLst>
                  <p:tags r:id="rId19"/>
                </p:custDataLst>
              </p:nvPr>
            </p:nvSpPr>
            <p:spPr>
              <a:xfrm>
                <a:off x="17319" y="7379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3" name="椭圆 72"/>
              <p:cNvSpPr/>
              <p:nvPr userDrawn="1">
                <p:custDataLst>
                  <p:tags r:id="rId20"/>
                </p:custDataLst>
              </p:nvPr>
            </p:nvSpPr>
            <p:spPr>
              <a:xfrm>
                <a:off x="17906" y="6303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grpSp>
          <p:nvGrpSpPr>
            <p:cNvPr id="64" name="组合 63"/>
            <p:cNvGrpSpPr/>
            <p:nvPr userDrawn="1"/>
          </p:nvGrpSpPr>
          <p:grpSpPr>
            <a:xfrm>
              <a:off x="106605" y="-15735"/>
              <a:ext cx="387234" cy="723600"/>
              <a:chOff x="2868565" y="1534795"/>
              <a:chExt cx="609963" cy="3938905"/>
            </a:xfrm>
            <a:solidFill>
              <a:schemeClr val="accent1"/>
            </a:solidFill>
          </p:grpSpPr>
          <p:sp>
            <p:nvSpPr>
              <p:cNvPr id="65" name="矩形 64"/>
              <p:cNvSpPr/>
              <p:nvPr userDrawn="1">
                <p:custDataLst>
                  <p:tags r:id="rId21"/>
                </p:custDataLst>
              </p:nvPr>
            </p:nvSpPr>
            <p:spPr>
              <a:xfrm>
                <a:off x="2868565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6" name="矩形 65"/>
              <p:cNvSpPr/>
              <p:nvPr userDrawn="1">
                <p:custDataLst>
                  <p:tags r:id="rId22"/>
                </p:custDataLst>
              </p:nvPr>
            </p:nvSpPr>
            <p:spPr>
              <a:xfrm>
                <a:off x="3108069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7" name="矩形 66"/>
              <p:cNvSpPr/>
              <p:nvPr userDrawn="1">
                <p:custDataLst>
                  <p:tags r:id="rId23"/>
                </p:custDataLst>
              </p:nvPr>
            </p:nvSpPr>
            <p:spPr>
              <a:xfrm>
                <a:off x="3362406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2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2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0795"/>
            <a:ext cx="12192000" cy="6925310"/>
          </a:xfrm>
          <a:prstGeom prst="rect">
            <a:avLst/>
          </a:prstGeom>
        </p:spPr>
      </p:pic>
      <p:sp>
        <p:nvSpPr>
          <p:cNvPr id="74" name="等腰三角形 73"/>
          <p:cNvSpPr/>
          <p:nvPr userDrawn="1">
            <p:custDataLst>
              <p:tags r:id="rId4"/>
            </p:custDataLst>
          </p:nvPr>
        </p:nvSpPr>
        <p:spPr>
          <a:xfrm rot="17471140">
            <a:off x="3698875" y="3422650"/>
            <a:ext cx="635635" cy="548005"/>
          </a:xfrm>
          <a:prstGeom prst="triangle">
            <a:avLst>
              <a:gd name="adj" fmla="val 0"/>
            </a:avLst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6" name="椭圆 75"/>
          <p:cNvSpPr/>
          <p:nvPr userDrawn="1">
            <p:custDataLst>
              <p:tags r:id="rId5"/>
            </p:custDataLst>
          </p:nvPr>
        </p:nvSpPr>
        <p:spPr>
          <a:xfrm>
            <a:off x="6482715" y="1130935"/>
            <a:ext cx="760095" cy="760095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8" name="等腰三角形 77"/>
          <p:cNvSpPr/>
          <p:nvPr userDrawn="1">
            <p:custDataLst>
              <p:tags r:id="rId6"/>
            </p:custDataLst>
          </p:nvPr>
        </p:nvSpPr>
        <p:spPr>
          <a:xfrm rot="3891175">
            <a:off x="9565640" y="1680210"/>
            <a:ext cx="824865" cy="711200"/>
          </a:xfrm>
          <a:prstGeom prst="triangle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4" name="椭圆 83"/>
          <p:cNvSpPr/>
          <p:nvPr userDrawn="1">
            <p:custDataLst>
              <p:tags r:id="rId7"/>
            </p:custDataLst>
          </p:nvPr>
        </p:nvSpPr>
        <p:spPr>
          <a:xfrm>
            <a:off x="11250295" y="4508500"/>
            <a:ext cx="231140" cy="231140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5" name="椭圆 84"/>
          <p:cNvSpPr/>
          <p:nvPr userDrawn="1">
            <p:custDataLst>
              <p:tags r:id="rId8"/>
            </p:custDataLst>
          </p:nvPr>
        </p:nvSpPr>
        <p:spPr>
          <a:xfrm>
            <a:off x="5926455" y="4786630"/>
            <a:ext cx="363855" cy="363855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6" name="椭圆 85"/>
          <p:cNvSpPr/>
          <p:nvPr userDrawn="1">
            <p:custDataLst>
              <p:tags r:id="rId9"/>
            </p:custDataLst>
          </p:nvPr>
        </p:nvSpPr>
        <p:spPr>
          <a:xfrm>
            <a:off x="11081385" y="2099310"/>
            <a:ext cx="128270" cy="128270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13" name="等腰三角形 112"/>
          <p:cNvSpPr/>
          <p:nvPr userDrawn="1">
            <p:custDataLst>
              <p:tags r:id="rId10"/>
            </p:custDataLst>
          </p:nvPr>
        </p:nvSpPr>
        <p:spPr>
          <a:xfrm rot="20061984">
            <a:off x="1094105" y="5341620"/>
            <a:ext cx="555625" cy="302260"/>
          </a:xfrm>
          <a:prstGeom prst="triangle">
            <a:avLst>
              <a:gd name="adj" fmla="val 85088"/>
            </a:avLst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14" name="椭圆 113"/>
          <p:cNvSpPr/>
          <p:nvPr userDrawn="1">
            <p:custDataLst>
              <p:tags r:id="rId11"/>
            </p:custDataLst>
          </p:nvPr>
        </p:nvSpPr>
        <p:spPr>
          <a:xfrm>
            <a:off x="742315" y="3630930"/>
            <a:ext cx="363855" cy="363855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25" name="矩形 124"/>
          <p:cNvSpPr/>
          <p:nvPr userDrawn="1">
            <p:custDataLst>
              <p:tags r:id="rId12"/>
            </p:custDataLst>
          </p:nvPr>
        </p:nvSpPr>
        <p:spPr>
          <a:xfrm>
            <a:off x="2769235" y="1534795"/>
            <a:ext cx="116122" cy="393890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26" name="矩形 125"/>
          <p:cNvSpPr/>
          <p:nvPr userDrawn="1">
            <p:custDataLst>
              <p:tags r:id="rId13"/>
            </p:custDataLst>
          </p:nvPr>
        </p:nvSpPr>
        <p:spPr>
          <a:xfrm>
            <a:off x="3008736" y="1534795"/>
            <a:ext cx="116122" cy="393890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27" name="矩形 126"/>
          <p:cNvSpPr/>
          <p:nvPr userDrawn="1">
            <p:custDataLst>
              <p:tags r:id="rId14"/>
            </p:custDataLst>
          </p:nvPr>
        </p:nvSpPr>
        <p:spPr>
          <a:xfrm>
            <a:off x="3263074" y="1534795"/>
            <a:ext cx="116122" cy="393890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28" name="矩形 127"/>
          <p:cNvSpPr/>
          <p:nvPr userDrawn="1">
            <p:custDataLst>
              <p:tags r:id="rId15"/>
            </p:custDataLst>
          </p:nvPr>
        </p:nvSpPr>
        <p:spPr>
          <a:xfrm>
            <a:off x="3502575" y="1534795"/>
            <a:ext cx="116122" cy="393890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29" name="矩形 128"/>
          <p:cNvSpPr/>
          <p:nvPr userDrawn="1">
            <p:custDataLst>
              <p:tags r:id="rId16"/>
            </p:custDataLst>
          </p:nvPr>
        </p:nvSpPr>
        <p:spPr>
          <a:xfrm>
            <a:off x="3752298" y="1534795"/>
            <a:ext cx="116122" cy="393890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30" name="组合 129"/>
          <p:cNvGrpSpPr/>
          <p:nvPr userDrawn="1">
            <p:custDataLst>
              <p:tags r:id="rId17"/>
            </p:custDataLst>
          </p:nvPr>
        </p:nvGrpSpPr>
        <p:grpSpPr>
          <a:xfrm>
            <a:off x="8011795" y="5029200"/>
            <a:ext cx="1529080" cy="57785"/>
            <a:chOff x="8017271" y="4653232"/>
            <a:chExt cx="1529291" cy="57551"/>
          </a:xfrm>
        </p:grpSpPr>
        <p:sp>
          <p:nvSpPr>
            <p:cNvPr id="131" name="椭圆 130"/>
            <p:cNvSpPr/>
            <p:nvPr>
              <p:custDataLst>
                <p:tags r:id="rId18"/>
              </p:custDataLst>
            </p:nvPr>
          </p:nvSpPr>
          <p:spPr>
            <a:xfrm>
              <a:off x="8017271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2" name="椭圆 131"/>
            <p:cNvSpPr/>
            <p:nvPr>
              <p:custDataLst>
                <p:tags r:id="rId19"/>
              </p:custDataLst>
            </p:nvPr>
          </p:nvSpPr>
          <p:spPr>
            <a:xfrm>
              <a:off x="8107758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3" name="椭圆 132"/>
            <p:cNvSpPr/>
            <p:nvPr>
              <p:custDataLst>
                <p:tags r:id="rId20"/>
              </p:custDataLst>
            </p:nvPr>
          </p:nvSpPr>
          <p:spPr>
            <a:xfrm>
              <a:off x="8199209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4" name="椭圆 133"/>
            <p:cNvSpPr/>
            <p:nvPr>
              <p:custDataLst>
                <p:tags r:id="rId21"/>
              </p:custDataLst>
            </p:nvPr>
          </p:nvSpPr>
          <p:spPr>
            <a:xfrm>
              <a:off x="8290660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5" name="椭圆 134"/>
            <p:cNvSpPr/>
            <p:nvPr>
              <p:custDataLst>
                <p:tags r:id="rId22"/>
              </p:custDataLst>
            </p:nvPr>
          </p:nvSpPr>
          <p:spPr>
            <a:xfrm rot="900000">
              <a:off x="8382111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6" name="椭圆 135"/>
            <p:cNvSpPr/>
            <p:nvPr>
              <p:custDataLst>
                <p:tags r:id="rId23"/>
              </p:custDataLst>
            </p:nvPr>
          </p:nvSpPr>
          <p:spPr>
            <a:xfrm rot="900000">
              <a:off x="8482304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7" name="椭圆 136"/>
            <p:cNvSpPr/>
            <p:nvPr>
              <p:custDataLst>
                <p:tags r:id="rId24"/>
              </p:custDataLst>
            </p:nvPr>
          </p:nvSpPr>
          <p:spPr>
            <a:xfrm rot="900000">
              <a:off x="8580605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8" name="椭圆 137"/>
            <p:cNvSpPr/>
            <p:nvPr>
              <p:custDataLst>
                <p:tags r:id="rId25"/>
              </p:custDataLst>
            </p:nvPr>
          </p:nvSpPr>
          <p:spPr>
            <a:xfrm rot="900000">
              <a:off x="8677684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9" name="椭圆 138"/>
            <p:cNvSpPr/>
            <p:nvPr>
              <p:custDataLst>
                <p:tags r:id="rId26"/>
              </p:custDataLst>
            </p:nvPr>
          </p:nvSpPr>
          <p:spPr>
            <a:xfrm rot="900000">
              <a:off x="8772992" y="4653234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0" name="椭圆 139"/>
            <p:cNvSpPr/>
            <p:nvPr>
              <p:custDataLst>
                <p:tags r:id="rId27"/>
              </p:custDataLst>
            </p:nvPr>
          </p:nvSpPr>
          <p:spPr>
            <a:xfrm rot="900000">
              <a:off x="8871769" y="4653233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1" name="椭圆 140"/>
            <p:cNvSpPr/>
            <p:nvPr>
              <p:custDataLst>
                <p:tags r:id="rId28"/>
              </p:custDataLst>
            </p:nvPr>
          </p:nvSpPr>
          <p:spPr>
            <a:xfrm rot="900000">
              <a:off x="8970070" y="4653233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2" name="椭圆 141"/>
            <p:cNvSpPr/>
            <p:nvPr>
              <p:custDataLst>
                <p:tags r:id="rId29"/>
              </p:custDataLst>
            </p:nvPr>
          </p:nvSpPr>
          <p:spPr>
            <a:xfrm rot="900000">
              <a:off x="9069001" y="4653233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3" name="椭圆 142"/>
            <p:cNvSpPr/>
            <p:nvPr>
              <p:custDataLst>
                <p:tags r:id="rId30"/>
              </p:custDataLst>
            </p:nvPr>
          </p:nvSpPr>
          <p:spPr>
            <a:xfrm rot="900000">
              <a:off x="9170112" y="4653233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4" name="椭圆 143"/>
            <p:cNvSpPr/>
            <p:nvPr>
              <p:custDataLst>
                <p:tags r:id="rId31"/>
              </p:custDataLst>
            </p:nvPr>
          </p:nvSpPr>
          <p:spPr>
            <a:xfrm rot="900000">
              <a:off x="9269627" y="4653232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5" name="椭圆 144"/>
            <p:cNvSpPr/>
            <p:nvPr>
              <p:custDataLst>
                <p:tags r:id="rId32"/>
              </p:custDataLst>
            </p:nvPr>
          </p:nvSpPr>
          <p:spPr>
            <a:xfrm rot="900000">
              <a:off x="9379320" y="4653232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6" name="椭圆 145"/>
            <p:cNvSpPr/>
            <p:nvPr>
              <p:custDataLst>
                <p:tags r:id="rId33"/>
              </p:custDataLst>
            </p:nvPr>
          </p:nvSpPr>
          <p:spPr>
            <a:xfrm rot="900000">
              <a:off x="9489014" y="4653232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47" name="组合 146"/>
          <p:cNvGrpSpPr/>
          <p:nvPr userDrawn="1">
            <p:custDataLst>
              <p:tags r:id="rId34"/>
            </p:custDataLst>
          </p:nvPr>
        </p:nvGrpSpPr>
        <p:grpSpPr>
          <a:xfrm>
            <a:off x="8011795" y="5121910"/>
            <a:ext cx="1529080" cy="57785"/>
            <a:chOff x="8017271" y="4745817"/>
            <a:chExt cx="1529291" cy="57551"/>
          </a:xfrm>
        </p:grpSpPr>
        <p:sp>
          <p:nvSpPr>
            <p:cNvPr id="148" name="椭圆 147"/>
            <p:cNvSpPr/>
            <p:nvPr>
              <p:custDataLst>
                <p:tags r:id="rId35"/>
              </p:custDataLst>
            </p:nvPr>
          </p:nvSpPr>
          <p:spPr>
            <a:xfrm>
              <a:off x="8017271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9" name="椭圆 148"/>
            <p:cNvSpPr/>
            <p:nvPr>
              <p:custDataLst>
                <p:tags r:id="rId36"/>
              </p:custDataLst>
            </p:nvPr>
          </p:nvSpPr>
          <p:spPr>
            <a:xfrm>
              <a:off x="8107758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0" name="椭圆 149"/>
            <p:cNvSpPr/>
            <p:nvPr>
              <p:custDataLst>
                <p:tags r:id="rId37"/>
              </p:custDataLst>
            </p:nvPr>
          </p:nvSpPr>
          <p:spPr>
            <a:xfrm>
              <a:off x="8199209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1" name="椭圆 150"/>
            <p:cNvSpPr/>
            <p:nvPr>
              <p:custDataLst>
                <p:tags r:id="rId38"/>
              </p:custDataLst>
            </p:nvPr>
          </p:nvSpPr>
          <p:spPr>
            <a:xfrm>
              <a:off x="8290660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2" name="椭圆 151"/>
            <p:cNvSpPr/>
            <p:nvPr>
              <p:custDataLst>
                <p:tags r:id="rId39"/>
              </p:custDataLst>
            </p:nvPr>
          </p:nvSpPr>
          <p:spPr>
            <a:xfrm rot="900000">
              <a:off x="8382111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3" name="椭圆 152"/>
            <p:cNvSpPr/>
            <p:nvPr>
              <p:custDataLst>
                <p:tags r:id="rId40"/>
              </p:custDataLst>
            </p:nvPr>
          </p:nvSpPr>
          <p:spPr>
            <a:xfrm rot="900000">
              <a:off x="8482304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4" name="椭圆 153"/>
            <p:cNvSpPr/>
            <p:nvPr>
              <p:custDataLst>
                <p:tags r:id="rId41"/>
              </p:custDataLst>
            </p:nvPr>
          </p:nvSpPr>
          <p:spPr>
            <a:xfrm rot="900000">
              <a:off x="8580605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5" name="椭圆 154"/>
            <p:cNvSpPr/>
            <p:nvPr>
              <p:custDataLst>
                <p:tags r:id="rId42"/>
              </p:custDataLst>
            </p:nvPr>
          </p:nvSpPr>
          <p:spPr>
            <a:xfrm rot="900000">
              <a:off x="8677684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6" name="椭圆 155"/>
            <p:cNvSpPr/>
            <p:nvPr>
              <p:custDataLst>
                <p:tags r:id="rId43"/>
              </p:custDataLst>
            </p:nvPr>
          </p:nvSpPr>
          <p:spPr>
            <a:xfrm rot="900000">
              <a:off x="8772992" y="4745819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7" name="椭圆 156"/>
            <p:cNvSpPr/>
            <p:nvPr>
              <p:custDataLst>
                <p:tags r:id="rId44"/>
              </p:custDataLst>
            </p:nvPr>
          </p:nvSpPr>
          <p:spPr>
            <a:xfrm rot="900000">
              <a:off x="8871769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8" name="椭圆 157"/>
            <p:cNvSpPr/>
            <p:nvPr>
              <p:custDataLst>
                <p:tags r:id="rId45"/>
              </p:custDataLst>
            </p:nvPr>
          </p:nvSpPr>
          <p:spPr>
            <a:xfrm rot="900000">
              <a:off x="8970070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9" name="椭圆 158"/>
            <p:cNvSpPr/>
            <p:nvPr>
              <p:custDataLst>
                <p:tags r:id="rId46"/>
              </p:custDataLst>
            </p:nvPr>
          </p:nvSpPr>
          <p:spPr>
            <a:xfrm rot="900000">
              <a:off x="9069001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0" name="椭圆 159"/>
            <p:cNvSpPr/>
            <p:nvPr>
              <p:custDataLst>
                <p:tags r:id="rId47"/>
              </p:custDataLst>
            </p:nvPr>
          </p:nvSpPr>
          <p:spPr>
            <a:xfrm rot="900000">
              <a:off x="9170112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1" name="椭圆 160"/>
            <p:cNvSpPr/>
            <p:nvPr>
              <p:custDataLst>
                <p:tags r:id="rId48"/>
              </p:custDataLst>
            </p:nvPr>
          </p:nvSpPr>
          <p:spPr>
            <a:xfrm rot="900000">
              <a:off x="9269627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2" name="椭圆 161"/>
            <p:cNvSpPr/>
            <p:nvPr>
              <p:custDataLst>
                <p:tags r:id="rId49"/>
              </p:custDataLst>
            </p:nvPr>
          </p:nvSpPr>
          <p:spPr>
            <a:xfrm rot="900000">
              <a:off x="9379320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3" name="椭圆 162"/>
            <p:cNvSpPr/>
            <p:nvPr>
              <p:custDataLst>
                <p:tags r:id="rId50"/>
              </p:custDataLst>
            </p:nvPr>
          </p:nvSpPr>
          <p:spPr>
            <a:xfrm rot="900000">
              <a:off x="9489014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64" name="组合 163"/>
          <p:cNvGrpSpPr/>
          <p:nvPr userDrawn="1">
            <p:custDataLst>
              <p:tags r:id="rId51"/>
            </p:custDataLst>
          </p:nvPr>
        </p:nvGrpSpPr>
        <p:grpSpPr>
          <a:xfrm>
            <a:off x="8011795" y="5228590"/>
            <a:ext cx="1529080" cy="57785"/>
            <a:chOff x="8017271" y="4745817"/>
            <a:chExt cx="1529291" cy="57551"/>
          </a:xfrm>
        </p:grpSpPr>
        <p:sp>
          <p:nvSpPr>
            <p:cNvPr id="165" name="椭圆 164"/>
            <p:cNvSpPr/>
            <p:nvPr>
              <p:custDataLst>
                <p:tags r:id="rId52"/>
              </p:custDataLst>
            </p:nvPr>
          </p:nvSpPr>
          <p:spPr>
            <a:xfrm>
              <a:off x="8017271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6" name="椭圆 165"/>
            <p:cNvSpPr/>
            <p:nvPr>
              <p:custDataLst>
                <p:tags r:id="rId53"/>
              </p:custDataLst>
            </p:nvPr>
          </p:nvSpPr>
          <p:spPr>
            <a:xfrm>
              <a:off x="8107758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7" name="椭圆 166"/>
            <p:cNvSpPr/>
            <p:nvPr>
              <p:custDataLst>
                <p:tags r:id="rId54"/>
              </p:custDataLst>
            </p:nvPr>
          </p:nvSpPr>
          <p:spPr>
            <a:xfrm>
              <a:off x="8199209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8" name="椭圆 167"/>
            <p:cNvSpPr/>
            <p:nvPr>
              <p:custDataLst>
                <p:tags r:id="rId55"/>
              </p:custDataLst>
            </p:nvPr>
          </p:nvSpPr>
          <p:spPr>
            <a:xfrm>
              <a:off x="8290660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9" name="椭圆 168"/>
            <p:cNvSpPr/>
            <p:nvPr>
              <p:custDataLst>
                <p:tags r:id="rId56"/>
              </p:custDataLst>
            </p:nvPr>
          </p:nvSpPr>
          <p:spPr>
            <a:xfrm rot="900000">
              <a:off x="8382111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0" name="椭圆 169"/>
            <p:cNvSpPr/>
            <p:nvPr>
              <p:custDataLst>
                <p:tags r:id="rId57"/>
              </p:custDataLst>
            </p:nvPr>
          </p:nvSpPr>
          <p:spPr>
            <a:xfrm rot="900000">
              <a:off x="8482304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1" name="椭圆 170"/>
            <p:cNvSpPr/>
            <p:nvPr>
              <p:custDataLst>
                <p:tags r:id="rId58"/>
              </p:custDataLst>
            </p:nvPr>
          </p:nvSpPr>
          <p:spPr>
            <a:xfrm rot="900000">
              <a:off x="8580605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2" name="椭圆 171"/>
            <p:cNvSpPr/>
            <p:nvPr>
              <p:custDataLst>
                <p:tags r:id="rId59"/>
              </p:custDataLst>
            </p:nvPr>
          </p:nvSpPr>
          <p:spPr>
            <a:xfrm rot="900000">
              <a:off x="8677684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3" name="椭圆 172"/>
            <p:cNvSpPr/>
            <p:nvPr>
              <p:custDataLst>
                <p:tags r:id="rId60"/>
              </p:custDataLst>
            </p:nvPr>
          </p:nvSpPr>
          <p:spPr>
            <a:xfrm rot="900000">
              <a:off x="8772992" y="4745819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4" name="椭圆 173"/>
            <p:cNvSpPr/>
            <p:nvPr>
              <p:custDataLst>
                <p:tags r:id="rId61"/>
              </p:custDataLst>
            </p:nvPr>
          </p:nvSpPr>
          <p:spPr>
            <a:xfrm rot="900000">
              <a:off x="8871769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5" name="椭圆 174"/>
            <p:cNvSpPr/>
            <p:nvPr>
              <p:custDataLst>
                <p:tags r:id="rId62"/>
              </p:custDataLst>
            </p:nvPr>
          </p:nvSpPr>
          <p:spPr>
            <a:xfrm rot="900000">
              <a:off x="8970070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6" name="椭圆 175"/>
            <p:cNvSpPr/>
            <p:nvPr>
              <p:custDataLst>
                <p:tags r:id="rId63"/>
              </p:custDataLst>
            </p:nvPr>
          </p:nvSpPr>
          <p:spPr>
            <a:xfrm rot="900000">
              <a:off x="9069001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7" name="椭圆 176"/>
            <p:cNvSpPr/>
            <p:nvPr>
              <p:custDataLst>
                <p:tags r:id="rId64"/>
              </p:custDataLst>
            </p:nvPr>
          </p:nvSpPr>
          <p:spPr>
            <a:xfrm rot="900000">
              <a:off x="9170112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8" name="椭圆 177"/>
            <p:cNvSpPr/>
            <p:nvPr>
              <p:custDataLst>
                <p:tags r:id="rId65"/>
              </p:custDataLst>
            </p:nvPr>
          </p:nvSpPr>
          <p:spPr>
            <a:xfrm rot="900000">
              <a:off x="9269627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9" name="椭圆 178"/>
            <p:cNvSpPr/>
            <p:nvPr>
              <p:custDataLst>
                <p:tags r:id="rId66"/>
              </p:custDataLst>
            </p:nvPr>
          </p:nvSpPr>
          <p:spPr>
            <a:xfrm rot="900000">
              <a:off x="9379320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80" name="椭圆 179"/>
            <p:cNvSpPr/>
            <p:nvPr>
              <p:custDataLst>
                <p:tags r:id="rId67"/>
              </p:custDataLst>
            </p:nvPr>
          </p:nvSpPr>
          <p:spPr>
            <a:xfrm rot="900000">
              <a:off x="9489014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81" name="等腰三角形 180"/>
          <p:cNvSpPr/>
          <p:nvPr userDrawn="1">
            <p:custDataLst>
              <p:tags r:id="rId68"/>
            </p:custDataLst>
          </p:nvPr>
        </p:nvSpPr>
        <p:spPr>
          <a:xfrm rot="5841703">
            <a:off x="5126990" y="2024380"/>
            <a:ext cx="2185670" cy="1884045"/>
          </a:xfrm>
          <a:prstGeom prst="triangle">
            <a:avLst>
              <a:gd name="adj" fmla="val 9271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2" name="椭圆 181"/>
          <p:cNvSpPr/>
          <p:nvPr userDrawn="1">
            <p:custDataLst>
              <p:tags r:id="rId69"/>
            </p:custDataLst>
          </p:nvPr>
        </p:nvSpPr>
        <p:spPr>
          <a:xfrm>
            <a:off x="7865745" y="2379980"/>
            <a:ext cx="128270" cy="128270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3" name="椭圆 182"/>
          <p:cNvSpPr/>
          <p:nvPr userDrawn="1">
            <p:custDataLst>
              <p:tags r:id="rId70"/>
            </p:custDataLst>
          </p:nvPr>
        </p:nvSpPr>
        <p:spPr>
          <a:xfrm>
            <a:off x="8439785" y="3966845"/>
            <a:ext cx="128270" cy="128270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cxnSp>
        <p:nvCxnSpPr>
          <p:cNvPr id="184" name="直接连接符 183"/>
          <p:cNvCxnSpPr/>
          <p:nvPr userDrawn="1">
            <p:custDataLst>
              <p:tags r:id="rId71"/>
            </p:custDataLst>
          </p:nvPr>
        </p:nvCxnSpPr>
        <p:spPr>
          <a:xfrm rot="696736" flipV="1">
            <a:off x="5902596" y="3176025"/>
            <a:ext cx="101667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/>
          <p:cNvCxnSpPr/>
          <p:nvPr userDrawn="1">
            <p:custDataLst>
              <p:tags r:id="rId72"/>
            </p:custDataLst>
          </p:nvPr>
        </p:nvCxnSpPr>
        <p:spPr>
          <a:xfrm rot="696736">
            <a:off x="5996034" y="3194574"/>
            <a:ext cx="95324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/>
          <p:cNvCxnSpPr/>
          <p:nvPr userDrawn="1">
            <p:custDataLst>
              <p:tags r:id="rId73"/>
            </p:custDataLst>
          </p:nvPr>
        </p:nvCxnSpPr>
        <p:spPr>
          <a:xfrm rot="696736" flipV="1">
            <a:off x="6095555" y="3215677"/>
            <a:ext cx="101667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接连接符 186"/>
          <p:cNvCxnSpPr/>
          <p:nvPr userDrawn="1">
            <p:custDataLst>
              <p:tags r:id="rId74"/>
            </p:custDataLst>
          </p:nvPr>
        </p:nvCxnSpPr>
        <p:spPr>
          <a:xfrm rot="696736">
            <a:off x="6195205" y="3235503"/>
            <a:ext cx="95324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连接符 187"/>
          <p:cNvCxnSpPr/>
          <p:nvPr userDrawn="1">
            <p:custDataLst>
              <p:tags r:id="rId75"/>
            </p:custDataLst>
          </p:nvPr>
        </p:nvCxnSpPr>
        <p:spPr>
          <a:xfrm rot="696736" flipV="1">
            <a:off x="6288513" y="3255328"/>
            <a:ext cx="101667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/>
          <p:cNvCxnSpPr/>
          <p:nvPr userDrawn="1">
            <p:custDataLst>
              <p:tags r:id="rId76"/>
            </p:custDataLst>
          </p:nvPr>
        </p:nvCxnSpPr>
        <p:spPr>
          <a:xfrm rot="696736">
            <a:off x="6388163" y="3275154"/>
            <a:ext cx="95324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189"/>
          <p:cNvCxnSpPr/>
          <p:nvPr userDrawn="1">
            <p:custDataLst>
              <p:tags r:id="rId77"/>
            </p:custDataLst>
          </p:nvPr>
        </p:nvCxnSpPr>
        <p:spPr>
          <a:xfrm rot="696736" flipV="1">
            <a:off x="6482513" y="3295194"/>
            <a:ext cx="101667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190"/>
          <p:cNvCxnSpPr/>
          <p:nvPr userDrawn="1">
            <p:custDataLst>
              <p:tags r:id="rId78"/>
            </p:custDataLst>
          </p:nvPr>
        </p:nvCxnSpPr>
        <p:spPr>
          <a:xfrm rot="696736">
            <a:off x="6582164" y="3315020"/>
            <a:ext cx="95324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/>
          <p:cNvCxnSpPr/>
          <p:nvPr userDrawn="1">
            <p:custDataLst>
              <p:tags r:id="rId79"/>
            </p:custDataLst>
          </p:nvPr>
        </p:nvCxnSpPr>
        <p:spPr>
          <a:xfrm rot="696736" flipV="1">
            <a:off x="6675471" y="3334846"/>
            <a:ext cx="101667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/>
          <p:cNvCxnSpPr/>
          <p:nvPr userDrawn="1">
            <p:custDataLst>
              <p:tags r:id="rId80"/>
            </p:custDataLst>
          </p:nvPr>
        </p:nvCxnSpPr>
        <p:spPr>
          <a:xfrm rot="696736">
            <a:off x="6775122" y="3354672"/>
            <a:ext cx="95324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/>
          <p:cNvCxnSpPr/>
          <p:nvPr userDrawn="1">
            <p:custDataLst>
              <p:tags r:id="rId81"/>
            </p:custDataLst>
          </p:nvPr>
        </p:nvCxnSpPr>
        <p:spPr>
          <a:xfrm rot="696736" flipV="1">
            <a:off x="6868430" y="3374498"/>
            <a:ext cx="101667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文本框 194"/>
          <p:cNvSpPr txBox="1"/>
          <p:nvPr userDrawn="1">
            <p:custDataLst>
              <p:tags r:id="rId82"/>
            </p:custDataLst>
          </p:nvPr>
        </p:nvSpPr>
        <p:spPr>
          <a:xfrm>
            <a:off x="1084580" y="1923415"/>
            <a:ext cx="1040130" cy="2216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“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6" name="文本框 195"/>
          <p:cNvSpPr txBox="1"/>
          <p:nvPr userDrawn="1">
            <p:custDataLst>
              <p:tags r:id="rId83"/>
            </p:custDataLst>
          </p:nvPr>
        </p:nvSpPr>
        <p:spPr>
          <a:xfrm>
            <a:off x="10039350" y="3124200"/>
            <a:ext cx="1033145" cy="2216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”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7" name="矩形 196"/>
          <p:cNvSpPr/>
          <p:nvPr userDrawn="1">
            <p:custDataLst>
              <p:tags r:id="rId87"/>
            </p:custDataLst>
          </p:nvPr>
        </p:nvSpPr>
        <p:spPr>
          <a:xfrm>
            <a:off x="693420" y="522605"/>
            <a:ext cx="10811510" cy="5835650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88"/>
            </p:custDataLst>
          </p:nvPr>
        </p:nvSpPr>
        <p:spPr>
          <a:xfrm>
            <a:off x="921995" y="747332"/>
            <a:ext cx="10421645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 userDrawn="1">
            <p:custDataLst>
              <p:tags r:id="rId2"/>
            </p:custDataLst>
          </p:nvPr>
        </p:nvGrpSpPr>
        <p:grpSpPr>
          <a:xfrm>
            <a:off x="106605" y="-15735"/>
            <a:ext cx="11950114" cy="6769452"/>
            <a:chOff x="106605" y="-15735"/>
            <a:chExt cx="11950114" cy="6769452"/>
          </a:xfrm>
        </p:grpSpPr>
        <p:grpSp>
          <p:nvGrpSpPr>
            <p:cNvPr id="61" name="组合 60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11443909" y="4857426"/>
              <a:ext cx="612810" cy="1896291"/>
              <a:chOff x="17265" y="6303"/>
              <a:chExt cx="1218" cy="3769"/>
            </a:xfrm>
          </p:grpSpPr>
          <p:sp>
            <p:nvSpPr>
              <p:cNvPr id="66" name="等腰三角形 65"/>
              <p:cNvSpPr/>
              <p:nvPr userDrawn="1">
                <p:custDataLst>
                  <p:tags r:id="rId4"/>
                </p:custDataLst>
              </p:nvPr>
            </p:nvSpPr>
            <p:spPr>
              <a:xfrm rot="1461703">
                <a:off x="17265" y="9024"/>
                <a:ext cx="1218" cy="1049"/>
              </a:xfrm>
              <a:prstGeom prst="triangle">
                <a:avLst>
                  <a:gd name="adj" fmla="val 9271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grpSp>
            <p:nvGrpSpPr>
              <p:cNvPr id="67" name="组合 66"/>
              <p:cNvGrpSpPr/>
              <p:nvPr userDrawn="1"/>
            </p:nvGrpSpPr>
            <p:grpSpPr>
              <a:xfrm rot="17916736">
                <a:off x="17610" y="9129"/>
                <a:ext cx="1246" cy="140"/>
                <a:chOff x="8840335" y="-2017486"/>
                <a:chExt cx="865192" cy="96620"/>
              </a:xfrm>
            </p:grpSpPr>
            <p:cxnSp>
              <p:nvCxnSpPr>
                <p:cNvPr id="72" name="直接连接符 71"/>
                <p:cNvCxnSpPr/>
                <p:nvPr>
                  <p:custDataLst>
                    <p:tags r:id="rId5"/>
                  </p:custDataLst>
                </p:nvPr>
              </p:nvCxnSpPr>
              <p:spPr>
                <a:xfrm flipV="1">
                  <a:off x="8840335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8910050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>
                  <p:custDataLst>
                    <p:tags r:id="rId7"/>
                  </p:custDataLst>
                </p:nvPr>
              </p:nvCxnSpPr>
              <p:spPr>
                <a:xfrm flipV="1">
                  <a:off x="8984404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9058758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>
                  <p:custDataLst>
                    <p:tags r:id="rId9"/>
                  </p:custDataLst>
                </p:nvPr>
              </p:nvCxnSpPr>
              <p:spPr>
                <a:xfrm flipV="1">
                  <a:off x="9128473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>
                  <p:custDataLst>
                    <p:tags r:id="rId10"/>
                  </p:custDataLst>
                </p:nvPr>
              </p:nvCxnSpPr>
              <p:spPr>
                <a:xfrm>
                  <a:off x="9202827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>
                  <p:custDataLst>
                    <p:tags r:id="rId11"/>
                  </p:custDataLst>
                </p:nvPr>
              </p:nvCxnSpPr>
              <p:spPr>
                <a:xfrm flipV="1">
                  <a:off x="9273320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>
                  <p:custDataLst>
                    <p:tags r:id="rId12"/>
                  </p:custDataLst>
                </p:nvPr>
              </p:nvCxnSpPr>
              <p:spPr>
                <a:xfrm>
                  <a:off x="9347674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>
                  <p:custDataLst>
                    <p:tags r:id="rId13"/>
                  </p:custDataLst>
                </p:nvPr>
              </p:nvCxnSpPr>
              <p:spPr>
                <a:xfrm flipV="1">
                  <a:off x="9417389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9491743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/>
                <p:cNvCxnSpPr/>
                <p:nvPr>
                  <p:custDataLst>
                    <p:tags r:id="rId15"/>
                  </p:custDataLst>
                </p:nvPr>
              </p:nvCxnSpPr>
              <p:spPr>
                <a:xfrm flipV="1">
                  <a:off x="9561458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/>
                <p:cNvCxnSpPr/>
                <p:nvPr>
                  <p:custDataLst>
                    <p:tags r:id="rId16"/>
                  </p:custDataLst>
                </p:nvPr>
              </p:nvCxnSpPr>
              <p:spPr>
                <a:xfrm>
                  <a:off x="9635812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" name="椭圆 67"/>
              <p:cNvSpPr/>
              <p:nvPr userDrawn="1">
                <p:custDataLst>
                  <p:tags r:id="rId17"/>
                </p:custDataLst>
              </p:nvPr>
            </p:nvSpPr>
            <p:spPr>
              <a:xfrm>
                <a:off x="17683" y="8343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9" name="椭圆 68"/>
              <p:cNvSpPr/>
              <p:nvPr userDrawn="1">
                <p:custDataLst>
                  <p:tags r:id="rId18"/>
                </p:custDataLst>
              </p:nvPr>
            </p:nvSpPr>
            <p:spPr>
              <a:xfrm>
                <a:off x="18243" y="7177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0" name="椭圆 69"/>
              <p:cNvSpPr/>
              <p:nvPr userDrawn="1">
                <p:custDataLst>
                  <p:tags r:id="rId19"/>
                </p:custDataLst>
              </p:nvPr>
            </p:nvSpPr>
            <p:spPr>
              <a:xfrm>
                <a:off x="17319" y="7379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1" name="椭圆 70"/>
              <p:cNvSpPr/>
              <p:nvPr userDrawn="1">
                <p:custDataLst>
                  <p:tags r:id="rId20"/>
                </p:custDataLst>
              </p:nvPr>
            </p:nvSpPr>
            <p:spPr>
              <a:xfrm>
                <a:off x="17906" y="6303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grpSp>
          <p:nvGrpSpPr>
            <p:cNvPr id="62" name="组合 61"/>
            <p:cNvGrpSpPr/>
            <p:nvPr userDrawn="1"/>
          </p:nvGrpSpPr>
          <p:grpSpPr>
            <a:xfrm>
              <a:off x="106605" y="-15735"/>
              <a:ext cx="387234" cy="723600"/>
              <a:chOff x="2868565" y="1534795"/>
              <a:chExt cx="609963" cy="3938905"/>
            </a:xfrm>
            <a:solidFill>
              <a:schemeClr val="accent1"/>
            </a:solidFill>
          </p:grpSpPr>
          <p:sp>
            <p:nvSpPr>
              <p:cNvPr id="63" name="矩形 62"/>
              <p:cNvSpPr/>
              <p:nvPr userDrawn="1">
                <p:custDataLst>
                  <p:tags r:id="rId21"/>
                </p:custDataLst>
              </p:nvPr>
            </p:nvSpPr>
            <p:spPr>
              <a:xfrm>
                <a:off x="2868565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4" name="矩形 63"/>
              <p:cNvSpPr/>
              <p:nvPr userDrawn="1">
                <p:custDataLst>
                  <p:tags r:id="rId22"/>
                </p:custDataLst>
              </p:nvPr>
            </p:nvSpPr>
            <p:spPr>
              <a:xfrm>
                <a:off x="3108069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5" name="矩形 64"/>
              <p:cNvSpPr/>
              <p:nvPr userDrawn="1">
                <p:custDataLst>
                  <p:tags r:id="rId23"/>
                </p:custDataLst>
              </p:nvPr>
            </p:nvSpPr>
            <p:spPr>
              <a:xfrm>
                <a:off x="3362406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 userDrawn="1">
            <p:custDataLst>
              <p:tags r:id="rId2"/>
            </p:custDataLst>
          </p:nvPr>
        </p:nvGrpSpPr>
        <p:grpSpPr>
          <a:xfrm>
            <a:off x="106605" y="-15735"/>
            <a:ext cx="11950114" cy="6769452"/>
            <a:chOff x="106605" y="-15735"/>
            <a:chExt cx="11950114" cy="6769452"/>
          </a:xfrm>
        </p:grpSpPr>
        <p:grpSp>
          <p:nvGrpSpPr>
            <p:cNvPr id="60" name="组合 59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11443909" y="4857426"/>
              <a:ext cx="612810" cy="1896291"/>
              <a:chOff x="17265" y="6303"/>
              <a:chExt cx="1218" cy="3769"/>
            </a:xfrm>
          </p:grpSpPr>
          <p:sp>
            <p:nvSpPr>
              <p:cNvPr id="65" name="等腰三角形 64"/>
              <p:cNvSpPr/>
              <p:nvPr userDrawn="1">
                <p:custDataLst>
                  <p:tags r:id="rId4"/>
                </p:custDataLst>
              </p:nvPr>
            </p:nvSpPr>
            <p:spPr>
              <a:xfrm rot="1461703">
                <a:off x="17265" y="9024"/>
                <a:ext cx="1218" cy="1049"/>
              </a:xfrm>
              <a:prstGeom prst="triangle">
                <a:avLst>
                  <a:gd name="adj" fmla="val 9271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grpSp>
            <p:nvGrpSpPr>
              <p:cNvPr id="66" name="组合 65"/>
              <p:cNvGrpSpPr/>
              <p:nvPr userDrawn="1"/>
            </p:nvGrpSpPr>
            <p:grpSpPr>
              <a:xfrm rot="17916736">
                <a:off x="17610" y="9129"/>
                <a:ext cx="1246" cy="140"/>
                <a:chOff x="8840335" y="-2017486"/>
                <a:chExt cx="865192" cy="96620"/>
              </a:xfrm>
            </p:grpSpPr>
            <p:cxnSp>
              <p:nvCxnSpPr>
                <p:cNvPr id="71" name="直接连接符 70"/>
                <p:cNvCxnSpPr/>
                <p:nvPr>
                  <p:custDataLst>
                    <p:tags r:id="rId5"/>
                  </p:custDataLst>
                </p:nvPr>
              </p:nvCxnSpPr>
              <p:spPr>
                <a:xfrm flipV="1">
                  <a:off x="8840335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8910050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>
                  <p:custDataLst>
                    <p:tags r:id="rId7"/>
                  </p:custDataLst>
                </p:nvPr>
              </p:nvCxnSpPr>
              <p:spPr>
                <a:xfrm flipV="1">
                  <a:off x="8984404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9058758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>
                  <p:custDataLst>
                    <p:tags r:id="rId9"/>
                  </p:custDataLst>
                </p:nvPr>
              </p:nvCxnSpPr>
              <p:spPr>
                <a:xfrm flipV="1">
                  <a:off x="9128473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>
                  <p:custDataLst>
                    <p:tags r:id="rId10"/>
                  </p:custDataLst>
                </p:nvPr>
              </p:nvCxnSpPr>
              <p:spPr>
                <a:xfrm>
                  <a:off x="9202827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>
                  <p:custDataLst>
                    <p:tags r:id="rId11"/>
                  </p:custDataLst>
                </p:nvPr>
              </p:nvCxnSpPr>
              <p:spPr>
                <a:xfrm flipV="1">
                  <a:off x="9273320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>
                  <p:custDataLst>
                    <p:tags r:id="rId12"/>
                  </p:custDataLst>
                </p:nvPr>
              </p:nvCxnSpPr>
              <p:spPr>
                <a:xfrm>
                  <a:off x="9347674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>
                  <p:custDataLst>
                    <p:tags r:id="rId13"/>
                  </p:custDataLst>
                </p:nvPr>
              </p:nvCxnSpPr>
              <p:spPr>
                <a:xfrm flipV="1">
                  <a:off x="9417389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9491743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>
                  <p:custDataLst>
                    <p:tags r:id="rId15"/>
                  </p:custDataLst>
                </p:nvPr>
              </p:nvCxnSpPr>
              <p:spPr>
                <a:xfrm flipV="1">
                  <a:off x="9561458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/>
                <p:cNvCxnSpPr/>
                <p:nvPr>
                  <p:custDataLst>
                    <p:tags r:id="rId16"/>
                  </p:custDataLst>
                </p:nvPr>
              </p:nvCxnSpPr>
              <p:spPr>
                <a:xfrm>
                  <a:off x="9635812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7" name="椭圆 66"/>
              <p:cNvSpPr/>
              <p:nvPr userDrawn="1">
                <p:custDataLst>
                  <p:tags r:id="rId17"/>
                </p:custDataLst>
              </p:nvPr>
            </p:nvSpPr>
            <p:spPr>
              <a:xfrm>
                <a:off x="17683" y="8343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8" name="椭圆 67"/>
              <p:cNvSpPr/>
              <p:nvPr userDrawn="1">
                <p:custDataLst>
                  <p:tags r:id="rId18"/>
                </p:custDataLst>
              </p:nvPr>
            </p:nvSpPr>
            <p:spPr>
              <a:xfrm>
                <a:off x="18243" y="7177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9" name="椭圆 68"/>
              <p:cNvSpPr/>
              <p:nvPr userDrawn="1">
                <p:custDataLst>
                  <p:tags r:id="rId19"/>
                </p:custDataLst>
              </p:nvPr>
            </p:nvSpPr>
            <p:spPr>
              <a:xfrm>
                <a:off x="17319" y="7379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0" name="椭圆 69"/>
              <p:cNvSpPr/>
              <p:nvPr userDrawn="1">
                <p:custDataLst>
                  <p:tags r:id="rId20"/>
                </p:custDataLst>
              </p:nvPr>
            </p:nvSpPr>
            <p:spPr>
              <a:xfrm>
                <a:off x="17906" y="6303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grpSp>
          <p:nvGrpSpPr>
            <p:cNvPr id="61" name="组合 60"/>
            <p:cNvGrpSpPr/>
            <p:nvPr userDrawn="1"/>
          </p:nvGrpSpPr>
          <p:grpSpPr>
            <a:xfrm>
              <a:off x="106605" y="-15735"/>
              <a:ext cx="387234" cy="723600"/>
              <a:chOff x="2868565" y="1534795"/>
              <a:chExt cx="609963" cy="3938905"/>
            </a:xfrm>
            <a:solidFill>
              <a:schemeClr val="accent1"/>
            </a:solidFill>
          </p:grpSpPr>
          <p:sp>
            <p:nvSpPr>
              <p:cNvPr id="62" name="矩形 61"/>
              <p:cNvSpPr/>
              <p:nvPr userDrawn="1">
                <p:custDataLst>
                  <p:tags r:id="rId21"/>
                </p:custDataLst>
              </p:nvPr>
            </p:nvSpPr>
            <p:spPr>
              <a:xfrm>
                <a:off x="2868565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3" name="矩形 62"/>
              <p:cNvSpPr/>
              <p:nvPr userDrawn="1">
                <p:custDataLst>
                  <p:tags r:id="rId22"/>
                </p:custDataLst>
              </p:nvPr>
            </p:nvSpPr>
            <p:spPr>
              <a:xfrm>
                <a:off x="3108069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4" name="矩形 63"/>
              <p:cNvSpPr/>
              <p:nvPr userDrawn="1">
                <p:custDataLst>
                  <p:tags r:id="rId23"/>
                </p:custDataLst>
              </p:nvPr>
            </p:nvSpPr>
            <p:spPr>
              <a:xfrm>
                <a:off x="3362406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2"/>
            </p:custDataLst>
          </p:nvPr>
        </p:nvGrpSpPr>
        <p:grpSpPr>
          <a:xfrm>
            <a:off x="106605" y="-15735"/>
            <a:ext cx="11950114" cy="6769452"/>
            <a:chOff x="106605" y="-15735"/>
            <a:chExt cx="11950114" cy="6769452"/>
          </a:xfrm>
        </p:grpSpPr>
        <p:grpSp>
          <p:nvGrpSpPr>
            <p:cNvPr id="59" name="组合 58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11443909" y="4857426"/>
              <a:ext cx="612810" cy="1896291"/>
              <a:chOff x="17265" y="6303"/>
              <a:chExt cx="1218" cy="3769"/>
            </a:xfrm>
          </p:grpSpPr>
          <p:sp>
            <p:nvSpPr>
              <p:cNvPr id="64" name="等腰三角形 63"/>
              <p:cNvSpPr/>
              <p:nvPr userDrawn="1">
                <p:custDataLst>
                  <p:tags r:id="rId4"/>
                </p:custDataLst>
              </p:nvPr>
            </p:nvSpPr>
            <p:spPr>
              <a:xfrm rot="1461703">
                <a:off x="17265" y="9024"/>
                <a:ext cx="1218" cy="1049"/>
              </a:xfrm>
              <a:prstGeom prst="triangle">
                <a:avLst>
                  <a:gd name="adj" fmla="val 9271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grpSp>
            <p:nvGrpSpPr>
              <p:cNvPr id="65" name="组合 64"/>
              <p:cNvGrpSpPr/>
              <p:nvPr userDrawn="1"/>
            </p:nvGrpSpPr>
            <p:grpSpPr>
              <a:xfrm rot="17916736">
                <a:off x="17610" y="9129"/>
                <a:ext cx="1246" cy="140"/>
                <a:chOff x="8840335" y="-2017486"/>
                <a:chExt cx="865192" cy="96620"/>
              </a:xfrm>
            </p:grpSpPr>
            <p:cxnSp>
              <p:nvCxnSpPr>
                <p:cNvPr id="70" name="直接连接符 69"/>
                <p:cNvCxnSpPr/>
                <p:nvPr>
                  <p:custDataLst>
                    <p:tags r:id="rId5"/>
                  </p:custDataLst>
                </p:nvPr>
              </p:nvCxnSpPr>
              <p:spPr>
                <a:xfrm flipV="1">
                  <a:off x="8840335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8910050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>
                  <p:custDataLst>
                    <p:tags r:id="rId7"/>
                  </p:custDataLst>
                </p:nvPr>
              </p:nvCxnSpPr>
              <p:spPr>
                <a:xfrm flipV="1">
                  <a:off x="8984404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9058758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>
                  <p:custDataLst>
                    <p:tags r:id="rId9"/>
                  </p:custDataLst>
                </p:nvPr>
              </p:nvCxnSpPr>
              <p:spPr>
                <a:xfrm flipV="1">
                  <a:off x="9128473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>
                  <p:custDataLst>
                    <p:tags r:id="rId10"/>
                  </p:custDataLst>
                </p:nvPr>
              </p:nvCxnSpPr>
              <p:spPr>
                <a:xfrm>
                  <a:off x="9202827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>
                  <p:custDataLst>
                    <p:tags r:id="rId11"/>
                  </p:custDataLst>
                </p:nvPr>
              </p:nvCxnSpPr>
              <p:spPr>
                <a:xfrm flipV="1">
                  <a:off x="9273320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>
                  <p:custDataLst>
                    <p:tags r:id="rId12"/>
                  </p:custDataLst>
                </p:nvPr>
              </p:nvCxnSpPr>
              <p:spPr>
                <a:xfrm>
                  <a:off x="9347674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>
                  <p:custDataLst>
                    <p:tags r:id="rId13"/>
                  </p:custDataLst>
                </p:nvPr>
              </p:nvCxnSpPr>
              <p:spPr>
                <a:xfrm flipV="1">
                  <a:off x="9417389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9491743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>
                  <p:custDataLst>
                    <p:tags r:id="rId15"/>
                  </p:custDataLst>
                </p:nvPr>
              </p:nvCxnSpPr>
              <p:spPr>
                <a:xfrm flipV="1">
                  <a:off x="9561458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>
                  <p:custDataLst>
                    <p:tags r:id="rId16"/>
                  </p:custDataLst>
                </p:nvPr>
              </p:nvCxnSpPr>
              <p:spPr>
                <a:xfrm>
                  <a:off x="9635812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6" name="椭圆 65"/>
              <p:cNvSpPr/>
              <p:nvPr userDrawn="1">
                <p:custDataLst>
                  <p:tags r:id="rId17"/>
                </p:custDataLst>
              </p:nvPr>
            </p:nvSpPr>
            <p:spPr>
              <a:xfrm>
                <a:off x="17683" y="8343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7" name="椭圆 66"/>
              <p:cNvSpPr/>
              <p:nvPr userDrawn="1">
                <p:custDataLst>
                  <p:tags r:id="rId18"/>
                </p:custDataLst>
              </p:nvPr>
            </p:nvSpPr>
            <p:spPr>
              <a:xfrm>
                <a:off x="18243" y="7177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8" name="椭圆 67"/>
              <p:cNvSpPr/>
              <p:nvPr userDrawn="1">
                <p:custDataLst>
                  <p:tags r:id="rId19"/>
                </p:custDataLst>
              </p:nvPr>
            </p:nvSpPr>
            <p:spPr>
              <a:xfrm>
                <a:off x="17319" y="7379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9" name="椭圆 68"/>
              <p:cNvSpPr/>
              <p:nvPr userDrawn="1">
                <p:custDataLst>
                  <p:tags r:id="rId20"/>
                </p:custDataLst>
              </p:nvPr>
            </p:nvSpPr>
            <p:spPr>
              <a:xfrm>
                <a:off x="17906" y="6303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grpSp>
          <p:nvGrpSpPr>
            <p:cNvPr id="60" name="组合 59"/>
            <p:cNvGrpSpPr/>
            <p:nvPr userDrawn="1"/>
          </p:nvGrpSpPr>
          <p:grpSpPr>
            <a:xfrm>
              <a:off x="106605" y="-15735"/>
              <a:ext cx="387234" cy="723600"/>
              <a:chOff x="2868565" y="1534795"/>
              <a:chExt cx="609963" cy="3938905"/>
            </a:xfrm>
            <a:solidFill>
              <a:schemeClr val="accent1"/>
            </a:solidFill>
          </p:grpSpPr>
          <p:sp>
            <p:nvSpPr>
              <p:cNvPr id="61" name="矩形 60"/>
              <p:cNvSpPr/>
              <p:nvPr userDrawn="1">
                <p:custDataLst>
                  <p:tags r:id="rId21"/>
                </p:custDataLst>
              </p:nvPr>
            </p:nvSpPr>
            <p:spPr>
              <a:xfrm>
                <a:off x="2868565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2" name="矩形 61"/>
              <p:cNvSpPr/>
              <p:nvPr userDrawn="1">
                <p:custDataLst>
                  <p:tags r:id="rId22"/>
                </p:custDataLst>
              </p:nvPr>
            </p:nvSpPr>
            <p:spPr>
              <a:xfrm>
                <a:off x="3108069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3" name="矩形 62"/>
              <p:cNvSpPr/>
              <p:nvPr userDrawn="1">
                <p:custDataLst>
                  <p:tags r:id="rId23"/>
                </p:custDataLst>
              </p:nvPr>
            </p:nvSpPr>
            <p:spPr>
              <a:xfrm>
                <a:off x="3362406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9525" y="-1905"/>
            <a:ext cx="12192000" cy="6925310"/>
          </a:xfrm>
          <a:prstGeom prst="rect">
            <a:avLst/>
          </a:prstGeom>
        </p:spPr>
      </p:pic>
      <p:sp>
        <p:nvSpPr>
          <p:cNvPr id="6" name="等腰三角形 5"/>
          <p:cNvSpPr/>
          <p:nvPr userDrawn="1">
            <p:custDataLst>
              <p:tags r:id="rId4"/>
            </p:custDataLst>
          </p:nvPr>
        </p:nvSpPr>
        <p:spPr>
          <a:xfrm rot="17471140">
            <a:off x="3698875" y="3422650"/>
            <a:ext cx="635635" cy="548005"/>
          </a:xfrm>
          <a:prstGeom prst="triangle">
            <a:avLst>
              <a:gd name="adj" fmla="val 0"/>
            </a:avLst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椭圆 7"/>
          <p:cNvSpPr/>
          <p:nvPr userDrawn="1">
            <p:custDataLst>
              <p:tags r:id="rId5"/>
            </p:custDataLst>
          </p:nvPr>
        </p:nvSpPr>
        <p:spPr>
          <a:xfrm>
            <a:off x="6482715" y="1130935"/>
            <a:ext cx="760095" cy="760095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椭圆 15"/>
          <p:cNvSpPr/>
          <p:nvPr userDrawn="1">
            <p:custDataLst>
              <p:tags r:id="rId6"/>
            </p:custDataLst>
          </p:nvPr>
        </p:nvSpPr>
        <p:spPr>
          <a:xfrm>
            <a:off x="11250295" y="4508500"/>
            <a:ext cx="231140" cy="231140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8" name="椭圆 47"/>
          <p:cNvSpPr/>
          <p:nvPr userDrawn="1">
            <p:custDataLst>
              <p:tags r:id="rId7"/>
            </p:custDataLst>
          </p:nvPr>
        </p:nvSpPr>
        <p:spPr>
          <a:xfrm>
            <a:off x="742315" y="3630930"/>
            <a:ext cx="363855" cy="363855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3" name="椭圆 52"/>
          <p:cNvSpPr/>
          <p:nvPr userDrawn="1">
            <p:custDataLst>
              <p:tags r:id="rId8"/>
            </p:custDataLst>
          </p:nvPr>
        </p:nvSpPr>
        <p:spPr>
          <a:xfrm>
            <a:off x="2003425" y="3052445"/>
            <a:ext cx="231140" cy="231140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2" name="矩形 61"/>
          <p:cNvSpPr/>
          <p:nvPr userDrawn="1">
            <p:custDataLst>
              <p:tags r:id="rId9"/>
            </p:custDataLst>
          </p:nvPr>
        </p:nvSpPr>
        <p:spPr>
          <a:xfrm>
            <a:off x="2769235" y="1534795"/>
            <a:ext cx="116122" cy="393890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3" name="矩形 62"/>
          <p:cNvSpPr/>
          <p:nvPr userDrawn="1">
            <p:custDataLst>
              <p:tags r:id="rId10"/>
            </p:custDataLst>
          </p:nvPr>
        </p:nvSpPr>
        <p:spPr>
          <a:xfrm>
            <a:off x="3008736" y="1534795"/>
            <a:ext cx="116122" cy="393890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4" name="矩形 63"/>
          <p:cNvSpPr/>
          <p:nvPr userDrawn="1">
            <p:custDataLst>
              <p:tags r:id="rId11"/>
            </p:custDataLst>
          </p:nvPr>
        </p:nvSpPr>
        <p:spPr>
          <a:xfrm>
            <a:off x="3263074" y="1534795"/>
            <a:ext cx="116122" cy="393890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5" name="矩形 64"/>
          <p:cNvSpPr/>
          <p:nvPr userDrawn="1">
            <p:custDataLst>
              <p:tags r:id="rId12"/>
            </p:custDataLst>
          </p:nvPr>
        </p:nvSpPr>
        <p:spPr>
          <a:xfrm>
            <a:off x="3502575" y="1534795"/>
            <a:ext cx="116122" cy="393890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6" name="矩形 65"/>
          <p:cNvSpPr/>
          <p:nvPr userDrawn="1">
            <p:custDataLst>
              <p:tags r:id="rId13"/>
            </p:custDataLst>
          </p:nvPr>
        </p:nvSpPr>
        <p:spPr>
          <a:xfrm>
            <a:off x="3752298" y="1534795"/>
            <a:ext cx="116122" cy="393890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19" name="等腰三角形 118"/>
          <p:cNvSpPr/>
          <p:nvPr userDrawn="1">
            <p:custDataLst>
              <p:tags r:id="rId14"/>
            </p:custDataLst>
          </p:nvPr>
        </p:nvSpPr>
        <p:spPr>
          <a:xfrm rot="5841703">
            <a:off x="5126990" y="2024380"/>
            <a:ext cx="2185670" cy="1884045"/>
          </a:xfrm>
          <a:prstGeom prst="triangle">
            <a:avLst>
              <a:gd name="adj" fmla="val 9271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cxnSp>
        <p:nvCxnSpPr>
          <p:cNvPr id="124" name="直接连接符 123"/>
          <p:cNvCxnSpPr/>
          <p:nvPr userDrawn="1">
            <p:custDataLst>
              <p:tags r:id="rId15"/>
            </p:custDataLst>
          </p:nvPr>
        </p:nvCxnSpPr>
        <p:spPr>
          <a:xfrm rot="696736" flipV="1">
            <a:off x="5902596" y="3176025"/>
            <a:ext cx="101667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 userDrawn="1">
            <p:custDataLst>
              <p:tags r:id="rId16"/>
            </p:custDataLst>
          </p:nvPr>
        </p:nvCxnSpPr>
        <p:spPr>
          <a:xfrm rot="696736">
            <a:off x="5996034" y="3194574"/>
            <a:ext cx="95324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 userDrawn="1">
            <p:custDataLst>
              <p:tags r:id="rId17"/>
            </p:custDataLst>
          </p:nvPr>
        </p:nvCxnSpPr>
        <p:spPr>
          <a:xfrm rot="696736" flipV="1">
            <a:off x="6095555" y="3215677"/>
            <a:ext cx="101667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 userDrawn="1">
            <p:custDataLst>
              <p:tags r:id="rId18"/>
            </p:custDataLst>
          </p:nvPr>
        </p:nvCxnSpPr>
        <p:spPr>
          <a:xfrm rot="696736">
            <a:off x="6195205" y="3235503"/>
            <a:ext cx="95324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 userDrawn="1">
            <p:custDataLst>
              <p:tags r:id="rId19"/>
            </p:custDataLst>
          </p:nvPr>
        </p:nvCxnSpPr>
        <p:spPr>
          <a:xfrm rot="696736" flipV="1">
            <a:off x="6288513" y="3255328"/>
            <a:ext cx="101667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 userDrawn="1">
            <p:custDataLst>
              <p:tags r:id="rId20"/>
            </p:custDataLst>
          </p:nvPr>
        </p:nvCxnSpPr>
        <p:spPr>
          <a:xfrm rot="696736">
            <a:off x="6388163" y="3275154"/>
            <a:ext cx="95324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 userDrawn="1">
            <p:custDataLst>
              <p:tags r:id="rId21"/>
            </p:custDataLst>
          </p:nvPr>
        </p:nvCxnSpPr>
        <p:spPr>
          <a:xfrm rot="696736" flipV="1">
            <a:off x="6482513" y="3295194"/>
            <a:ext cx="101667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 userDrawn="1">
            <p:custDataLst>
              <p:tags r:id="rId22"/>
            </p:custDataLst>
          </p:nvPr>
        </p:nvCxnSpPr>
        <p:spPr>
          <a:xfrm rot="696736">
            <a:off x="6582164" y="3315020"/>
            <a:ext cx="95324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 userDrawn="1">
            <p:custDataLst>
              <p:tags r:id="rId23"/>
            </p:custDataLst>
          </p:nvPr>
        </p:nvCxnSpPr>
        <p:spPr>
          <a:xfrm rot="696736" flipV="1">
            <a:off x="6675471" y="3334846"/>
            <a:ext cx="101667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 userDrawn="1">
            <p:custDataLst>
              <p:tags r:id="rId24"/>
            </p:custDataLst>
          </p:nvPr>
        </p:nvCxnSpPr>
        <p:spPr>
          <a:xfrm rot="696736">
            <a:off x="6775122" y="3354672"/>
            <a:ext cx="95324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 userDrawn="1">
            <p:custDataLst>
              <p:tags r:id="rId25"/>
            </p:custDataLst>
          </p:nvPr>
        </p:nvCxnSpPr>
        <p:spPr>
          <a:xfrm rot="696736" flipV="1">
            <a:off x="6868430" y="3374498"/>
            <a:ext cx="101667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 userDrawn="1">
            <p:custDataLst>
              <p:tags r:id="rId26"/>
            </p:custDataLst>
          </p:nvPr>
        </p:nvCxnSpPr>
        <p:spPr>
          <a:xfrm rot="696736">
            <a:off x="6968080" y="3394323"/>
            <a:ext cx="95324" cy="132080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矩形 135"/>
          <p:cNvSpPr/>
          <p:nvPr userDrawn="1">
            <p:custDataLst>
              <p:tags r:id="rId27"/>
            </p:custDataLst>
          </p:nvPr>
        </p:nvSpPr>
        <p:spPr>
          <a:xfrm>
            <a:off x="280035" y="1544955"/>
            <a:ext cx="11597005" cy="4173855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8" name="文本框 137"/>
          <p:cNvSpPr txBox="1"/>
          <p:nvPr userDrawn="1">
            <p:custDataLst>
              <p:tags r:id="rId28"/>
            </p:custDataLst>
          </p:nvPr>
        </p:nvSpPr>
        <p:spPr>
          <a:xfrm>
            <a:off x="631489" y="1775683"/>
            <a:ext cx="1040130" cy="22161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“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9" name="文本框 138"/>
          <p:cNvSpPr txBox="1"/>
          <p:nvPr userDrawn="1">
            <p:custDataLst>
              <p:tags r:id="rId29"/>
            </p:custDataLst>
          </p:nvPr>
        </p:nvSpPr>
        <p:spPr>
          <a:xfrm>
            <a:off x="10736034" y="3182256"/>
            <a:ext cx="1033145" cy="22161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”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0"/>
            </p:custDataLst>
          </p:nvPr>
        </p:nvSpPr>
        <p:spPr>
          <a:xfrm>
            <a:off x="1378857" y="2619364"/>
            <a:ext cx="9434286" cy="1325282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44" name="文本占位符 143"/>
          <p:cNvSpPr>
            <a:spLocks noGrp="1"/>
          </p:cNvSpPr>
          <p:nvPr>
            <p:ph type="body" sz="quarter" idx="13" hasCustomPrompt="1"/>
            <p:custDataLst>
              <p:tags r:id="rId34"/>
            </p:custDataLst>
          </p:nvPr>
        </p:nvSpPr>
        <p:spPr>
          <a:xfrm>
            <a:off x="1378857" y="4035079"/>
            <a:ext cx="9434286" cy="605516"/>
          </a:xfrm>
        </p:spPr>
        <p:txBody>
          <a:bodyPr lIns="900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2800" b="1" spc="0"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11454765" y="4872990"/>
            <a:ext cx="612140" cy="1896110"/>
            <a:chOff x="18039" y="7674"/>
            <a:chExt cx="964" cy="2986"/>
          </a:xfrm>
        </p:grpSpPr>
        <p:sp>
          <p:nvSpPr>
            <p:cNvPr id="49" name="等腰三角形 48"/>
            <p:cNvSpPr/>
            <p:nvPr userDrawn="1">
              <p:custDataLst>
                <p:tags r:id="rId3"/>
              </p:custDataLst>
            </p:nvPr>
          </p:nvSpPr>
          <p:spPr>
            <a:xfrm rot="1461703">
              <a:off x="18039" y="9830"/>
              <a:ext cx="965" cy="831"/>
            </a:xfrm>
            <a:prstGeom prst="triangle">
              <a:avLst>
                <a:gd name="adj" fmla="val 927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50" name="组合 49"/>
            <p:cNvGrpSpPr/>
            <p:nvPr userDrawn="1"/>
          </p:nvGrpSpPr>
          <p:grpSpPr>
            <a:xfrm rot="17916736">
              <a:off x="18312" y="9913"/>
              <a:ext cx="987" cy="111"/>
              <a:chOff x="8840335" y="-2017486"/>
              <a:chExt cx="865192" cy="96620"/>
            </a:xfrm>
          </p:grpSpPr>
          <p:cxnSp>
            <p:nvCxnSpPr>
              <p:cNvPr id="55" name="直接连接符 54"/>
              <p:cNvCxnSpPr/>
              <p:nvPr>
                <p:custDataLst>
                  <p:tags r:id="rId4"/>
                </p:custDataLst>
              </p:nvPr>
            </p:nvCxnSpPr>
            <p:spPr>
              <a:xfrm flipV="1">
                <a:off x="8840335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8910050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>
                <p:custDataLst>
                  <p:tags r:id="rId6"/>
                </p:custDataLst>
              </p:nvPr>
            </p:nvCxnSpPr>
            <p:spPr>
              <a:xfrm flipV="1">
                <a:off x="8984404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9058758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>
                <p:custDataLst>
                  <p:tags r:id="rId8"/>
                </p:custDataLst>
              </p:nvPr>
            </p:nvCxnSpPr>
            <p:spPr>
              <a:xfrm flipV="1">
                <a:off x="9128473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9202827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>
                <p:custDataLst>
                  <p:tags r:id="rId10"/>
                </p:custDataLst>
              </p:nvPr>
            </p:nvCxnSpPr>
            <p:spPr>
              <a:xfrm flipV="1">
                <a:off x="9273320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9347674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>
                <p:custDataLst>
                  <p:tags r:id="rId12"/>
                </p:custDataLst>
              </p:nvPr>
            </p:nvCxnSpPr>
            <p:spPr>
              <a:xfrm flipV="1">
                <a:off x="9417389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9491743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>
                <p:custDataLst>
                  <p:tags r:id="rId14"/>
                </p:custDataLst>
              </p:nvPr>
            </p:nvCxnSpPr>
            <p:spPr>
              <a:xfrm flipV="1">
                <a:off x="9561458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9635812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椭圆 50"/>
            <p:cNvSpPr/>
            <p:nvPr userDrawn="1">
              <p:custDataLst>
                <p:tags r:id="rId16"/>
              </p:custDataLst>
            </p:nvPr>
          </p:nvSpPr>
          <p:spPr>
            <a:xfrm>
              <a:off x="18370" y="9290"/>
              <a:ext cx="288" cy="288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2" name="椭圆 51"/>
            <p:cNvSpPr/>
            <p:nvPr userDrawn="1">
              <p:custDataLst>
                <p:tags r:id="rId17"/>
              </p:custDataLst>
            </p:nvPr>
          </p:nvSpPr>
          <p:spPr>
            <a:xfrm>
              <a:off x="18814" y="8366"/>
              <a:ext cx="160" cy="16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3" name="椭圆 52"/>
            <p:cNvSpPr/>
            <p:nvPr userDrawn="1">
              <p:custDataLst>
                <p:tags r:id="rId18"/>
              </p:custDataLst>
            </p:nvPr>
          </p:nvSpPr>
          <p:spPr>
            <a:xfrm>
              <a:off x="18082" y="8526"/>
              <a:ext cx="288" cy="288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4" name="椭圆 53"/>
            <p:cNvSpPr/>
            <p:nvPr userDrawn="1">
              <p:custDataLst>
                <p:tags r:id="rId19"/>
              </p:custDataLst>
            </p:nvPr>
          </p:nvSpPr>
          <p:spPr>
            <a:xfrm>
              <a:off x="18547" y="7674"/>
              <a:ext cx="160" cy="16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45" name="组合 44"/>
          <p:cNvGrpSpPr/>
          <p:nvPr userDrawn="1">
            <p:custDataLst>
              <p:tags r:id="rId20"/>
            </p:custDataLst>
          </p:nvPr>
        </p:nvGrpSpPr>
        <p:grpSpPr>
          <a:xfrm>
            <a:off x="117475" y="0"/>
            <a:ext cx="387350" cy="723900"/>
            <a:chOff x="2868565" y="1534795"/>
            <a:chExt cx="609963" cy="3938905"/>
          </a:xfrm>
          <a:solidFill>
            <a:schemeClr val="accent1"/>
          </a:solidFill>
        </p:grpSpPr>
        <p:sp>
          <p:nvSpPr>
            <p:cNvPr id="46" name="矩形 45"/>
            <p:cNvSpPr/>
            <p:nvPr userDrawn="1">
              <p:custDataLst>
                <p:tags r:id="rId21"/>
              </p:custDataLst>
            </p:nvPr>
          </p:nvSpPr>
          <p:spPr>
            <a:xfrm>
              <a:off x="2868565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7" name="矩形 46"/>
            <p:cNvSpPr/>
            <p:nvPr userDrawn="1">
              <p:custDataLst>
                <p:tags r:id="rId22"/>
              </p:custDataLst>
            </p:nvPr>
          </p:nvSpPr>
          <p:spPr>
            <a:xfrm>
              <a:off x="3108069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8" name="矩形 47"/>
            <p:cNvSpPr/>
            <p:nvPr userDrawn="1">
              <p:custDataLst>
                <p:tags r:id="rId23"/>
              </p:custDataLst>
            </p:nvPr>
          </p:nvSpPr>
          <p:spPr>
            <a:xfrm>
              <a:off x="3362406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5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053" y="304775"/>
            <a:ext cx="11607893" cy="62484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baseline="0" dirty="0">
              <a:latin typeface="微软雅黑" panose="020B0503020204020204" charset="-122"/>
              <a:cs typeface="Viner Hand ITC" panose="03070502030502020203" charset="0"/>
              <a:sym typeface="+mn-ea"/>
            </a:endParaRPr>
          </a:p>
        </p:txBody>
      </p:sp>
      <p:grpSp>
        <p:nvGrpSpPr>
          <p:cNvPr id="35" name="组合 34"/>
          <p:cNvGrpSpPr/>
          <p:nvPr userDrawn="1">
            <p:custDataLst>
              <p:tags r:id="rId3"/>
            </p:custDataLst>
          </p:nvPr>
        </p:nvGrpSpPr>
        <p:grpSpPr>
          <a:xfrm>
            <a:off x="11443970" y="4857115"/>
            <a:ext cx="612775" cy="1896110"/>
            <a:chOff x="17265" y="6303"/>
            <a:chExt cx="1218" cy="3769"/>
          </a:xfrm>
        </p:grpSpPr>
        <p:sp>
          <p:nvSpPr>
            <p:cNvPr id="42" name="等腰三角形 41"/>
            <p:cNvSpPr/>
            <p:nvPr userDrawn="1">
              <p:custDataLst>
                <p:tags r:id="rId4"/>
              </p:custDataLst>
            </p:nvPr>
          </p:nvSpPr>
          <p:spPr>
            <a:xfrm rot="1461703">
              <a:off x="17265" y="9024"/>
              <a:ext cx="1218" cy="1049"/>
            </a:xfrm>
            <a:prstGeom prst="triangle">
              <a:avLst>
                <a:gd name="adj" fmla="val 927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43" name="组合 42"/>
            <p:cNvGrpSpPr/>
            <p:nvPr userDrawn="1"/>
          </p:nvGrpSpPr>
          <p:grpSpPr>
            <a:xfrm rot="17916736">
              <a:off x="17610" y="9129"/>
              <a:ext cx="1246" cy="140"/>
              <a:chOff x="8840335" y="-2017486"/>
              <a:chExt cx="865192" cy="96620"/>
            </a:xfrm>
          </p:grpSpPr>
          <p:cxnSp>
            <p:nvCxnSpPr>
              <p:cNvPr id="48" name="直接连接符 47"/>
              <p:cNvCxnSpPr/>
              <p:nvPr>
                <p:custDataLst>
                  <p:tags r:id="rId5"/>
                </p:custDataLst>
              </p:nvPr>
            </p:nvCxnSpPr>
            <p:spPr>
              <a:xfrm flipV="1">
                <a:off x="8840335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8910050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>
                <p:custDataLst>
                  <p:tags r:id="rId7"/>
                </p:custDataLst>
              </p:nvPr>
            </p:nvCxnSpPr>
            <p:spPr>
              <a:xfrm flipV="1">
                <a:off x="8984404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9058758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>
                <p:custDataLst>
                  <p:tags r:id="rId9"/>
                </p:custDataLst>
              </p:nvPr>
            </p:nvCxnSpPr>
            <p:spPr>
              <a:xfrm flipV="1">
                <a:off x="9128473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9202827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>
                <p:custDataLst>
                  <p:tags r:id="rId11"/>
                </p:custDataLst>
              </p:nvPr>
            </p:nvCxnSpPr>
            <p:spPr>
              <a:xfrm flipV="1">
                <a:off x="9273320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9347674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>
                <p:custDataLst>
                  <p:tags r:id="rId13"/>
                </p:custDataLst>
              </p:nvPr>
            </p:nvCxnSpPr>
            <p:spPr>
              <a:xfrm flipV="1">
                <a:off x="9417389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9491743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>
                <p:custDataLst>
                  <p:tags r:id="rId15"/>
                </p:custDataLst>
              </p:nvPr>
            </p:nvCxnSpPr>
            <p:spPr>
              <a:xfrm flipV="1">
                <a:off x="9561458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>
                <p:custDataLst>
                  <p:tags r:id="rId16"/>
                </p:custDataLst>
              </p:nvPr>
            </p:nvCxnSpPr>
            <p:spPr>
              <a:xfrm>
                <a:off x="9635812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椭圆 43"/>
            <p:cNvSpPr/>
            <p:nvPr userDrawn="1">
              <p:custDataLst>
                <p:tags r:id="rId17"/>
              </p:custDataLst>
            </p:nvPr>
          </p:nvSpPr>
          <p:spPr>
            <a:xfrm>
              <a:off x="17683" y="8343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5" name="椭圆 44"/>
            <p:cNvSpPr/>
            <p:nvPr userDrawn="1">
              <p:custDataLst>
                <p:tags r:id="rId18"/>
              </p:custDataLst>
            </p:nvPr>
          </p:nvSpPr>
          <p:spPr>
            <a:xfrm>
              <a:off x="18243" y="7177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6" name="椭圆 45"/>
            <p:cNvSpPr/>
            <p:nvPr userDrawn="1">
              <p:custDataLst>
                <p:tags r:id="rId19"/>
              </p:custDataLst>
            </p:nvPr>
          </p:nvSpPr>
          <p:spPr>
            <a:xfrm>
              <a:off x="17319" y="7379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7" name="椭圆 46"/>
            <p:cNvSpPr/>
            <p:nvPr userDrawn="1">
              <p:custDataLst>
                <p:tags r:id="rId20"/>
              </p:custDataLst>
            </p:nvPr>
          </p:nvSpPr>
          <p:spPr>
            <a:xfrm>
              <a:off x="17906" y="6303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36" name="组合 35"/>
          <p:cNvGrpSpPr/>
          <p:nvPr userDrawn="1">
            <p:custDataLst>
              <p:tags r:id="rId21"/>
            </p:custDataLst>
          </p:nvPr>
        </p:nvGrpSpPr>
        <p:grpSpPr>
          <a:xfrm>
            <a:off x="106680" y="-15875"/>
            <a:ext cx="387350" cy="723900"/>
            <a:chOff x="2868565" y="1534795"/>
            <a:chExt cx="609963" cy="3938905"/>
          </a:xfrm>
          <a:solidFill>
            <a:schemeClr val="accent1"/>
          </a:solidFill>
        </p:grpSpPr>
        <p:sp>
          <p:nvSpPr>
            <p:cNvPr id="37" name="矩形 36"/>
            <p:cNvSpPr/>
            <p:nvPr userDrawn="1">
              <p:custDataLst>
                <p:tags r:id="rId22"/>
              </p:custDataLst>
            </p:nvPr>
          </p:nvSpPr>
          <p:spPr>
            <a:xfrm>
              <a:off x="2868565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" name="矩形 37"/>
            <p:cNvSpPr/>
            <p:nvPr userDrawn="1">
              <p:custDataLst>
                <p:tags r:id="rId23"/>
              </p:custDataLst>
            </p:nvPr>
          </p:nvSpPr>
          <p:spPr>
            <a:xfrm>
              <a:off x="3108069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" name="矩形 38"/>
            <p:cNvSpPr/>
            <p:nvPr userDrawn="1">
              <p:custDataLst>
                <p:tags r:id="rId24"/>
              </p:custDataLst>
            </p:nvPr>
          </p:nvSpPr>
          <p:spPr>
            <a:xfrm>
              <a:off x="3362406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5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26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8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9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r>
              <a:rPr lang="en-US" altLang="zh-CN" baseline="0" dirty="0">
                <a:latin typeface="微软雅黑" panose="020B0503020204020204" charset="-122"/>
                <a:sym typeface="+mn-ea"/>
              </a:rPr>
              <a:t>·</a:t>
            </a:r>
            <a:endParaRPr lang="en-US" altLang="zh-CN" baseline="0" dirty="0">
              <a:latin typeface="微软雅黑" panose="020B0503020204020204" charset="-122"/>
              <a:sym typeface="+mn-ea"/>
            </a:endParaRPr>
          </a:p>
        </p:txBody>
      </p:sp>
      <p:grpSp>
        <p:nvGrpSpPr>
          <p:cNvPr id="13" name="组合 12"/>
          <p:cNvGrpSpPr/>
          <p:nvPr userDrawn="1">
            <p:custDataLst>
              <p:tags r:id="rId3"/>
            </p:custDataLst>
          </p:nvPr>
        </p:nvGrpSpPr>
        <p:grpSpPr>
          <a:xfrm>
            <a:off x="11443970" y="4857115"/>
            <a:ext cx="612775" cy="1896110"/>
            <a:chOff x="17265" y="6303"/>
            <a:chExt cx="1218" cy="3769"/>
          </a:xfrm>
        </p:grpSpPr>
        <p:sp>
          <p:nvSpPr>
            <p:cNvPr id="18" name="等腰三角形 17"/>
            <p:cNvSpPr/>
            <p:nvPr userDrawn="1">
              <p:custDataLst>
                <p:tags r:id="rId4"/>
              </p:custDataLst>
            </p:nvPr>
          </p:nvSpPr>
          <p:spPr>
            <a:xfrm rot="1461703">
              <a:off x="17265" y="9024"/>
              <a:ext cx="1218" cy="1049"/>
            </a:xfrm>
            <a:prstGeom prst="triangle">
              <a:avLst>
                <a:gd name="adj" fmla="val 927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 rot="17916736">
              <a:off x="17610" y="9129"/>
              <a:ext cx="1246" cy="140"/>
              <a:chOff x="8840335" y="-2017486"/>
              <a:chExt cx="865192" cy="96620"/>
            </a:xfrm>
          </p:grpSpPr>
          <p:cxnSp>
            <p:nvCxnSpPr>
              <p:cNvPr id="24" name="直接连接符 23"/>
              <p:cNvCxnSpPr/>
              <p:nvPr>
                <p:custDataLst>
                  <p:tags r:id="rId5"/>
                </p:custDataLst>
              </p:nvPr>
            </p:nvCxnSpPr>
            <p:spPr>
              <a:xfrm flipV="1">
                <a:off x="8840335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8910050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>
                <p:custDataLst>
                  <p:tags r:id="rId7"/>
                </p:custDataLst>
              </p:nvPr>
            </p:nvCxnSpPr>
            <p:spPr>
              <a:xfrm flipV="1">
                <a:off x="8984404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9058758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>
                <p:custDataLst>
                  <p:tags r:id="rId9"/>
                </p:custDataLst>
              </p:nvPr>
            </p:nvCxnSpPr>
            <p:spPr>
              <a:xfrm flipV="1">
                <a:off x="9128473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9202827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>
                <p:custDataLst>
                  <p:tags r:id="rId11"/>
                </p:custDataLst>
              </p:nvPr>
            </p:nvCxnSpPr>
            <p:spPr>
              <a:xfrm flipV="1">
                <a:off x="9273320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9347674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>
                <p:custDataLst>
                  <p:tags r:id="rId13"/>
                </p:custDataLst>
              </p:nvPr>
            </p:nvCxnSpPr>
            <p:spPr>
              <a:xfrm flipV="1">
                <a:off x="9417389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9491743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>
                <p:custDataLst>
                  <p:tags r:id="rId15"/>
                </p:custDataLst>
              </p:nvPr>
            </p:nvCxnSpPr>
            <p:spPr>
              <a:xfrm flipV="1">
                <a:off x="9561458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>
                <p:custDataLst>
                  <p:tags r:id="rId16"/>
                </p:custDataLst>
              </p:nvPr>
            </p:nvCxnSpPr>
            <p:spPr>
              <a:xfrm>
                <a:off x="9635812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椭圆 19"/>
            <p:cNvSpPr/>
            <p:nvPr userDrawn="1">
              <p:custDataLst>
                <p:tags r:id="rId17"/>
              </p:custDataLst>
            </p:nvPr>
          </p:nvSpPr>
          <p:spPr>
            <a:xfrm>
              <a:off x="17683" y="8343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椭圆 20"/>
            <p:cNvSpPr/>
            <p:nvPr userDrawn="1">
              <p:custDataLst>
                <p:tags r:id="rId18"/>
              </p:custDataLst>
            </p:nvPr>
          </p:nvSpPr>
          <p:spPr>
            <a:xfrm>
              <a:off x="18243" y="7177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2" name="椭圆 21"/>
            <p:cNvSpPr/>
            <p:nvPr userDrawn="1">
              <p:custDataLst>
                <p:tags r:id="rId19"/>
              </p:custDataLst>
            </p:nvPr>
          </p:nvSpPr>
          <p:spPr>
            <a:xfrm>
              <a:off x="17319" y="7379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椭圆 22"/>
            <p:cNvSpPr/>
            <p:nvPr userDrawn="1">
              <p:custDataLst>
                <p:tags r:id="rId20"/>
              </p:custDataLst>
            </p:nvPr>
          </p:nvSpPr>
          <p:spPr>
            <a:xfrm>
              <a:off x="17906" y="6303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21"/>
            </p:custDataLst>
          </p:nvPr>
        </p:nvGrpSpPr>
        <p:grpSpPr>
          <a:xfrm>
            <a:off x="106680" y="-15875"/>
            <a:ext cx="387350" cy="723900"/>
            <a:chOff x="2868565" y="1534795"/>
            <a:chExt cx="609963" cy="3938905"/>
          </a:xfrm>
          <a:solidFill>
            <a:schemeClr val="accent1"/>
          </a:solidFill>
        </p:grpSpPr>
        <p:sp>
          <p:nvSpPr>
            <p:cNvPr id="15" name="矩形 14"/>
            <p:cNvSpPr/>
            <p:nvPr userDrawn="1">
              <p:custDataLst>
                <p:tags r:id="rId22"/>
              </p:custDataLst>
            </p:nvPr>
          </p:nvSpPr>
          <p:spPr>
            <a:xfrm>
              <a:off x="2868565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" name="矩形 15"/>
            <p:cNvSpPr/>
            <p:nvPr userDrawn="1">
              <p:custDataLst>
                <p:tags r:id="rId23"/>
              </p:custDataLst>
            </p:nvPr>
          </p:nvSpPr>
          <p:spPr>
            <a:xfrm>
              <a:off x="3108069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" name="矩形 16"/>
            <p:cNvSpPr/>
            <p:nvPr userDrawn="1">
              <p:custDataLst>
                <p:tags r:id="rId24"/>
              </p:custDataLst>
            </p:nvPr>
          </p:nvSpPr>
          <p:spPr>
            <a:xfrm>
              <a:off x="3362406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5"/>
            </p:custDataLst>
          </p:nvPr>
        </p:nvSpPr>
        <p:spPr>
          <a:xfrm>
            <a:off x="583200" y="770400"/>
            <a:ext cx="3960000" cy="882000"/>
          </a:xfrm>
        </p:spPr>
        <p:txBody>
          <a:bodyPr lIns="90000" tIns="46800" rIns="90000" bIns="46800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8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29"/>
            </p:custDataLst>
          </p:nvPr>
        </p:nvSpPr>
        <p:spPr>
          <a:xfrm>
            <a:off x="586800" y="1764000"/>
            <a:ext cx="3956400" cy="4093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30"/>
            </p:custDataLst>
          </p:nvPr>
        </p:nvSpPr>
        <p:spPr>
          <a:xfrm>
            <a:off x="5101200" y="769938"/>
            <a:ext cx="6480000" cy="5087937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latin typeface="微软雅黑" panose="020B0503020204020204" charset="-122"/>
              <a:sym typeface="+mn-ea"/>
            </a:endParaRPr>
          </a:p>
        </p:txBody>
      </p:sp>
      <p:grpSp>
        <p:nvGrpSpPr>
          <p:cNvPr id="81" name="组合 80"/>
          <p:cNvGrpSpPr/>
          <p:nvPr userDrawn="1">
            <p:custDataLst>
              <p:tags r:id="rId3"/>
            </p:custDataLst>
          </p:nvPr>
        </p:nvGrpSpPr>
        <p:grpSpPr>
          <a:xfrm>
            <a:off x="11443970" y="4857115"/>
            <a:ext cx="612775" cy="1896110"/>
            <a:chOff x="17265" y="6303"/>
            <a:chExt cx="1218" cy="3769"/>
          </a:xfrm>
        </p:grpSpPr>
        <p:sp>
          <p:nvSpPr>
            <p:cNvPr id="89" name="等腰三角形 88"/>
            <p:cNvSpPr/>
            <p:nvPr userDrawn="1">
              <p:custDataLst>
                <p:tags r:id="rId4"/>
              </p:custDataLst>
            </p:nvPr>
          </p:nvSpPr>
          <p:spPr>
            <a:xfrm rot="1461703">
              <a:off x="17265" y="9024"/>
              <a:ext cx="1218" cy="1049"/>
            </a:xfrm>
            <a:prstGeom prst="triangle">
              <a:avLst>
                <a:gd name="adj" fmla="val 927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90" name="组合 89"/>
            <p:cNvGrpSpPr/>
            <p:nvPr userDrawn="1"/>
          </p:nvGrpSpPr>
          <p:grpSpPr>
            <a:xfrm rot="17916736">
              <a:off x="17610" y="9129"/>
              <a:ext cx="1246" cy="140"/>
              <a:chOff x="8840335" y="-2017486"/>
              <a:chExt cx="865192" cy="96620"/>
            </a:xfrm>
          </p:grpSpPr>
          <p:cxnSp>
            <p:nvCxnSpPr>
              <p:cNvPr id="143" name="直接连接符 142"/>
              <p:cNvCxnSpPr/>
              <p:nvPr>
                <p:custDataLst>
                  <p:tags r:id="rId5"/>
                </p:custDataLst>
              </p:nvPr>
            </p:nvCxnSpPr>
            <p:spPr>
              <a:xfrm flipV="1">
                <a:off x="8840335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8910050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/>
              <p:nvPr>
                <p:custDataLst>
                  <p:tags r:id="rId7"/>
                </p:custDataLst>
              </p:nvPr>
            </p:nvCxnSpPr>
            <p:spPr>
              <a:xfrm flipV="1">
                <a:off x="8984404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9058758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/>
              <p:nvPr>
                <p:custDataLst>
                  <p:tags r:id="rId9"/>
                </p:custDataLst>
              </p:nvPr>
            </p:nvCxnSpPr>
            <p:spPr>
              <a:xfrm flipV="1">
                <a:off x="9128473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9202827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/>
              <p:nvPr>
                <p:custDataLst>
                  <p:tags r:id="rId11"/>
                </p:custDataLst>
              </p:nvPr>
            </p:nvCxnSpPr>
            <p:spPr>
              <a:xfrm flipV="1">
                <a:off x="9273320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9347674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/>
              <p:nvPr>
                <p:custDataLst>
                  <p:tags r:id="rId13"/>
                </p:custDataLst>
              </p:nvPr>
            </p:nvCxnSpPr>
            <p:spPr>
              <a:xfrm flipV="1">
                <a:off x="9417389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9491743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/>
              <p:cNvCxnSpPr/>
              <p:nvPr>
                <p:custDataLst>
                  <p:tags r:id="rId15"/>
                </p:custDataLst>
              </p:nvPr>
            </p:nvCxnSpPr>
            <p:spPr>
              <a:xfrm flipV="1">
                <a:off x="9561458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/>
              <p:cNvCxnSpPr/>
              <p:nvPr>
                <p:custDataLst>
                  <p:tags r:id="rId16"/>
                </p:custDataLst>
              </p:nvPr>
            </p:nvCxnSpPr>
            <p:spPr>
              <a:xfrm>
                <a:off x="9635812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椭圆 90"/>
            <p:cNvSpPr/>
            <p:nvPr userDrawn="1">
              <p:custDataLst>
                <p:tags r:id="rId17"/>
              </p:custDataLst>
            </p:nvPr>
          </p:nvSpPr>
          <p:spPr>
            <a:xfrm>
              <a:off x="17683" y="8343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2" name="椭圆 91"/>
            <p:cNvSpPr/>
            <p:nvPr userDrawn="1">
              <p:custDataLst>
                <p:tags r:id="rId18"/>
              </p:custDataLst>
            </p:nvPr>
          </p:nvSpPr>
          <p:spPr>
            <a:xfrm>
              <a:off x="18243" y="7177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5" name="椭圆 94"/>
            <p:cNvSpPr/>
            <p:nvPr userDrawn="1">
              <p:custDataLst>
                <p:tags r:id="rId19"/>
              </p:custDataLst>
            </p:nvPr>
          </p:nvSpPr>
          <p:spPr>
            <a:xfrm>
              <a:off x="17319" y="7379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6" name="椭圆 95"/>
            <p:cNvSpPr/>
            <p:nvPr userDrawn="1">
              <p:custDataLst>
                <p:tags r:id="rId20"/>
              </p:custDataLst>
            </p:nvPr>
          </p:nvSpPr>
          <p:spPr>
            <a:xfrm>
              <a:off x="17906" y="6303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85" name="组合 84"/>
          <p:cNvGrpSpPr/>
          <p:nvPr userDrawn="1">
            <p:custDataLst>
              <p:tags r:id="rId21"/>
            </p:custDataLst>
          </p:nvPr>
        </p:nvGrpSpPr>
        <p:grpSpPr>
          <a:xfrm>
            <a:off x="106680" y="-15875"/>
            <a:ext cx="387350" cy="723900"/>
            <a:chOff x="2868565" y="1534795"/>
            <a:chExt cx="609963" cy="3938905"/>
          </a:xfrm>
          <a:solidFill>
            <a:schemeClr val="accent1"/>
          </a:solidFill>
        </p:grpSpPr>
        <p:sp>
          <p:nvSpPr>
            <p:cNvPr id="86" name="矩形 85"/>
            <p:cNvSpPr/>
            <p:nvPr userDrawn="1">
              <p:custDataLst>
                <p:tags r:id="rId22"/>
              </p:custDataLst>
            </p:nvPr>
          </p:nvSpPr>
          <p:spPr>
            <a:xfrm>
              <a:off x="2868565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7" name="矩形 86"/>
            <p:cNvSpPr/>
            <p:nvPr userDrawn="1">
              <p:custDataLst>
                <p:tags r:id="rId23"/>
              </p:custDataLst>
            </p:nvPr>
          </p:nvSpPr>
          <p:spPr>
            <a:xfrm>
              <a:off x="3108069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8" name="矩形 87"/>
            <p:cNvSpPr/>
            <p:nvPr userDrawn="1">
              <p:custDataLst>
                <p:tags r:id="rId24"/>
              </p:custDataLst>
            </p:nvPr>
          </p:nvSpPr>
          <p:spPr>
            <a:xfrm>
              <a:off x="3362406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5"/>
            </p:custDataLst>
          </p:nvPr>
        </p:nvSpPr>
        <p:spPr>
          <a:xfrm>
            <a:off x="612000" y="781200"/>
            <a:ext cx="10976400" cy="6264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8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29"/>
            </p:custDataLst>
          </p:nvPr>
        </p:nvSpPr>
        <p:spPr>
          <a:xfrm>
            <a:off x="612000" y="1659600"/>
            <a:ext cx="10975975" cy="828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30"/>
            </p:custDataLst>
          </p:nvPr>
        </p:nvSpPr>
        <p:spPr>
          <a:xfrm>
            <a:off x="612775" y="2808000"/>
            <a:ext cx="10965600" cy="3430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-3175" y="501904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83" name="组合 82"/>
          <p:cNvGrpSpPr/>
          <p:nvPr userDrawn="1">
            <p:custDataLst>
              <p:tags r:id="rId9"/>
            </p:custDataLst>
          </p:nvPr>
        </p:nvGrpSpPr>
        <p:grpSpPr>
          <a:xfrm>
            <a:off x="11443970" y="4857115"/>
            <a:ext cx="612775" cy="1896110"/>
            <a:chOff x="17265" y="6303"/>
            <a:chExt cx="1218" cy="3769"/>
          </a:xfrm>
        </p:grpSpPr>
        <p:sp>
          <p:nvSpPr>
            <p:cNvPr id="88" name="等腰三角形 87"/>
            <p:cNvSpPr/>
            <p:nvPr userDrawn="1">
              <p:custDataLst>
                <p:tags r:id="rId10"/>
              </p:custDataLst>
            </p:nvPr>
          </p:nvSpPr>
          <p:spPr>
            <a:xfrm rot="1461703">
              <a:off x="17265" y="9024"/>
              <a:ext cx="1218" cy="1049"/>
            </a:xfrm>
            <a:prstGeom prst="triangle">
              <a:avLst>
                <a:gd name="adj" fmla="val 927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89" name="组合 88"/>
            <p:cNvGrpSpPr/>
            <p:nvPr userDrawn="1"/>
          </p:nvGrpSpPr>
          <p:grpSpPr>
            <a:xfrm rot="17916736">
              <a:off x="17610" y="9129"/>
              <a:ext cx="1246" cy="140"/>
              <a:chOff x="8840335" y="-2017486"/>
              <a:chExt cx="865192" cy="96620"/>
            </a:xfrm>
          </p:grpSpPr>
          <p:cxnSp>
            <p:nvCxnSpPr>
              <p:cNvPr id="94" name="直接连接符 93"/>
              <p:cNvCxnSpPr/>
              <p:nvPr>
                <p:custDataLst>
                  <p:tags r:id="rId11"/>
                </p:custDataLst>
              </p:nvPr>
            </p:nvCxnSpPr>
            <p:spPr>
              <a:xfrm flipV="1">
                <a:off x="8840335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8910050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>
                <p:custDataLst>
                  <p:tags r:id="rId13"/>
                </p:custDataLst>
              </p:nvPr>
            </p:nvCxnSpPr>
            <p:spPr>
              <a:xfrm flipV="1">
                <a:off x="8984404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9058758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>
                <p:custDataLst>
                  <p:tags r:id="rId15"/>
                </p:custDataLst>
              </p:nvPr>
            </p:nvCxnSpPr>
            <p:spPr>
              <a:xfrm flipV="1">
                <a:off x="9128473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>
                <p:custDataLst>
                  <p:tags r:id="rId16"/>
                </p:custDataLst>
              </p:nvPr>
            </p:nvCxnSpPr>
            <p:spPr>
              <a:xfrm>
                <a:off x="9202827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>
                <p:custDataLst>
                  <p:tags r:id="rId17"/>
                </p:custDataLst>
              </p:nvPr>
            </p:nvCxnSpPr>
            <p:spPr>
              <a:xfrm flipV="1">
                <a:off x="9273320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>
                <p:custDataLst>
                  <p:tags r:id="rId18"/>
                </p:custDataLst>
              </p:nvPr>
            </p:nvCxnSpPr>
            <p:spPr>
              <a:xfrm>
                <a:off x="9347674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>
                <p:custDataLst>
                  <p:tags r:id="rId19"/>
                </p:custDataLst>
              </p:nvPr>
            </p:nvCxnSpPr>
            <p:spPr>
              <a:xfrm flipV="1">
                <a:off x="9417389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>
                <p:custDataLst>
                  <p:tags r:id="rId20"/>
                </p:custDataLst>
              </p:nvPr>
            </p:nvCxnSpPr>
            <p:spPr>
              <a:xfrm>
                <a:off x="9491743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>
                <p:custDataLst>
                  <p:tags r:id="rId21"/>
                </p:custDataLst>
              </p:nvPr>
            </p:nvCxnSpPr>
            <p:spPr>
              <a:xfrm flipV="1">
                <a:off x="9561458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>
                <p:custDataLst>
                  <p:tags r:id="rId22"/>
                </p:custDataLst>
              </p:nvPr>
            </p:nvCxnSpPr>
            <p:spPr>
              <a:xfrm>
                <a:off x="9635812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0" name="椭圆 89"/>
            <p:cNvSpPr/>
            <p:nvPr userDrawn="1">
              <p:custDataLst>
                <p:tags r:id="rId23"/>
              </p:custDataLst>
            </p:nvPr>
          </p:nvSpPr>
          <p:spPr>
            <a:xfrm>
              <a:off x="17683" y="8343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1" name="椭圆 90"/>
            <p:cNvSpPr/>
            <p:nvPr userDrawn="1">
              <p:custDataLst>
                <p:tags r:id="rId24"/>
              </p:custDataLst>
            </p:nvPr>
          </p:nvSpPr>
          <p:spPr>
            <a:xfrm>
              <a:off x="18243" y="7177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2" name="椭圆 91"/>
            <p:cNvSpPr/>
            <p:nvPr userDrawn="1">
              <p:custDataLst>
                <p:tags r:id="rId25"/>
              </p:custDataLst>
            </p:nvPr>
          </p:nvSpPr>
          <p:spPr>
            <a:xfrm>
              <a:off x="17319" y="7379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3" name="椭圆 92"/>
            <p:cNvSpPr/>
            <p:nvPr userDrawn="1">
              <p:custDataLst>
                <p:tags r:id="rId26"/>
              </p:custDataLst>
            </p:nvPr>
          </p:nvSpPr>
          <p:spPr>
            <a:xfrm>
              <a:off x="17906" y="6303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84" name="组合 83"/>
          <p:cNvGrpSpPr/>
          <p:nvPr userDrawn="1">
            <p:custDataLst>
              <p:tags r:id="rId27"/>
            </p:custDataLst>
          </p:nvPr>
        </p:nvGrpSpPr>
        <p:grpSpPr>
          <a:xfrm>
            <a:off x="106680" y="-15875"/>
            <a:ext cx="387350" cy="723900"/>
            <a:chOff x="2868565" y="1534795"/>
            <a:chExt cx="609963" cy="3938905"/>
          </a:xfrm>
          <a:solidFill>
            <a:schemeClr val="accent1"/>
          </a:solidFill>
        </p:grpSpPr>
        <p:sp>
          <p:nvSpPr>
            <p:cNvPr id="85" name="矩形 84"/>
            <p:cNvSpPr/>
            <p:nvPr userDrawn="1">
              <p:custDataLst>
                <p:tags r:id="rId28"/>
              </p:custDataLst>
            </p:nvPr>
          </p:nvSpPr>
          <p:spPr>
            <a:xfrm>
              <a:off x="2868565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6" name="矩形 85"/>
            <p:cNvSpPr/>
            <p:nvPr userDrawn="1">
              <p:custDataLst>
                <p:tags r:id="rId29"/>
              </p:custDataLst>
            </p:nvPr>
          </p:nvSpPr>
          <p:spPr>
            <a:xfrm>
              <a:off x="3108069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7" name="矩形 86"/>
            <p:cNvSpPr/>
            <p:nvPr userDrawn="1">
              <p:custDataLst>
                <p:tags r:id="rId30"/>
              </p:custDataLst>
            </p:nvPr>
          </p:nvSpPr>
          <p:spPr>
            <a:xfrm>
              <a:off x="3362406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baseline="0">
              <a:latin typeface="微软雅黑" panose="020B0503020204020204" charset="-122"/>
              <a:cs typeface="Viner Hand ITC" panose="03070502030502020203" charset="0"/>
              <a:sym typeface="+mn-ea"/>
            </a:endParaRPr>
          </a:p>
        </p:txBody>
      </p:sp>
      <p:grpSp>
        <p:nvGrpSpPr>
          <p:cNvPr id="108" name="组合 107"/>
          <p:cNvGrpSpPr/>
          <p:nvPr userDrawn="1">
            <p:custDataLst>
              <p:tags r:id="rId3"/>
            </p:custDataLst>
          </p:nvPr>
        </p:nvGrpSpPr>
        <p:grpSpPr>
          <a:xfrm>
            <a:off x="11443970" y="4857115"/>
            <a:ext cx="612775" cy="1896110"/>
            <a:chOff x="17265" y="6303"/>
            <a:chExt cx="1218" cy="3769"/>
          </a:xfrm>
        </p:grpSpPr>
        <p:sp>
          <p:nvSpPr>
            <p:cNvPr id="113" name="等腰三角形 112"/>
            <p:cNvSpPr/>
            <p:nvPr userDrawn="1">
              <p:custDataLst>
                <p:tags r:id="rId4"/>
              </p:custDataLst>
            </p:nvPr>
          </p:nvSpPr>
          <p:spPr>
            <a:xfrm rot="1461703">
              <a:off x="17265" y="9024"/>
              <a:ext cx="1218" cy="1049"/>
            </a:xfrm>
            <a:prstGeom prst="triangle">
              <a:avLst>
                <a:gd name="adj" fmla="val 927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14" name="组合 113"/>
            <p:cNvGrpSpPr/>
            <p:nvPr userDrawn="1"/>
          </p:nvGrpSpPr>
          <p:grpSpPr>
            <a:xfrm rot="17916736">
              <a:off x="17610" y="9129"/>
              <a:ext cx="1246" cy="140"/>
              <a:chOff x="8840335" y="-2017486"/>
              <a:chExt cx="865192" cy="96620"/>
            </a:xfrm>
          </p:grpSpPr>
          <p:cxnSp>
            <p:nvCxnSpPr>
              <p:cNvPr id="119" name="直接连接符 118"/>
              <p:cNvCxnSpPr/>
              <p:nvPr>
                <p:custDataLst>
                  <p:tags r:id="rId5"/>
                </p:custDataLst>
              </p:nvPr>
            </p:nvCxnSpPr>
            <p:spPr>
              <a:xfrm flipV="1">
                <a:off x="8840335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8910050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>
                <p:custDataLst>
                  <p:tags r:id="rId7"/>
                </p:custDataLst>
              </p:nvPr>
            </p:nvCxnSpPr>
            <p:spPr>
              <a:xfrm flipV="1">
                <a:off x="8984404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9058758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>
                <p:custDataLst>
                  <p:tags r:id="rId9"/>
                </p:custDataLst>
              </p:nvPr>
            </p:nvCxnSpPr>
            <p:spPr>
              <a:xfrm flipV="1">
                <a:off x="9128473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9202827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>
                <p:custDataLst>
                  <p:tags r:id="rId11"/>
                </p:custDataLst>
              </p:nvPr>
            </p:nvCxnSpPr>
            <p:spPr>
              <a:xfrm flipV="1">
                <a:off x="9273320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9347674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>
                <p:custDataLst>
                  <p:tags r:id="rId13"/>
                </p:custDataLst>
              </p:nvPr>
            </p:nvCxnSpPr>
            <p:spPr>
              <a:xfrm flipV="1">
                <a:off x="9417389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9491743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>
                <p:custDataLst>
                  <p:tags r:id="rId15"/>
                </p:custDataLst>
              </p:nvPr>
            </p:nvCxnSpPr>
            <p:spPr>
              <a:xfrm flipV="1">
                <a:off x="9561458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>
                <p:custDataLst>
                  <p:tags r:id="rId16"/>
                </p:custDataLst>
              </p:nvPr>
            </p:nvCxnSpPr>
            <p:spPr>
              <a:xfrm>
                <a:off x="9635812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5" name="椭圆 114"/>
            <p:cNvSpPr/>
            <p:nvPr userDrawn="1">
              <p:custDataLst>
                <p:tags r:id="rId17"/>
              </p:custDataLst>
            </p:nvPr>
          </p:nvSpPr>
          <p:spPr>
            <a:xfrm>
              <a:off x="17683" y="8343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6" name="椭圆 115"/>
            <p:cNvSpPr/>
            <p:nvPr userDrawn="1">
              <p:custDataLst>
                <p:tags r:id="rId18"/>
              </p:custDataLst>
            </p:nvPr>
          </p:nvSpPr>
          <p:spPr>
            <a:xfrm>
              <a:off x="18243" y="7177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7" name="椭圆 116"/>
            <p:cNvSpPr/>
            <p:nvPr userDrawn="1">
              <p:custDataLst>
                <p:tags r:id="rId19"/>
              </p:custDataLst>
            </p:nvPr>
          </p:nvSpPr>
          <p:spPr>
            <a:xfrm>
              <a:off x="17319" y="7379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8" name="椭圆 117"/>
            <p:cNvSpPr/>
            <p:nvPr userDrawn="1">
              <p:custDataLst>
                <p:tags r:id="rId20"/>
              </p:custDataLst>
            </p:nvPr>
          </p:nvSpPr>
          <p:spPr>
            <a:xfrm>
              <a:off x="17906" y="6303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09" name="组合 108"/>
          <p:cNvGrpSpPr/>
          <p:nvPr userDrawn="1">
            <p:custDataLst>
              <p:tags r:id="rId21"/>
            </p:custDataLst>
          </p:nvPr>
        </p:nvGrpSpPr>
        <p:grpSpPr>
          <a:xfrm>
            <a:off x="106680" y="-15875"/>
            <a:ext cx="387350" cy="723900"/>
            <a:chOff x="2868565" y="1534795"/>
            <a:chExt cx="609963" cy="3938905"/>
          </a:xfrm>
          <a:solidFill>
            <a:schemeClr val="accent1"/>
          </a:solidFill>
        </p:grpSpPr>
        <p:sp>
          <p:nvSpPr>
            <p:cNvPr id="110" name="矩形 109"/>
            <p:cNvSpPr/>
            <p:nvPr userDrawn="1">
              <p:custDataLst>
                <p:tags r:id="rId22"/>
              </p:custDataLst>
            </p:nvPr>
          </p:nvSpPr>
          <p:spPr>
            <a:xfrm>
              <a:off x="2868565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1" name="矩形 110"/>
            <p:cNvSpPr/>
            <p:nvPr userDrawn="1">
              <p:custDataLst>
                <p:tags r:id="rId23"/>
              </p:custDataLst>
            </p:nvPr>
          </p:nvSpPr>
          <p:spPr>
            <a:xfrm>
              <a:off x="3108069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2" name="矩形 111"/>
            <p:cNvSpPr/>
            <p:nvPr userDrawn="1">
              <p:custDataLst>
                <p:tags r:id="rId24"/>
              </p:custDataLst>
            </p:nvPr>
          </p:nvSpPr>
          <p:spPr>
            <a:xfrm>
              <a:off x="3362406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5"/>
            </p:custDataLst>
          </p:nvPr>
        </p:nvSpPr>
        <p:spPr>
          <a:xfrm>
            <a:off x="563245" y="247982"/>
            <a:ext cx="11037570" cy="446276"/>
          </a:xfrm>
        </p:spPr>
        <p:txBody>
          <a:bodyPr lIns="90000" tIns="46800" rIns="90000" bIns="46800">
            <a:normAutofit/>
          </a:bodyPr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8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9"/>
            </p:custDataLst>
          </p:nvPr>
        </p:nvSpPr>
        <p:spPr>
          <a:xfrm>
            <a:off x="579600" y="1663200"/>
            <a:ext cx="5342400" cy="28944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30"/>
            </p:custDataLst>
          </p:nvPr>
        </p:nvSpPr>
        <p:spPr>
          <a:xfrm>
            <a:off x="6242400" y="1663200"/>
            <a:ext cx="5367600" cy="28944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31"/>
            </p:custDataLst>
          </p:nvPr>
        </p:nvSpPr>
        <p:spPr>
          <a:xfrm>
            <a:off x="572400" y="4816800"/>
            <a:ext cx="5342400" cy="78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32"/>
            </p:custDataLst>
          </p:nvPr>
        </p:nvSpPr>
        <p:spPr>
          <a:xfrm>
            <a:off x="6253200" y="4813200"/>
            <a:ext cx="5367600" cy="78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微软雅黑" panose="020B0503020204020204" charset="-122"/>
              <a:sym typeface="+mn-ea"/>
            </a:endParaRPr>
          </a:p>
        </p:txBody>
      </p:sp>
      <p:grpSp>
        <p:nvGrpSpPr>
          <p:cNvPr id="24" name="组合 23"/>
          <p:cNvGrpSpPr/>
          <p:nvPr userDrawn="1">
            <p:custDataLst>
              <p:tags r:id="rId3"/>
            </p:custDataLst>
          </p:nvPr>
        </p:nvGrpSpPr>
        <p:grpSpPr>
          <a:xfrm>
            <a:off x="11443970" y="4857115"/>
            <a:ext cx="612775" cy="1896110"/>
            <a:chOff x="17265" y="6303"/>
            <a:chExt cx="1218" cy="3769"/>
          </a:xfrm>
        </p:grpSpPr>
        <p:sp>
          <p:nvSpPr>
            <p:cNvPr id="29" name="等腰三角形 28"/>
            <p:cNvSpPr/>
            <p:nvPr userDrawn="1">
              <p:custDataLst>
                <p:tags r:id="rId4"/>
              </p:custDataLst>
            </p:nvPr>
          </p:nvSpPr>
          <p:spPr>
            <a:xfrm rot="1461703">
              <a:off x="17265" y="9024"/>
              <a:ext cx="1218" cy="1049"/>
            </a:xfrm>
            <a:prstGeom prst="triangle">
              <a:avLst>
                <a:gd name="adj" fmla="val 927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30" name="组合 29"/>
            <p:cNvGrpSpPr/>
            <p:nvPr userDrawn="1"/>
          </p:nvGrpSpPr>
          <p:grpSpPr>
            <a:xfrm rot="17916736">
              <a:off x="17610" y="9129"/>
              <a:ext cx="1246" cy="140"/>
              <a:chOff x="8840335" y="-2017486"/>
              <a:chExt cx="865192" cy="96620"/>
            </a:xfrm>
          </p:grpSpPr>
          <p:cxnSp>
            <p:nvCxnSpPr>
              <p:cNvPr id="35" name="直接连接符 34"/>
              <p:cNvCxnSpPr/>
              <p:nvPr>
                <p:custDataLst>
                  <p:tags r:id="rId5"/>
                </p:custDataLst>
              </p:nvPr>
            </p:nvCxnSpPr>
            <p:spPr>
              <a:xfrm flipV="1">
                <a:off x="8840335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8910050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>
                <p:custDataLst>
                  <p:tags r:id="rId7"/>
                </p:custDataLst>
              </p:nvPr>
            </p:nvCxnSpPr>
            <p:spPr>
              <a:xfrm flipV="1">
                <a:off x="8984404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9058758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>
                <p:custDataLst>
                  <p:tags r:id="rId9"/>
                </p:custDataLst>
              </p:nvPr>
            </p:nvCxnSpPr>
            <p:spPr>
              <a:xfrm flipV="1">
                <a:off x="9128473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9202827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>
                <p:custDataLst>
                  <p:tags r:id="rId11"/>
                </p:custDataLst>
              </p:nvPr>
            </p:nvCxnSpPr>
            <p:spPr>
              <a:xfrm flipV="1">
                <a:off x="9273320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9347674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>
                <p:custDataLst>
                  <p:tags r:id="rId13"/>
                </p:custDataLst>
              </p:nvPr>
            </p:nvCxnSpPr>
            <p:spPr>
              <a:xfrm flipV="1">
                <a:off x="9417389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9491743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>
                <p:custDataLst>
                  <p:tags r:id="rId15"/>
                </p:custDataLst>
              </p:nvPr>
            </p:nvCxnSpPr>
            <p:spPr>
              <a:xfrm flipV="1">
                <a:off x="9561458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>
                <p:custDataLst>
                  <p:tags r:id="rId16"/>
                </p:custDataLst>
              </p:nvPr>
            </p:nvCxnSpPr>
            <p:spPr>
              <a:xfrm>
                <a:off x="9635812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椭圆 30"/>
            <p:cNvSpPr/>
            <p:nvPr userDrawn="1">
              <p:custDataLst>
                <p:tags r:id="rId17"/>
              </p:custDataLst>
            </p:nvPr>
          </p:nvSpPr>
          <p:spPr>
            <a:xfrm>
              <a:off x="17683" y="8343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2" name="椭圆 31"/>
            <p:cNvSpPr/>
            <p:nvPr userDrawn="1">
              <p:custDataLst>
                <p:tags r:id="rId18"/>
              </p:custDataLst>
            </p:nvPr>
          </p:nvSpPr>
          <p:spPr>
            <a:xfrm>
              <a:off x="18243" y="7177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3" name="椭圆 32"/>
            <p:cNvSpPr/>
            <p:nvPr userDrawn="1">
              <p:custDataLst>
                <p:tags r:id="rId19"/>
              </p:custDataLst>
            </p:nvPr>
          </p:nvSpPr>
          <p:spPr>
            <a:xfrm>
              <a:off x="17319" y="7379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" name="椭圆 33"/>
            <p:cNvSpPr/>
            <p:nvPr userDrawn="1">
              <p:custDataLst>
                <p:tags r:id="rId20"/>
              </p:custDataLst>
            </p:nvPr>
          </p:nvSpPr>
          <p:spPr>
            <a:xfrm>
              <a:off x="17906" y="6303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5" name="组合 24"/>
          <p:cNvGrpSpPr/>
          <p:nvPr userDrawn="1">
            <p:custDataLst>
              <p:tags r:id="rId21"/>
            </p:custDataLst>
          </p:nvPr>
        </p:nvGrpSpPr>
        <p:grpSpPr>
          <a:xfrm>
            <a:off x="106680" y="-15875"/>
            <a:ext cx="387350" cy="723900"/>
            <a:chOff x="2868565" y="1534795"/>
            <a:chExt cx="609963" cy="3938905"/>
          </a:xfrm>
          <a:solidFill>
            <a:schemeClr val="accent1"/>
          </a:solidFill>
        </p:grpSpPr>
        <p:sp>
          <p:nvSpPr>
            <p:cNvPr id="26" name="矩形 25"/>
            <p:cNvSpPr/>
            <p:nvPr userDrawn="1">
              <p:custDataLst>
                <p:tags r:id="rId22"/>
              </p:custDataLst>
            </p:nvPr>
          </p:nvSpPr>
          <p:spPr>
            <a:xfrm>
              <a:off x="2868565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7" name="矩形 26"/>
            <p:cNvSpPr/>
            <p:nvPr userDrawn="1">
              <p:custDataLst>
                <p:tags r:id="rId23"/>
              </p:custDataLst>
            </p:nvPr>
          </p:nvSpPr>
          <p:spPr>
            <a:xfrm>
              <a:off x="3108069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8" name="矩形 27"/>
            <p:cNvSpPr/>
            <p:nvPr userDrawn="1">
              <p:custDataLst>
                <p:tags r:id="rId24"/>
              </p:custDataLst>
            </p:nvPr>
          </p:nvSpPr>
          <p:spPr>
            <a:xfrm>
              <a:off x="3362406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5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6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8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29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628.xml"/><Relationship Id="rId23" Type="http://schemas.openxmlformats.org/officeDocument/2006/relationships/tags" Target="../tags/tag627.xml"/><Relationship Id="rId22" Type="http://schemas.openxmlformats.org/officeDocument/2006/relationships/tags" Target="../tags/tag626.xml"/><Relationship Id="rId21" Type="http://schemas.openxmlformats.org/officeDocument/2006/relationships/tags" Target="../tags/tag625.xml"/><Relationship Id="rId20" Type="http://schemas.openxmlformats.org/officeDocument/2006/relationships/tags" Target="../tags/tag624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623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630.xml"/><Relationship Id="rId1" Type="http://schemas.openxmlformats.org/officeDocument/2006/relationships/tags" Target="../tags/tag629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4.xml"/><Relationship Id="rId3" Type="http://schemas.openxmlformats.org/officeDocument/2006/relationships/themeOverride" Target="../theme/themeOverride10.xml"/><Relationship Id="rId2" Type="http://schemas.openxmlformats.org/officeDocument/2006/relationships/tags" Target="../tags/tag658.xml"/><Relationship Id="rId1" Type="http://schemas.openxmlformats.org/officeDocument/2006/relationships/tags" Target="../tags/tag65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hemeOverride" Target="../theme/themeOverride11.xml"/><Relationship Id="rId2" Type="http://schemas.openxmlformats.org/officeDocument/2006/relationships/tags" Target="../tags/tag660.xml"/><Relationship Id="rId1" Type="http://schemas.openxmlformats.org/officeDocument/2006/relationships/tags" Target="../tags/tag659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4.xml"/><Relationship Id="rId4" Type="http://schemas.openxmlformats.org/officeDocument/2006/relationships/themeOverride" Target="../theme/themeOverride2.xml"/><Relationship Id="rId3" Type="http://schemas.openxmlformats.org/officeDocument/2006/relationships/tags" Target="../tags/tag632.xml"/><Relationship Id="rId2" Type="http://schemas.openxmlformats.org/officeDocument/2006/relationships/image" Target="../media/image5.png"/><Relationship Id="rId1" Type="http://schemas.openxmlformats.org/officeDocument/2006/relationships/tags" Target="../tags/tag63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themeOverride" Target="../theme/themeOverride3.xml"/><Relationship Id="rId4" Type="http://schemas.openxmlformats.org/officeDocument/2006/relationships/tags" Target="../tags/tag635.xml"/><Relationship Id="rId3" Type="http://schemas.openxmlformats.org/officeDocument/2006/relationships/image" Target="../media/image6.png"/><Relationship Id="rId2" Type="http://schemas.openxmlformats.org/officeDocument/2006/relationships/tags" Target="../tags/tag634.xml"/><Relationship Id="rId1" Type="http://schemas.openxmlformats.org/officeDocument/2006/relationships/tags" Target="../tags/tag63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637.xml"/><Relationship Id="rId1" Type="http://schemas.openxmlformats.org/officeDocument/2006/relationships/tags" Target="../tags/tag63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4.xml"/><Relationship Id="rId6" Type="http://schemas.openxmlformats.org/officeDocument/2006/relationships/themeOverride" Target="../theme/themeOverride5.xml"/><Relationship Id="rId5" Type="http://schemas.openxmlformats.org/officeDocument/2006/relationships/tags" Target="../tags/tag641.xml"/><Relationship Id="rId4" Type="http://schemas.openxmlformats.org/officeDocument/2006/relationships/image" Target="../media/image7.png"/><Relationship Id="rId3" Type="http://schemas.openxmlformats.org/officeDocument/2006/relationships/tags" Target="../tags/tag640.xml"/><Relationship Id="rId2" Type="http://schemas.openxmlformats.org/officeDocument/2006/relationships/tags" Target="../tags/tag639.xml"/><Relationship Id="rId1" Type="http://schemas.openxmlformats.org/officeDocument/2006/relationships/tags" Target="../tags/tag63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4.xml"/><Relationship Id="rId6" Type="http://schemas.openxmlformats.org/officeDocument/2006/relationships/themeOverride" Target="../theme/themeOverride6.xml"/><Relationship Id="rId5" Type="http://schemas.openxmlformats.org/officeDocument/2006/relationships/tags" Target="../tags/tag645.xml"/><Relationship Id="rId4" Type="http://schemas.openxmlformats.org/officeDocument/2006/relationships/tags" Target="../tags/tag644.xml"/><Relationship Id="rId3" Type="http://schemas.openxmlformats.org/officeDocument/2006/relationships/image" Target="../media/image8.png"/><Relationship Id="rId2" Type="http://schemas.openxmlformats.org/officeDocument/2006/relationships/tags" Target="../tags/tag643.xml"/><Relationship Id="rId1" Type="http://schemas.openxmlformats.org/officeDocument/2006/relationships/tags" Target="../tags/tag64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4.xml"/><Relationship Id="rId5" Type="http://schemas.openxmlformats.org/officeDocument/2006/relationships/themeOverride" Target="../theme/themeOverride7.xml"/><Relationship Id="rId4" Type="http://schemas.openxmlformats.org/officeDocument/2006/relationships/tags" Target="../tags/tag649.xml"/><Relationship Id="rId3" Type="http://schemas.openxmlformats.org/officeDocument/2006/relationships/tags" Target="../tags/tag648.xml"/><Relationship Id="rId2" Type="http://schemas.openxmlformats.org/officeDocument/2006/relationships/tags" Target="../tags/tag647.xml"/><Relationship Id="rId1" Type="http://schemas.openxmlformats.org/officeDocument/2006/relationships/tags" Target="../tags/tag646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4.xml"/><Relationship Id="rId5" Type="http://schemas.openxmlformats.org/officeDocument/2006/relationships/themeOverride" Target="../theme/themeOverride8.xml"/><Relationship Id="rId4" Type="http://schemas.openxmlformats.org/officeDocument/2006/relationships/tags" Target="../tags/tag653.xml"/><Relationship Id="rId3" Type="http://schemas.openxmlformats.org/officeDocument/2006/relationships/tags" Target="../tags/tag652.xml"/><Relationship Id="rId2" Type="http://schemas.openxmlformats.org/officeDocument/2006/relationships/tags" Target="../tags/tag651.xml"/><Relationship Id="rId1" Type="http://schemas.openxmlformats.org/officeDocument/2006/relationships/tags" Target="../tags/tag650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4.xml"/><Relationship Id="rId5" Type="http://schemas.openxmlformats.org/officeDocument/2006/relationships/themeOverride" Target="../theme/themeOverride9.xml"/><Relationship Id="rId4" Type="http://schemas.openxmlformats.org/officeDocument/2006/relationships/tags" Target="../tags/tag656.xml"/><Relationship Id="rId3" Type="http://schemas.openxmlformats.org/officeDocument/2006/relationships/image" Target="../media/image9.png"/><Relationship Id="rId2" Type="http://schemas.openxmlformats.org/officeDocument/2006/relationships/tags" Target="../tags/tag655.xml"/><Relationship Id="rId1" Type="http://schemas.openxmlformats.org/officeDocument/2006/relationships/tags" Target="../tags/tag6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40452" y="2996554"/>
            <a:ext cx="9434286" cy="1325282"/>
          </a:xfrm>
        </p:spPr>
        <p:txBody>
          <a:bodyPr/>
          <a:lstStyle/>
          <a:p>
            <a:r>
              <a:rPr lang="zh-CN" altLang="en-US"/>
              <a:t>资助知</a:t>
            </a:r>
            <a:r>
              <a:rPr lang="zh-CN" altLang="en-US"/>
              <a:t>多少</a:t>
            </a:r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1441722" y="2208819"/>
            <a:ext cx="9434286" cy="605516"/>
          </a:xfrm>
        </p:spPr>
        <p:txBody>
          <a:bodyPr/>
          <a:p>
            <a:r>
              <a:rPr lang="zh-CN" altLang="en-US" sz="3200"/>
              <a:t>助学</a:t>
            </a:r>
            <a:r>
              <a:rPr lang="en-US" altLang="zh-CN" sz="3200"/>
              <a:t> </a:t>
            </a:r>
            <a:r>
              <a:rPr lang="zh-CN" altLang="en-US" sz="3200"/>
              <a:t>筑梦</a:t>
            </a:r>
            <a:r>
              <a:rPr lang="en-US" altLang="zh-CN" sz="3200"/>
              <a:t> </a:t>
            </a:r>
            <a:r>
              <a:rPr lang="zh-CN" altLang="en-US" sz="3200"/>
              <a:t>铸人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34060" y="1250315"/>
            <a:ext cx="10717530" cy="588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申请对象</a:t>
            </a:r>
            <a:endParaRPr lang="en-US" altLang="zh-CN" sz="2400" b="1" spc="15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720090"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家庭经济困难、无法缴纳学费和住宿费等费用的新生，分为：</a:t>
            </a:r>
            <a:endParaRPr lang="en-US" altLang="zh-CN" sz="2400" b="1" spc="15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720090"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zh-CN" altLang="en-US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①</a:t>
            </a:r>
            <a:r>
              <a:rPr lang="en-US" altLang="zh-CN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已办理生源地贷款且未缴完学费或住宿费的学生；</a:t>
            </a:r>
            <a:endParaRPr lang="en-US" altLang="zh-CN" sz="2400" b="1" spc="15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720090"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zh-CN" altLang="en-US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②</a:t>
            </a:r>
            <a:r>
              <a:rPr lang="en-US" altLang="zh-CN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未办理生源地贷款且未缴完学费或住宿费的学生。</a:t>
            </a:r>
            <a:endParaRPr lang="zh-CN" altLang="en-US" sz="2400"/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3、申请材料</a:t>
            </a:r>
            <a:endParaRPr lang="en-US" altLang="zh-CN" sz="2400" b="1" spc="15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720090"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zh-CN" altLang="en-US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①</a:t>
            </a:r>
            <a:r>
              <a:rPr lang="en-US" altLang="zh-CN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需要向所在学院提交《生源地信用贷款受理证明》（即回执），并填写《缓交申请表》。学院审核完毕后请到“绿色通道”大本营生源地服务台办理学校审核流程；</a:t>
            </a:r>
            <a:endParaRPr lang="en-US" altLang="zh-CN" sz="2400" b="1" spc="15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720090"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zh-CN" altLang="en-US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②</a:t>
            </a:r>
            <a:r>
              <a:rPr lang="en-US" altLang="zh-CN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需要提供《认定申请表》等相关困难证明材料，再填写《缓交申请表》。学院审核完毕后请到“绿色通道”大本营非生源地服务台办理学校审核流程。</a:t>
            </a:r>
            <a:endParaRPr lang="en-US" altLang="zh-CN" sz="2800" b="1" spc="15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endParaRPr lang="en-US" altLang="zh-CN" sz="2800" b="1" spc="15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34060" y="638810"/>
            <a:ext cx="3512820" cy="626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2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</a:defRPr>
            </a:lvl1pPr>
          </a:lstStyle>
          <a:p>
            <a:pPr algn="l">
              <a:buClrTx/>
              <a:buSzTx/>
              <a:buFontTx/>
            </a:pPr>
            <a:r>
              <a:rPr lang="zh-CN" altLang="en-US" sz="4000">
                <a:ea typeface="微软雅黑" panose="020B0503020204020204" charset="-122"/>
                <a:sym typeface="+mn-ea"/>
              </a:rPr>
              <a:t>四、</a:t>
            </a:r>
            <a:r>
              <a:rPr lang="zh-CN" altLang="en-US" sz="4000">
                <a:ea typeface="微软雅黑" panose="020B0503020204020204" charset="-122"/>
                <a:sym typeface="+mn-ea"/>
              </a:rPr>
              <a:t>绿色通道</a:t>
            </a:r>
            <a:endParaRPr lang="zh-CN" altLang="en-US" sz="4000">
              <a:ea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感谢观看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0380" y="363855"/>
            <a:ext cx="11191240" cy="61817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5774690" y="987425"/>
            <a:ext cx="5265420" cy="5737860"/>
          </a:xfrm>
        </p:spPr>
        <p:txBody>
          <a:bodyPr>
            <a:noAutofit/>
          </a:bodyPr>
          <a:lstStyle/>
          <a:p>
            <a:pPr marL="0" indent="720090" algn="l">
              <a:buClrTx/>
              <a:buSzTx/>
              <a:buNone/>
            </a:pPr>
            <a:r>
              <a:rPr lang="en-US" altLang="zh-CN" sz="2800" b="1" dirty="0">
                <a:ea typeface="微软雅黑" panose="020B0503020204020204" charset="-122"/>
                <a:sym typeface="+mn-ea"/>
              </a:rPr>
              <a:t>陈延年先生曾言:“少年的肩上有清风明月和国家担当，挑起时代的脊梁。”</a:t>
            </a:r>
            <a:endParaRPr lang="en-US" altLang="zh-CN" sz="2800" b="1" dirty="0">
              <a:ea typeface="微软雅黑" panose="020B0503020204020204" charset="-122"/>
            </a:endParaRPr>
          </a:p>
          <a:p>
            <a:pPr marL="0" indent="720090" algn="l">
              <a:buClrTx/>
              <a:buSzTx/>
              <a:buNone/>
            </a:pPr>
            <a:r>
              <a:rPr lang="en-US" altLang="zh-CN" sz="2800" b="1" dirty="0">
                <a:ea typeface="微软雅黑" panose="020B0503020204020204" charset="-122"/>
                <a:sym typeface="+mn-ea"/>
              </a:rPr>
              <a:t>青年人就应该承担起自己的责任，有所作为。祖国系希望于青年，寄温暖于青年，扶贫助学，健全资助政策体系，圆每一个孩子大学梦。生在华夏，何其有幸。</a:t>
            </a:r>
            <a:endParaRPr lang="en-US" altLang="zh-CN" sz="2800" b="1" dirty="0"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2460" y="609600"/>
            <a:ext cx="4367530" cy="56388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矩形 356"/>
          <p:cNvSpPr/>
          <p:nvPr>
            <p:custDataLst>
              <p:tags r:id="rId1"/>
            </p:custDataLst>
          </p:nvPr>
        </p:nvSpPr>
        <p:spPr>
          <a:xfrm>
            <a:off x="5149215" y="994410"/>
            <a:ext cx="1809115" cy="930910"/>
          </a:xfrm>
          <a:prstGeom prst="rect">
            <a:avLst/>
          </a:prstGeom>
        </p:spPr>
        <p:txBody>
          <a:bodyPr wrap="squar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4800" b="1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n-cs"/>
              </a:rPr>
              <a:t>目录</a:t>
            </a:r>
            <a:endParaRPr kumimoji="0" lang="zh-CN" altLang="en-US" sz="4800" b="1" i="0" u="none" strike="noStrike" kern="1200" cap="none" spc="0" normalizeH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乐喵体W" panose="00020600040101010101" pitchFamily="18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47595" y="1798320"/>
            <a:ext cx="8297545" cy="36360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>
              <a:lnSpc>
                <a:spcPct val="160000"/>
              </a:lnSpc>
            </a:pPr>
            <a:r>
              <a:rPr lang="zh-CN" altLang="en-US" sz="3600" b="1" spc="200">
                <a:latin typeface="Arial" panose="020B0604020202020204" pitchFamily="34" charset="0"/>
                <a:ea typeface="微软雅黑" panose="020B0503020204020204" charset="-122"/>
              </a:rPr>
              <a:t>一、国家奖学金&amp;国家励志奖学金</a:t>
            </a:r>
            <a:endParaRPr lang="zh-CN" altLang="en-US" sz="3600" b="1" spc="2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3600" b="1" spc="200">
                <a:latin typeface="Arial" panose="020B0604020202020204" pitchFamily="34" charset="0"/>
                <a:ea typeface="微软雅黑" panose="020B0503020204020204" charset="-122"/>
              </a:rPr>
              <a:t>二、国家助学金</a:t>
            </a:r>
            <a:endParaRPr lang="zh-CN" altLang="en-US" sz="3600" b="1" spc="2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3600" b="1" spc="200">
                <a:latin typeface="Arial" panose="020B0604020202020204" pitchFamily="34" charset="0"/>
                <a:ea typeface="微软雅黑" panose="020B0503020204020204" charset="-122"/>
              </a:rPr>
              <a:t>三、国家助学贷款</a:t>
            </a:r>
            <a:endParaRPr lang="zh-CN" altLang="en-US" sz="3600" b="1" spc="2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3600" b="1" spc="200">
                <a:latin typeface="Arial" panose="020B0604020202020204" pitchFamily="34" charset="0"/>
                <a:ea typeface="微软雅黑" panose="020B0503020204020204" charset="-122"/>
              </a:rPr>
              <a:t>四、</a:t>
            </a:r>
            <a:r>
              <a:rPr lang="zh-CN" altLang="en-US" sz="3600" b="1" spc="200">
                <a:latin typeface="Arial" panose="020B0604020202020204" pitchFamily="34" charset="0"/>
                <a:ea typeface="微软雅黑" panose="020B0503020204020204" charset="-122"/>
              </a:rPr>
              <a:t>绿色通道</a:t>
            </a:r>
            <a:endParaRPr lang="zh-CN" altLang="en-US" sz="3600" b="1" spc="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34060" y="638810"/>
            <a:ext cx="8168005" cy="62611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p>
            <a:pPr algn="l">
              <a:buClrTx/>
              <a:buSzTx/>
              <a:buFontTx/>
            </a:pPr>
            <a:r>
              <a:rPr lang="zh-CN" altLang="en-US" sz="4000">
                <a:ea typeface="微软雅黑" panose="020B0503020204020204" charset="-122"/>
                <a:sym typeface="+mn-ea"/>
              </a:rPr>
              <a:t>一、国家奖学金&amp;国家励志奖学金</a:t>
            </a:r>
            <a:endParaRPr lang="zh-CN" altLang="en-US" sz="4000"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733920" y="1587210"/>
            <a:ext cx="10975975" cy="828000"/>
          </a:xfrm>
        </p:spPr>
        <p:txBody>
          <a:bodyPr>
            <a:noAutofit/>
          </a:bodyPr>
          <a:p>
            <a:pPr marL="0" algn="l">
              <a:lnSpc>
                <a:spcPct val="140000"/>
              </a:lnSpc>
              <a:buClrTx/>
              <a:buSzTx/>
              <a:buNone/>
            </a:pPr>
            <a:r>
              <a:rPr lang="en-US" altLang="zh-CN" sz="3200" b="1" dirty="0">
                <a:ea typeface="微软雅黑" panose="020B0503020204020204" charset="-122"/>
              </a:rPr>
              <a:t>      它们都是由</a:t>
            </a:r>
            <a:r>
              <a:rPr lang="en-US" altLang="zh-CN" sz="3200" b="1" dirty="0">
                <a:solidFill>
                  <a:schemeClr val="accent1"/>
                </a:solidFill>
                <a:ea typeface="微软雅黑" panose="020B0503020204020204" charset="-122"/>
              </a:rPr>
              <a:t>教育部</a:t>
            </a:r>
            <a:r>
              <a:rPr lang="en-US" altLang="zh-CN" sz="3200" b="1" dirty="0">
                <a:ea typeface="微软雅黑" panose="020B0503020204020204" charset="-122"/>
              </a:rPr>
              <a:t>拨款，专款专用资助高校优秀在校生的奖学金，是国家针对大学生的最高等级的奖学金，是个莫大的荣誉。前者是奖励特别优秀的全日制本专科生，每生每年8000元;后者是奖励资助</a:t>
            </a:r>
            <a:endParaRPr lang="en-US" altLang="zh-CN" sz="3200" b="1" dirty="0">
              <a:ea typeface="微软雅黑" panose="020B0503020204020204" charset="-122"/>
            </a:endParaRPr>
          </a:p>
          <a:p>
            <a:pPr marL="0" algn="l">
              <a:lnSpc>
                <a:spcPct val="140000"/>
              </a:lnSpc>
              <a:buClrTx/>
              <a:buSzTx/>
              <a:buNone/>
            </a:pPr>
            <a:r>
              <a:rPr lang="en-US" altLang="zh-CN" sz="3200" b="1" dirty="0">
                <a:ea typeface="微软雅黑" panose="020B0503020204020204" charset="-122"/>
              </a:rPr>
              <a:t>品学兼优的家庭经济困难的全日</a:t>
            </a:r>
            <a:endParaRPr lang="en-US" altLang="zh-CN" sz="3200" b="1" dirty="0">
              <a:ea typeface="微软雅黑" panose="020B0503020204020204" charset="-122"/>
            </a:endParaRPr>
          </a:p>
          <a:p>
            <a:pPr marL="0" algn="l">
              <a:lnSpc>
                <a:spcPct val="140000"/>
              </a:lnSpc>
              <a:buClrTx/>
              <a:buSzTx/>
              <a:buNone/>
            </a:pPr>
            <a:r>
              <a:rPr lang="en-US" altLang="zh-CN" sz="3200" b="1" dirty="0">
                <a:ea typeface="微软雅黑" panose="020B0503020204020204" charset="-122"/>
              </a:rPr>
              <a:t>制本专科生，每生每年5000元。</a:t>
            </a:r>
            <a:endParaRPr lang="en-US" altLang="zh-CN" sz="3200" b="1" dirty="0">
              <a:ea typeface="微软雅黑" panose="020B0503020204020204" charset="-122"/>
            </a:endParaRPr>
          </a:p>
        </p:txBody>
      </p:sp>
      <p:pic>
        <p:nvPicPr>
          <p:cNvPr id="10" name="内容占位符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29475" y="3721735"/>
            <a:ext cx="4166870" cy="22847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04520" y="1835150"/>
            <a:ext cx="11158220" cy="100139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>
              <a:lnSpc>
                <a:spcPct val="140000"/>
              </a:lnSpc>
              <a:buClrTx/>
              <a:buSzTx/>
              <a:buNone/>
            </a:pPr>
            <a:r>
              <a:rPr lang="en-US" altLang="zh-CN" sz="3200" b="1" dirty="0">
                <a:ea typeface="微软雅黑" panose="020B0503020204020204" charset="-122"/>
              </a:rPr>
              <a:t>       国家助学金是由</a:t>
            </a:r>
            <a:r>
              <a:rPr lang="en-US" altLang="zh-CN" sz="3200" b="1" dirty="0">
                <a:solidFill>
                  <a:schemeClr val="accent1"/>
                </a:solidFill>
                <a:ea typeface="微软雅黑" panose="020B0503020204020204" charset="-122"/>
              </a:rPr>
              <a:t>中央</a:t>
            </a:r>
            <a:endParaRPr lang="en-US" altLang="zh-CN" sz="3200" b="1" dirty="0">
              <a:solidFill>
                <a:schemeClr val="accent1"/>
              </a:solidFill>
              <a:ea typeface="微软雅黑" panose="020B0503020204020204" charset="-122"/>
            </a:endParaRPr>
          </a:p>
          <a:p>
            <a:pPr marL="0" algn="l">
              <a:lnSpc>
                <a:spcPct val="140000"/>
              </a:lnSpc>
              <a:buClrTx/>
              <a:buSzTx/>
              <a:buNone/>
            </a:pPr>
            <a:r>
              <a:rPr lang="en-US" altLang="zh-CN" sz="3200" b="1" dirty="0">
                <a:solidFill>
                  <a:schemeClr val="accent1"/>
                </a:solidFill>
                <a:ea typeface="微软雅黑" panose="020B0503020204020204" charset="-122"/>
              </a:rPr>
              <a:t>与地方政府</a:t>
            </a:r>
            <a:r>
              <a:rPr lang="en-US" altLang="zh-CN" sz="3200" b="1" dirty="0">
                <a:ea typeface="微软雅黑" panose="020B0503020204020204" charset="-122"/>
              </a:rPr>
              <a:t>共同出资设立</a:t>
            </a:r>
            <a:endParaRPr lang="en-US" altLang="zh-CN" sz="3200" b="1" dirty="0">
              <a:ea typeface="微软雅黑" panose="020B0503020204020204" charset="-122"/>
            </a:endParaRPr>
          </a:p>
          <a:p>
            <a:pPr marL="0" algn="l">
              <a:lnSpc>
                <a:spcPct val="140000"/>
              </a:lnSpc>
              <a:buClrTx/>
              <a:buSzTx/>
              <a:buNone/>
            </a:pPr>
            <a:r>
              <a:rPr lang="en-US" altLang="zh-CN" sz="3200" b="1" dirty="0">
                <a:ea typeface="微软雅黑" panose="020B0503020204020204" charset="-122"/>
              </a:rPr>
              <a:t>的助学项目，主要用于资</a:t>
            </a:r>
            <a:endParaRPr lang="en-US" altLang="zh-CN" sz="3200" b="1" dirty="0">
              <a:ea typeface="微软雅黑" panose="020B0503020204020204" charset="-122"/>
            </a:endParaRPr>
          </a:p>
          <a:p>
            <a:pPr marL="0" algn="l">
              <a:lnSpc>
                <a:spcPct val="140000"/>
              </a:lnSpc>
              <a:buClrTx/>
              <a:buSzTx/>
              <a:buNone/>
            </a:pPr>
            <a:r>
              <a:rPr lang="en-US" altLang="zh-CN" sz="3200" b="1" dirty="0">
                <a:ea typeface="微软雅黑" panose="020B0503020204020204" charset="-122"/>
              </a:rPr>
              <a:t>助家庭经济困难的全日制普通高校本专科在校学生的生活费用开支，平均资助标准为每生每年3300元。</a:t>
            </a:r>
            <a:endParaRPr lang="en-US" altLang="zh-CN" sz="3200" b="1" dirty="0">
              <a:ea typeface="微软雅黑" panose="020B0503020204020204" charset="-122"/>
            </a:endParaRPr>
          </a:p>
        </p:txBody>
      </p:sp>
      <p:pic>
        <p:nvPicPr>
          <p:cNvPr id="14" name="内容占位符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715635" y="952500"/>
            <a:ext cx="5713095" cy="3131185"/>
          </a:xfrm>
          <a:prstGeom prst="rect">
            <a:avLst/>
          </a:prstGeom>
        </p:spPr>
      </p:pic>
      <p:sp>
        <p:nvSpPr>
          <p:cNvPr id="16" name="标题 15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734060" y="638810"/>
            <a:ext cx="4029710" cy="62611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p>
            <a:pPr algn="l">
              <a:buClrTx/>
              <a:buSzTx/>
              <a:buFontTx/>
            </a:pPr>
            <a:r>
              <a:rPr lang="zh-CN" altLang="en-US" sz="4000">
                <a:ea typeface="微软雅黑" panose="020B0503020204020204" charset="-122"/>
                <a:sym typeface="+mn-ea"/>
              </a:rPr>
              <a:t>二、国家</a:t>
            </a:r>
            <a:r>
              <a:rPr lang="zh-CN" altLang="en-US" sz="4000">
                <a:ea typeface="微软雅黑" panose="020B0503020204020204" charset="-122"/>
                <a:sym typeface="+mn-ea"/>
              </a:rPr>
              <a:t>助学金</a:t>
            </a:r>
            <a:endParaRPr lang="zh-CN" altLang="en-US" sz="4000">
              <a:ea typeface="微软雅黑" panose="020B050302020402020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5"/>
            <p:custDataLst>
              <p:tags r:id="rId1"/>
            </p:custDataLst>
          </p:nvPr>
        </p:nvSpPr>
        <p:spPr>
          <a:xfrm>
            <a:off x="734060" y="2293620"/>
            <a:ext cx="10598785" cy="3579495"/>
          </a:xfrm>
        </p:spPr>
        <p:txBody>
          <a:bodyPr>
            <a:noAutofit/>
          </a:bodyPr>
          <a:lstStyle/>
          <a:p>
            <a:pPr marL="0" indent="0">
              <a:lnSpc>
                <a:spcPct val="140000"/>
              </a:lnSpc>
              <a:buNone/>
            </a:pPr>
            <a:r>
              <a:rPr lang="en-US" altLang="zh-CN" sz="3200" b="1" dirty="0"/>
              <a:t>      </a:t>
            </a:r>
            <a:r>
              <a:rPr lang="zh-CN" altLang="en-US" sz="3200" b="1" dirty="0"/>
              <a:t>生源地助学贷款是指</a:t>
            </a:r>
            <a:r>
              <a:rPr lang="zh-CN" altLang="en-US" sz="3200" b="1" dirty="0">
                <a:solidFill>
                  <a:schemeClr val="accent1"/>
                </a:solidFill>
              </a:rPr>
              <a:t>国家开发银行</a:t>
            </a:r>
            <a:r>
              <a:rPr lang="zh-CN" altLang="en-US" sz="3200" b="1" dirty="0"/>
              <a:t>向符合条件的家庭经济困难的普通高校新生和在校生发放的、在学生入学前户籍所在县（市、区）办理的助学贷款，用于帮助家庭经济困难的学生解决学费和住宿费，每人每年最高不超过12000元，在校期间利息由国家承担。</a:t>
            </a:r>
            <a:endParaRPr lang="zh-CN" altLang="en-US" sz="3200" b="1" dirty="0"/>
          </a:p>
          <a:p>
            <a:pPr marL="0" indent="0">
              <a:buNone/>
            </a:pPr>
            <a:endParaRPr lang="zh-CN" altLang="en-US" sz="3200" b="1" dirty="0"/>
          </a:p>
        </p:txBody>
      </p:sp>
      <p:sp>
        <p:nvSpPr>
          <p:cNvPr id="2" name="文本占位符 7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34060" y="1327785"/>
            <a:ext cx="3861435" cy="55880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>
                <a:ea typeface="微软雅黑" panose="020B0503020204020204" charset="-122"/>
              </a:rPr>
              <a:t>生源地助学贷款</a:t>
            </a:r>
            <a:endParaRPr lang="zh-CN" altLang="en-US" sz="3600" b="1" dirty="0">
              <a:ea typeface="微软雅黑" panose="020B0503020204020204" charset="-122"/>
            </a:endParaRPr>
          </a:p>
        </p:txBody>
      </p:sp>
      <p:sp>
        <p:nvSpPr>
          <p:cNvPr id="3" name="标题 4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34060" y="638810"/>
            <a:ext cx="4516755" cy="626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2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</a:defRPr>
            </a:lvl1pPr>
          </a:lstStyle>
          <a:p>
            <a:pPr algn="l">
              <a:buClrTx/>
              <a:buSzTx/>
              <a:buFontTx/>
            </a:pPr>
            <a:r>
              <a:rPr lang="zh-CN" altLang="en-US" sz="4000">
                <a:ea typeface="微软雅黑" panose="020B0503020204020204" charset="-122"/>
                <a:sym typeface="+mn-ea"/>
              </a:rPr>
              <a:t>三、国家助学</a:t>
            </a:r>
            <a:r>
              <a:rPr lang="zh-CN" altLang="en-US" sz="4000">
                <a:ea typeface="微软雅黑" panose="020B0503020204020204" charset="-122"/>
                <a:sym typeface="+mn-ea"/>
              </a:rPr>
              <a:t>贷款</a:t>
            </a:r>
            <a:endParaRPr lang="zh-CN" altLang="en-US" sz="4000">
              <a:ea typeface="微软雅黑" panose="020B050302020402020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34060" y="638810"/>
            <a:ext cx="4516120" cy="626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2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</a:defRPr>
            </a:lvl1pPr>
          </a:lstStyle>
          <a:p>
            <a:pPr algn="l">
              <a:buClrTx/>
              <a:buSzTx/>
              <a:buFontTx/>
            </a:pPr>
            <a:r>
              <a:rPr lang="zh-CN" altLang="en-US" sz="4000">
                <a:ea typeface="微软雅黑" panose="020B0503020204020204" charset="-122"/>
                <a:sym typeface="+mn-ea"/>
              </a:rPr>
              <a:t>三、国家助学</a:t>
            </a:r>
            <a:r>
              <a:rPr lang="zh-CN" altLang="en-US" sz="4000">
                <a:ea typeface="微软雅黑" panose="020B0503020204020204" charset="-122"/>
                <a:sym typeface="+mn-ea"/>
              </a:rPr>
              <a:t>贷款</a:t>
            </a:r>
            <a:endParaRPr lang="zh-CN" altLang="en-US" sz="4000"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  <p:custDataLst>
              <p:tags r:id="rId2"/>
            </p:custDataLst>
          </p:nvPr>
        </p:nvSpPr>
        <p:spPr>
          <a:xfrm>
            <a:off x="734060" y="2331085"/>
            <a:ext cx="10661015" cy="445833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3200" b="1" dirty="0">
                <a:sym typeface="+mn-ea"/>
              </a:rPr>
              <a:t>        </a:t>
            </a:r>
            <a:r>
              <a:rPr lang="zh-CN" altLang="en-US" sz="3200" b="1" dirty="0">
                <a:sym typeface="+mn-ea"/>
              </a:rPr>
              <a:t>生源地贷款为信用贷款，学生和家长（或其他法定监护人）为共同借款人，共同承担还款责任。借款学生毕业后，要求开始偿还助学贷款。生源地助学贷款是通过支付宝账户还款的。需要注意的是，生源地助学贷款每年正常还款日是12月20日之前，最后一年还款日为9月20日之前。</a:t>
            </a:r>
            <a:endParaRPr lang="zh-CN" altLang="en-US" sz="3200" b="1" dirty="0"/>
          </a:p>
        </p:txBody>
      </p:sp>
      <p:sp>
        <p:nvSpPr>
          <p:cNvPr id="5" name="文本占位符 7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34060" y="1327785"/>
            <a:ext cx="3861435" cy="55880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>
                <a:ea typeface="微软雅黑" panose="020B0503020204020204" charset="-122"/>
              </a:rPr>
              <a:t>生源地助学贷款</a:t>
            </a:r>
            <a:endParaRPr lang="zh-CN" altLang="en-US" sz="3600" b="1" dirty="0"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34060" y="1326515"/>
            <a:ext cx="4890135" cy="5185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28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28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、</a:t>
            </a:r>
            <a:r>
              <a:rPr lang="en-US" altLang="zh-CN" sz="28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什么是新生“绿色通道”?</a:t>
            </a:r>
            <a:endParaRPr lang="en-US" altLang="zh-CN" sz="2800" b="1" spc="15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72009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28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为切实保证家庭经济困难学生顺利入学，学校对家庭经济确实困难、无法缴纳学费和住宿费等有关费用的新生，一律先办理入学手续，然后根据核实后的情况，分别采取不同办法予以资助。    </a:t>
            </a:r>
            <a:endParaRPr lang="en-US" altLang="zh-CN" sz="2800" b="1" spc="15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endParaRPr lang="zh-CN" altLang="en-US"/>
          </a:p>
        </p:txBody>
      </p:sp>
      <p:sp>
        <p:nvSpPr>
          <p:cNvPr id="4" name="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34060" y="638810"/>
            <a:ext cx="3512820" cy="626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2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</a:defRPr>
            </a:lvl1pPr>
          </a:lstStyle>
          <a:p>
            <a:pPr algn="l">
              <a:buClrTx/>
              <a:buSzTx/>
              <a:buFontTx/>
            </a:pPr>
            <a:r>
              <a:rPr lang="zh-CN" altLang="en-US" sz="4000">
                <a:ea typeface="微软雅黑" panose="020B0503020204020204" charset="-122"/>
                <a:sym typeface="+mn-ea"/>
              </a:rPr>
              <a:t>四、</a:t>
            </a:r>
            <a:r>
              <a:rPr lang="zh-CN" altLang="en-US" sz="4000">
                <a:ea typeface="微软雅黑" panose="020B0503020204020204" charset="-122"/>
                <a:sym typeface="+mn-ea"/>
              </a:rPr>
              <a:t>绿色通道</a:t>
            </a:r>
            <a:endParaRPr lang="zh-CN" altLang="en-US" sz="4000">
              <a:ea typeface="微软雅黑" panose="020B050302020402020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8632" b="3719"/>
          <a:stretch>
            <a:fillRect/>
          </a:stretch>
        </p:blipFill>
        <p:spPr>
          <a:xfrm>
            <a:off x="5476875" y="322580"/>
            <a:ext cx="5833110" cy="61874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19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9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0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0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3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5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5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4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4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6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6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7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7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8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8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9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9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0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0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1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3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3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4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4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5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5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6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6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7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7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8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8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9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9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0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0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191.xml><?xml version="1.0" encoding="utf-8"?>
<p:tagLst xmlns:p="http://schemas.openxmlformats.org/presentationml/2006/main"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5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3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3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5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5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4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4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6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6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7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7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8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9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9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10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0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11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1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13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3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14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4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15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5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16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6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17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7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18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8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19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9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20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0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2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2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0"/>
  <p:tag name="KSO_WM_UNIT_LAYERLEVEL" val="1"/>
  <p:tag name="KSO_WM_TAG_VERSION" val="1.0"/>
  <p:tag name="KSO_WM_BEAUTIFY_FLAG" val="#wm#"/>
  <p:tag name="KSO_WM_UNIT_TYPE" val="i"/>
  <p:tag name="KSO_WM_UNIT_INDEX" val="40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62"/>
  <p:tag name="KSO_WM_UNIT_LAYERLEVEL" val="1"/>
  <p:tag name="KSO_WM_TAG_VERSION" val="1.0"/>
  <p:tag name="KSO_WM_BEAUTIFY_FLAG" val="#wm#"/>
  <p:tag name="KSO_WM_UNIT_TYPE" val="i"/>
  <p:tag name="KSO_WM_UNIT_INDEX" val="62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84"/>
  <p:tag name="KSO_WM_UNIT_LAYERLEVEL" val="1"/>
  <p:tag name="KSO_WM_TAG_VERSION" val="1.0"/>
  <p:tag name="KSO_WM_BEAUTIFY_FLAG" val="#wm#"/>
  <p:tag name="KSO_WM_UNIT_TYPE" val="i"/>
  <p:tag name="KSO_WM_UNIT_INDEX" val="84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6"/>
  <p:tag name="KSO_WM_UNIT_LAYERLEVEL" val="1"/>
  <p:tag name="KSO_WM_TAG_VERSION" val="1.0"/>
  <p:tag name="KSO_WM_BEAUTIFY_FLAG" val="#wm#"/>
  <p:tag name="KSO_WM_UNIT_TYPE" val="i"/>
  <p:tag name="KSO_WM_UNIT_INDEX" val="26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33"/>
  <p:tag name="KSO_WM_UNIT_LAYERLEVEL" val="1"/>
  <p:tag name="KSO_WM_TAG_VERSION" val="1.0"/>
  <p:tag name="KSO_WM_BEAUTIFY_FLAG" val="#wm#"/>
  <p:tag name="KSO_WM_UNIT_TYPE" val="i"/>
  <p:tag name="KSO_WM_UNIT_INDEX" val="33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34"/>
  <p:tag name="KSO_WM_UNIT_LAYERLEVEL" val="1"/>
  <p:tag name="KSO_WM_TAG_VERSION" val="1.0"/>
  <p:tag name="KSO_WM_BEAUTIFY_FLAG" val="#wm#"/>
  <p:tag name="KSO_WM_UNIT_TYPE" val="i"/>
  <p:tag name="KSO_WM_UNIT_INDEX" val="34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64"/>
  <p:tag name="KSO_WM_UNIT_LAYERLEVEL" val="1"/>
  <p:tag name="KSO_WM_TAG_VERSION" val="1.0"/>
  <p:tag name="KSO_WM_BEAUTIFY_FLAG" val="#wm#"/>
  <p:tag name="KSO_WM_UNIT_TYPE" val="i"/>
  <p:tag name="KSO_WM_UNIT_INDEX" val="64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65"/>
  <p:tag name="KSO_WM_UNIT_LAYERLEVEL" val="1"/>
  <p:tag name="KSO_WM_TAG_VERSION" val="1.0"/>
  <p:tag name="KSO_WM_BEAUTIFY_FLAG" val="#wm#"/>
  <p:tag name="KSO_WM_UNIT_TYPE" val="i"/>
  <p:tag name="KSO_WM_UNIT_INDEX" val="65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78"/>
  <p:tag name="KSO_WM_UNIT_LAYERLEVEL" val="1"/>
  <p:tag name="KSO_WM_TAG_VERSION" val="1.0"/>
  <p:tag name="KSO_WM_BEAUTIFY_FLAG" val="#wm#"/>
  <p:tag name="KSO_WM_UNIT_TYPE" val="i"/>
  <p:tag name="KSO_WM_UNIT_INDEX" val="78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79"/>
  <p:tag name="KSO_WM_UNIT_LAYERLEVEL" val="1"/>
  <p:tag name="KSO_WM_TAG_VERSION" val="1.0"/>
  <p:tag name="KSO_WM_BEAUTIFY_FLAG" val="#wm#"/>
  <p:tag name="KSO_WM_UNIT_TYPE" val="i"/>
  <p:tag name="KSO_WM_UNIT_INDEX" val="79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80"/>
  <p:tag name="KSO_WM_UNIT_LAYERLEVEL" val="1"/>
  <p:tag name="KSO_WM_TAG_VERSION" val="1.0"/>
  <p:tag name="KSO_WM_BEAUTIFY_FLAG" val="#wm#"/>
  <p:tag name="KSO_WM_UNIT_TYPE" val="i"/>
  <p:tag name="KSO_WM_UNIT_INDEX" val="80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81"/>
  <p:tag name="KSO_WM_UNIT_LAYERLEVEL" val="1"/>
  <p:tag name="KSO_WM_TAG_VERSION" val="1.0"/>
  <p:tag name="KSO_WM_BEAUTIFY_FLAG" val="#wm#"/>
  <p:tag name="KSO_WM_UNIT_TYPE" val="i"/>
  <p:tag name="KSO_WM_UNIT_INDEX" val="81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82"/>
  <p:tag name="KSO_WM_UNIT_LAYERLEVEL" val="1"/>
  <p:tag name="KSO_WM_TAG_VERSION" val="1.0"/>
  <p:tag name="KSO_WM_BEAUTIFY_FLAG" val="#wm#"/>
  <p:tag name="KSO_WM_UNIT_TYPE" val="i"/>
  <p:tag name="KSO_WM_UNIT_INDEX" val="82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83"/>
  <p:tag name="KSO_WM_UNIT_LAYERLEVEL" val="1"/>
  <p:tag name="KSO_WM_TAG_VERSION" val="1.0"/>
  <p:tag name="KSO_WM_BEAUTIFY_FLAG" val="#wm#"/>
  <p:tag name="KSO_WM_UNIT_TYPE" val="i"/>
  <p:tag name="KSO_WM_UNIT_INDEX" val="83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85"/>
  <p:tag name="KSO_WM_UNIT_LAYERLEVEL" val="1"/>
  <p:tag name="KSO_WM_TAG_VERSION" val="1.0"/>
  <p:tag name="KSO_WM_BEAUTIFY_FLAG" val="#wm#"/>
  <p:tag name="KSO_WM_UNIT_TYPE" val="i"/>
  <p:tag name="KSO_WM_UNIT_INDEX" val="85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86"/>
  <p:tag name="KSO_WM_UNIT_LAYERLEVEL" val="1"/>
  <p:tag name="KSO_WM_TAG_VERSION" val="1.0"/>
  <p:tag name="KSO_WM_BEAUTIFY_FLAG" val="#wm#"/>
  <p:tag name="KSO_WM_UNIT_TYPE" val="i"/>
  <p:tag name="KSO_WM_UNIT_INDEX" val="86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87"/>
  <p:tag name="KSO_WM_UNIT_LAYERLEVEL" val="1"/>
  <p:tag name="KSO_WM_TAG_VERSION" val="1.0"/>
  <p:tag name="KSO_WM_BEAUTIFY_FLAG" val="#wm#"/>
  <p:tag name="KSO_WM_UNIT_TYPE" val="i"/>
  <p:tag name="KSO_WM_UNIT_INDEX" val="87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88"/>
  <p:tag name="KSO_WM_UNIT_LAYERLEVEL" val="1"/>
  <p:tag name="KSO_WM_TAG_VERSION" val="1.0"/>
  <p:tag name="KSO_WM_BEAUTIFY_FLAG" val="#wm#"/>
  <p:tag name="KSO_WM_UNIT_TYPE" val="i"/>
  <p:tag name="KSO_WM_UNIT_INDEX" val="88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89"/>
  <p:tag name="KSO_WM_UNIT_LAYERLEVEL" val="1"/>
  <p:tag name="KSO_WM_TAG_VERSION" val="1.0"/>
  <p:tag name="KSO_WM_BEAUTIFY_FLAG" val="#wm#"/>
  <p:tag name="KSO_WM_UNIT_TYPE" val="i"/>
  <p:tag name="KSO_WM_UNIT_INDEX" val="89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90"/>
  <p:tag name="KSO_WM_UNIT_LAYERLEVEL" val="1"/>
  <p:tag name="KSO_WM_TAG_VERSION" val="1.0"/>
  <p:tag name="KSO_WM_BEAUTIFY_FLAG" val="#wm#"/>
  <p:tag name="KSO_WM_UNIT_TYPE" val="i"/>
  <p:tag name="KSO_WM_UNIT_INDEX" val="90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91"/>
  <p:tag name="KSO_WM_UNIT_LAYERLEVEL" val="1"/>
  <p:tag name="KSO_WM_TAG_VERSION" val="1.0"/>
  <p:tag name="KSO_WM_BEAUTIFY_FLAG" val="#wm#"/>
  <p:tag name="KSO_WM_UNIT_TYPE" val="i"/>
  <p:tag name="KSO_WM_UNIT_INDEX" val="91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92"/>
  <p:tag name="KSO_WM_UNIT_LAYERLEVEL" val="1"/>
  <p:tag name="KSO_WM_TAG_VERSION" val="1.0"/>
  <p:tag name="KSO_WM_BEAUTIFY_FLAG" val="#wm#"/>
  <p:tag name="KSO_WM_UNIT_TYPE" val="i"/>
  <p:tag name="KSO_WM_UNIT_INDEX" val="92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93"/>
  <p:tag name="KSO_WM_UNIT_LAYERLEVEL" val="1"/>
  <p:tag name="KSO_WM_TAG_VERSION" val="1.0"/>
  <p:tag name="KSO_WM_BEAUTIFY_FLAG" val="#wm#"/>
  <p:tag name="KSO_WM_UNIT_TYPE" val="i"/>
  <p:tag name="KSO_WM_UNIT_INDEX" val="93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94"/>
  <p:tag name="KSO_WM_UNIT_LAYERLEVEL" val="1"/>
  <p:tag name="KSO_WM_TAG_VERSION" val="1.0"/>
  <p:tag name="KSO_WM_BEAUTIFY_FLAG" val="#wm#"/>
  <p:tag name="KSO_WM_UNIT_TYPE" val="i"/>
  <p:tag name="KSO_WM_UNIT_INDEX" val="94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96"/>
  <p:tag name="KSO_WM_UNIT_LAYERLEVEL" val="1"/>
  <p:tag name="KSO_WM_TAG_VERSION" val="1.0"/>
  <p:tag name="KSO_WM_BEAUTIFY_FLAG" val="#wm#"/>
  <p:tag name="KSO_WM_UNIT_TYPE" val="i"/>
  <p:tag name="KSO_WM_UNIT_INDEX" val="96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97"/>
  <p:tag name="KSO_WM_UNIT_LAYERLEVEL" val="1"/>
  <p:tag name="KSO_WM_TAG_VERSION" val="1.0"/>
  <p:tag name="KSO_WM_BEAUTIFY_FLAG" val="#wm#"/>
  <p:tag name="KSO_WM_UNIT_TYPE" val="i"/>
  <p:tag name="KSO_WM_UNIT_INDEX" val="97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98"/>
  <p:tag name="KSO_WM_UNIT_LAYERLEVEL" val="1"/>
  <p:tag name="KSO_WM_TAG_VERSION" val="1.0"/>
  <p:tag name="KSO_WM_BEAUTIFY_FLAG" val="#wm#"/>
  <p:tag name="KSO_WM_UNIT_TYPE" val="i"/>
  <p:tag name="KSO_WM_UNIT_INDEX" val="98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99"/>
  <p:tag name="KSO_WM_UNIT_LAYERLEVEL" val="1"/>
  <p:tag name="KSO_WM_TAG_VERSION" val="1.0"/>
  <p:tag name="KSO_WM_BEAUTIFY_FLAG" val="#wm#"/>
  <p:tag name="KSO_WM_UNIT_TYPE" val="i"/>
  <p:tag name="KSO_WM_UNIT_INDEX" val="99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00"/>
  <p:tag name="KSO_WM_UNIT_LAYERLEVEL" val="1"/>
  <p:tag name="KSO_WM_TAG_VERSION" val="1.0"/>
  <p:tag name="KSO_WM_BEAUTIFY_FLAG" val="#wm#"/>
  <p:tag name="KSO_WM_UNIT_TYPE" val="i"/>
  <p:tag name="KSO_WM_UNIT_INDEX" val="100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01"/>
  <p:tag name="KSO_WM_UNIT_LAYERLEVEL" val="1"/>
  <p:tag name="KSO_WM_TAG_VERSION" val="1.0"/>
  <p:tag name="KSO_WM_BEAUTIFY_FLAG" val="#wm#"/>
  <p:tag name="KSO_WM_UNIT_TYPE" val="i"/>
  <p:tag name="KSO_WM_UNIT_INDEX" val="101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02"/>
  <p:tag name="KSO_WM_UNIT_LAYERLEVEL" val="1"/>
  <p:tag name="KSO_WM_TAG_VERSION" val="1.0"/>
  <p:tag name="KSO_WM_BEAUTIFY_FLAG" val="#wm#"/>
  <p:tag name="KSO_WM_UNIT_TYPE" val="i"/>
  <p:tag name="KSO_WM_UNIT_INDEX" val="102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03"/>
  <p:tag name="KSO_WM_UNIT_LAYERLEVEL" val="1"/>
  <p:tag name="KSO_WM_TAG_VERSION" val="1.0"/>
  <p:tag name="KSO_WM_BEAUTIFY_FLAG" val="#wm#"/>
  <p:tag name="KSO_WM_UNIT_TYPE" val="i"/>
  <p:tag name="KSO_WM_UNIT_INDEX" val="103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04"/>
  <p:tag name="KSO_WM_UNIT_LAYERLEVEL" val="1"/>
  <p:tag name="KSO_WM_TAG_VERSION" val="1.0"/>
  <p:tag name="KSO_WM_BEAUTIFY_FLAG" val="#wm#"/>
  <p:tag name="KSO_WM_UNIT_TYPE" val="i"/>
  <p:tag name="KSO_WM_UNIT_INDEX" val="104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05"/>
  <p:tag name="KSO_WM_UNIT_LAYERLEVEL" val="1"/>
  <p:tag name="KSO_WM_TAG_VERSION" val="1.0"/>
  <p:tag name="KSO_WM_BEAUTIFY_FLAG" val="#wm#"/>
  <p:tag name="KSO_WM_UNIT_TYPE" val="i"/>
  <p:tag name="KSO_WM_UNIT_INDEX" val="105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07"/>
  <p:tag name="KSO_WM_UNIT_LAYERLEVEL" val="1"/>
  <p:tag name="KSO_WM_TAG_VERSION" val="1.0"/>
  <p:tag name="KSO_WM_BEAUTIFY_FLAG" val="#wm#"/>
  <p:tag name="KSO_WM_UNIT_TYPE" val="i"/>
  <p:tag name="KSO_WM_UNIT_INDEX" val="107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08"/>
  <p:tag name="KSO_WM_UNIT_LAYERLEVEL" val="1"/>
  <p:tag name="KSO_WM_TAG_VERSION" val="1.0"/>
  <p:tag name="KSO_WM_BEAUTIFY_FLAG" val="#wm#"/>
  <p:tag name="KSO_WM_UNIT_TYPE" val="i"/>
  <p:tag name="KSO_WM_UNIT_INDEX" val="108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09"/>
  <p:tag name="KSO_WM_UNIT_LAYERLEVEL" val="1"/>
  <p:tag name="KSO_WM_TAG_VERSION" val="1.0"/>
  <p:tag name="KSO_WM_BEAUTIFY_FLAG" val="#wm#"/>
  <p:tag name="KSO_WM_UNIT_TYPE" val="i"/>
  <p:tag name="KSO_WM_UNIT_INDEX" val="109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10"/>
  <p:tag name="KSO_WM_UNIT_LAYERLEVEL" val="1"/>
  <p:tag name="KSO_WM_TAG_VERSION" val="1.0"/>
  <p:tag name="KSO_WM_BEAUTIFY_FLAG" val="#wm#"/>
  <p:tag name="KSO_WM_UNIT_TYPE" val="i"/>
  <p:tag name="KSO_WM_UNIT_INDEX" val="110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12"/>
  <p:tag name="KSO_WM_UNIT_LAYERLEVEL" val="1"/>
  <p:tag name="KSO_WM_TAG_VERSION" val="1.0"/>
  <p:tag name="KSO_WM_BEAUTIFY_FLAG" val="#wm#"/>
  <p:tag name="KSO_WM_UNIT_TYPE" val="i"/>
  <p:tag name="KSO_WM_UNIT_INDEX" val="112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13"/>
  <p:tag name="KSO_WM_UNIT_LAYERLEVEL" val="1"/>
  <p:tag name="KSO_WM_TAG_VERSION" val="1.0"/>
  <p:tag name="KSO_WM_BEAUTIFY_FLAG" val="#wm#"/>
  <p:tag name="KSO_WM_UNIT_TYPE" val="i"/>
  <p:tag name="KSO_WM_UNIT_INDEX" val="113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14"/>
  <p:tag name="KSO_WM_UNIT_LAYERLEVEL" val="1"/>
  <p:tag name="KSO_WM_TAG_VERSION" val="1.0"/>
  <p:tag name="KSO_WM_BEAUTIFY_FLAG" val="#wm#"/>
  <p:tag name="KSO_WM_UNIT_TYPE" val="i"/>
  <p:tag name="KSO_WM_UNIT_INDEX" val="114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15"/>
  <p:tag name="KSO_WM_UNIT_LAYERLEVEL" val="1"/>
  <p:tag name="KSO_WM_TAG_VERSION" val="1.0"/>
  <p:tag name="KSO_WM_BEAUTIFY_FLAG" val="#wm#"/>
  <p:tag name="KSO_WM_UNIT_TYPE" val="i"/>
  <p:tag name="KSO_WM_UNIT_INDEX" val="115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16"/>
  <p:tag name="KSO_WM_UNIT_LAYERLEVEL" val="1"/>
  <p:tag name="KSO_WM_TAG_VERSION" val="1.0"/>
  <p:tag name="KSO_WM_BEAUTIFY_FLAG" val="#wm#"/>
  <p:tag name="KSO_WM_UNIT_TYPE" val="i"/>
  <p:tag name="KSO_WM_UNIT_INDEX" val="116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17"/>
  <p:tag name="KSO_WM_UNIT_LAYERLEVEL" val="1"/>
  <p:tag name="KSO_WM_TAG_VERSION" val="1.0"/>
  <p:tag name="KSO_WM_BEAUTIFY_FLAG" val="#wm#"/>
  <p:tag name="KSO_WM_UNIT_TYPE" val="i"/>
  <p:tag name="KSO_WM_UNIT_INDEX" val="117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20"/>
  <p:tag name="KSO_WM_UNIT_LAYERLEVEL" val="1"/>
  <p:tag name="KSO_WM_TAG_VERSION" val="1.0"/>
  <p:tag name="KSO_WM_BEAUTIFY_FLAG" val="#wm#"/>
  <p:tag name="KSO_WM_UNIT_TYPE" val="i"/>
  <p:tag name="KSO_WM_UNIT_INDEX" val="120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21"/>
  <p:tag name="KSO_WM_UNIT_LAYERLEVEL" val="1"/>
  <p:tag name="KSO_WM_TAG_VERSION" val="1.0"/>
  <p:tag name="KSO_WM_BEAUTIFY_FLAG" val="#wm#"/>
  <p:tag name="KSO_WM_UNIT_TYPE" val="i"/>
  <p:tag name="KSO_WM_UNIT_INDEX" val="121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22"/>
  <p:tag name="KSO_WM_UNIT_LAYERLEVEL" val="1"/>
  <p:tag name="KSO_WM_TAG_VERSION" val="1.0"/>
  <p:tag name="KSO_WM_BEAUTIFY_FLAG" val="#wm#"/>
  <p:tag name="KSO_WM_UNIT_TYPE" val="i"/>
  <p:tag name="KSO_WM_UNIT_INDEX" val="122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23"/>
  <p:tag name="KSO_WM_UNIT_LAYERLEVEL" val="1"/>
  <p:tag name="KSO_WM_TAG_VERSION" val="1.0"/>
  <p:tag name="KSO_WM_BEAUTIFY_FLAG" val="#wm#"/>
  <p:tag name="KSO_WM_UNIT_TYPE" val="i"/>
  <p:tag name="KSO_WM_UNIT_INDEX" val="123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24"/>
  <p:tag name="KSO_WM_UNIT_LAYERLEVEL" val="1"/>
  <p:tag name="KSO_WM_TAG_VERSION" val="1.0"/>
  <p:tag name="KSO_WM_BEAUTIFY_FLAG" val="#wm#"/>
  <p:tag name="KSO_WM_UNIT_TYPE" val="i"/>
  <p:tag name="KSO_WM_UNIT_INDEX" val="124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25"/>
  <p:tag name="KSO_WM_UNIT_LAYERLEVEL" val="1"/>
  <p:tag name="KSO_WM_TAG_VERSION" val="1.0"/>
  <p:tag name="KSO_WM_BEAUTIFY_FLAG" val="#wm#"/>
  <p:tag name="KSO_WM_UNIT_TYPE" val="i"/>
  <p:tag name="KSO_WM_UNIT_INDEX" val="125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26"/>
  <p:tag name="KSO_WM_UNIT_LAYERLEVEL" val="1"/>
  <p:tag name="KSO_WM_TAG_VERSION" val="1.0"/>
  <p:tag name="KSO_WM_BEAUTIFY_FLAG" val="#wm#"/>
  <p:tag name="KSO_WM_UNIT_TYPE" val="i"/>
  <p:tag name="KSO_WM_UNIT_INDEX" val="126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27"/>
  <p:tag name="KSO_WM_UNIT_LAYERLEVEL" val="1"/>
  <p:tag name="KSO_WM_TAG_VERSION" val="1.0"/>
  <p:tag name="KSO_WM_BEAUTIFY_FLAG" val="#wm#"/>
  <p:tag name="KSO_WM_UNIT_TYPE" val="i"/>
  <p:tag name="KSO_WM_UNIT_INDEX" val="127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28"/>
  <p:tag name="KSO_WM_UNIT_LAYERLEVEL" val="1"/>
  <p:tag name="KSO_WM_TAG_VERSION" val="1.0"/>
  <p:tag name="KSO_WM_BEAUTIFY_FLAG" val="#wm#"/>
  <p:tag name="KSO_WM_UNIT_TYPE" val="i"/>
  <p:tag name="KSO_WM_UNIT_INDEX" val="128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29"/>
  <p:tag name="KSO_WM_UNIT_LAYERLEVEL" val="1"/>
  <p:tag name="KSO_WM_TAG_VERSION" val="1.0"/>
  <p:tag name="KSO_WM_BEAUTIFY_FLAG" val="#wm#"/>
  <p:tag name="KSO_WM_UNIT_TYPE" val="i"/>
  <p:tag name="KSO_WM_UNIT_INDEX" val="129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7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8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9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0"/>
  <p:tag name="KSO_WM_UNIT_LAYERLEVEL" val="1"/>
  <p:tag name="KSO_WM_TAG_VERSION" val="1.0"/>
  <p:tag name="KSO_WM_BEAUTIFY_FLAG" val="#wm#"/>
  <p:tag name="KSO_WM_UNIT_TYPE" val="i"/>
  <p:tag name="KSO_WM_UNIT_INDEX" val="10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1"/>
  <p:tag name="KSO_WM_UNIT_LAYERLEVEL" val="1"/>
  <p:tag name="KSO_WM_TAG_VERSION" val="1.0"/>
  <p:tag name="KSO_WM_BEAUTIFY_FLAG" val="#wm#"/>
  <p:tag name="KSO_WM_UNIT_TYPE" val="i"/>
  <p:tag name="KSO_WM_UNIT_INDEX" val="11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2"/>
  <p:tag name="KSO_WM_UNIT_LAYERLEVEL" val="1"/>
  <p:tag name="KSO_WM_TAG_VERSION" val="1.0"/>
  <p:tag name="KSO_WM_BEAUTIFY_FLAG" val="#wm#"/>
  <p:tag name="KSO_WM_UNIT_TYPE" val="i"/>
  <p:tag name="KSO_WM_UNIT_INDEX" val="12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4"/>
  <p:tag name="KSO_WM_UNIT_LAYERLEVEL" val="1"/>
  <p:tag name="KSO_WM_TAG_VERSION" val="1.0"/>
  <p:tag name="KSO_WM_BEAUTIFY_FLAG" val="#wm#"/>
  <p:tag name="KSO_WM_UNIT_TYPE" val="i"/>
  <p:tag name="KSO_WM_UNIT_INDEX" val="14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6"/>
  <p:tag name="KSO_WM_UNIT_LAYERLEVEL" val="1"/>
  <p:tag name="KSO_WM_TAG_VERSION" val="1.0"/>
  <p:tag name="KSO_WM_BEAUTIFY_FLAG" val="#wm#"/>
  <p:tag name="KSO_WM_UNIT_TYPE" val="i"/>
  <p:tag name="KSO_WM_UNIT_INDEX" val="16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7"/>
  <p:tag name="KSO_WM_UNIT_LAYERLEVEL" val="1"/>
  <p:tag name="KSO_WM_TAG_VERSION" val="1.0"/>
  <p:tag name="KSO_WM_BEAUTIFY_FLAG" val="#wm#"/>
  <p:tag name="KSO_WM_UNIT_TYPE" val="i"/>
  <p:tag name="KSO_WM_UNIT_INDEX" val="17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8"/>
  <p:tag name="KSO_WM_UNIT_LAYERLEVEL" val="1"/>
  <p:tag name="KSO_WM_TAG_VERSION" val="1.0"/>
  <p:tag name="KSO_WM_BEAUTIFY_FLAG" val="#wm#"/>
  <p:tag name="KSO_WM_UNIT_TYPE" val="i"/>
  <p:tag name="KSO_WM_UNIT_INDEX" val="18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9"/>
  <p:tag name="KSO_WM_UNIT_LAYERLEVEL" val="1"/>
  <p:tag name="KSO_WM_TAG_VERSION" val="1.0"/>
  <p:tag name="KSO_WM_BEAUTIFY_FLAG" val="#wm#"/>
  <p:tag name="KSO_WM_UNIT_TYPE" val="i"/>
  <p:tag name="KSO_WM_UNIT_INDEX" val="19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0"/>
  <p:tag name="KSO_WM_UNIT_LAYERLEVEL" val="1"/>
  <p:tag name="KSO_WM_TAG_VERSION" val="1.0"/>
  <p:tag name="KSO_WM_BEAUTIFY_FLAG" val="#wm#"/>
  <p:tag name="KSO_WM_UNIT_TYPE" val="i"/>
  <p:tag name="KSO_WM_UNIT_INDEX" val="20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1"/>
  <p:tag name="KSO_WM_UNIT_LAYERLEVEL" val="1"/>
  <p:tag name="KSO_WM_TAG_VERSION" val="1.0"/>
  <p:tag name="KSO_WM_BEAUTIFY_FLAG" val="#wm#"/>
  <p:tag name="KSO_WM_UNIT_TYPE" val="i"/>
  <p:tag name="KSO_WM_UNIT_INDEX" val="21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2"/>
  <p:tag name="KSO_WM_UNIT_LAYERLEVEL" val="1"/>
  <p:tag name="KSO_WM_TAG_VERSION" val="1.0"/>
  <p:tag name="KSO_WM_BEAUTIFY_FLAG" val="#wm#"/>
  <p:tag name="KSO_WM_UNIT_TYPE" val="i"/>
  <p:tag name="KSO_WM_UNIT_INDEX" val="22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3"/>
  <p:tag name="KSO_WM_UNIT_LAYERLEVEL" val="1"/>
  <p:tag name="KSO_WM_TAG_VERSION" val="1.0"/>
  <p:tag name="KSO_WM_BEAUTIFY_FLAG" val="#wm#"/>
  <p:tag name="KSO_WM_UNIT_TYPE" val="i"/>
  <p:tag name="KSO_WM_UNIT_INDEX" val="23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4"/>
  <p:tag name="KSO_WM_UNIT_LAYERLEVEL" val="1"/>
  <p:tag name="KSO_WM_TAG_VERSION" val="1.0"/>
  <p:tag name="KSO_WM_BEAUTIFY_FLAG" val="#wm#"/>
  <p:tag name="KSO_WM_UNIT_TYPE" val="i"/>
  <p:tag name="KSO_WM_UNIT_INDEX" val="24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5"/>
  <p:tag name="KSO_WM_UNIT_LAYERLEVEL" val="1"/>
  <p:tag name="KSO_WM_TAG_VERSION" val="1.0"/>
  <p:tag name="KSO_WM_BEAUTIFY_FLAG" val="#wm#"/>
  <p:tag name="KSO_WM_UNIT_TYPE" val="i"/>
  <p:tag name="KSO_WM_UNIT_INDEX" val="25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7"/>
  <p:tag name="KSO_WM_UNIT_LAYERLEVEL" val="1"/>
  <p:tag name="KSO_WM_TAG_VERSION" val="1.0"/>
  <p:tag name="KSO_WM_BEAUTIFY_FLAG" val="#wm#"/>
  <p:tag name="KSO_WM_UNIT_TYPE" val="i"/>
  <p:tag name="KSO_WM_UNIT_INDEX" val="27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8"/>
  <p:tag name="KSO_WM_UNIT_LAYERLEVEL" val="1"/>
  <p:tag name="KSO_WM_TAG_VERSION" val="1.0"/>
  <p:tag name="KSO_WM_BEAUTIFY_FLAG" val="#wm#"/>
  <p:tag name="KSO_WM_UNIT_TYPE" val="i"/>
  <p:tag name="KSO_WM_UNIT_INDEX" val="2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30"/>
  <p:tag name="KSO_WM_UNIT_LAYERLEVEL" val="1"/>
  <p:tag name="KSO_WM_TAG_VERSION" val="1.0"/>
  <p:tag name="KSO_WM_BEAUTIFY_FLAG" val="#wm#"/>
  <p:tag name="KSO_WM_UNIT_TYPE" val="i"/>
  <p:tag name="KSO_WM_UNIT_INDEX" val="30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31"/>
  <p:tag name="KSO_WM_UNIT_LAYERLEVEL" val="1"/>
  <p:tag name="KSO_WM_TAG_VERSION" val="1.0"/>
  <p:tag name="KSO_WM_BEAUTIFY_FLAG" val="#wm#"/>
  <p:tag name="KSO_WM_UNIT_TYPE" val="i"/>
  <p:tag name="KSO_WM_UNIT_INDEX" val="31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32"/>
  <p:tag name="KSO_WM_UNIT_LAYERLEVEL" val="1"/>
  <p:tag name="KSO_WM_TAG_VERSION" val="1.0"/>
  <p:tag name="KSO_WM_BEAUTIFY_FLAG" val="#wm#"/>
  <p:tag name="KSO_WM_UNIT_TYPE" val="i"/>
  <p:tag name="KSO_WM_UNIT_INDEX" val="32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8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3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3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5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5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4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4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6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6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7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7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8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8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9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9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10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0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11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1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1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2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13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3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14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4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15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5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16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6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17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7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18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8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19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9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20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0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2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2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338.xml><?xml version="1.0" encoding="utf-8"?>
<p:tagLst xmlns:p="http://schemas.openxmlformats.org/presentationml/2006/main"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9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3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5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5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4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4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6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6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7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7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8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8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9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9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10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0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11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1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2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13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3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14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4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15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5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16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6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17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7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18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8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19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9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0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0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365.xml><?xml version="1.0" encoding="utf-8"?>
<p:tagLst xmlns:p="http://schemas.openxmlformats.org/presentationml/2006/main"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0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3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5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5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4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4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6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6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7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7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8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8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9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9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0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0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1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1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2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3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3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4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4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5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5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6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6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7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7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8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8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9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9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0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0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2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2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3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5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4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6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7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7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8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8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9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9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0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10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1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11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2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12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3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13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4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14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5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15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6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16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7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17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8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18"/>
</p:tagLst>
</file>

<file path=ppt/tags/tag4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9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19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0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20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2"/>
  <p:tag name="KSO_WM_UNIT_LAYERLEVEL" val="1"/>
  <p:tag name="KSO_WM_TAG_VERSION" val="1.0"/>
  <p:tag name="KSO_WM_BEAUTIFY_FLAG" val="#wm#"/>
  <p:tag name="KSO_WM_SLIDE_BACKGROUND_TYPE" val="general"/>
  <p:tag name="KSO_WM_UNIT_TYPE" val="i"/>
  <p:tag name="KSO_WM_UNIT_INDEX" val="22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2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3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3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5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4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4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6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6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7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7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8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8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9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9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0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1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1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11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2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12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3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13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14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5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15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6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16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7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17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8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18"/>
</p:tagLst>
</file>

<file path=ppt/tags/tag46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9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19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0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20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2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22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2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3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3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5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5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4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4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6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6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7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7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8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8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9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9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0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0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1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1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2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2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3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3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4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4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5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5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6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6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7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7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8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8"/>
</p:tagLst>
</file>

<file path=ppt/tags/tag49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9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9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0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20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2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2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2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3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3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5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5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4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4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6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6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7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7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8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8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9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9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0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0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1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1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2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2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3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3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4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4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5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5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6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6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7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7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8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8"/>
</p:tagLst>
</file>

<file path=ppt/tags/tag52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9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9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0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20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2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22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2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3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3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5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5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4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4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6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6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7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7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8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8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9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9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0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0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1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1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2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2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3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3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4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4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5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5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6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6"/>
</p:tagLst>
</file>

<file path=ppt/tags/tag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7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7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8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9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9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0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20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2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22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2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3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5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4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4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6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6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7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7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8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8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9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9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0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0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1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1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2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2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3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3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4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4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5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5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6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6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7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7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8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8"/>
</p:tagLst>
</file>

<file path=ppt/tags/tag58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9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9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0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20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2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22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2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3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5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5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4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4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6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6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7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7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8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8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9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9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0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0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1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1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2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3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3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4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4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5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5"/>
</p:tagLst>
</file>

<file path=ppt/tags/tag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6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6"/>
</p:tagLst>
</file>

<file path=ppt/tags/tag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7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7"/>
</p:tagLst>
</file>

<file path=ppt/tags/tag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8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8"/>
</p:tagLst>
</file>

<file path=ppt/tags/tag61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9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9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0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20"/>
</p:tagLst>
</file>

<file path=ppt/tags/tag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22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92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92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8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UNIT_SHOW_EDIT_AREA_INDICATION" val="0"/>
  <p:tag name="KSO_WM_TAG_VERSION" val="1.0"/>
  <p:tag name="KSO_WM_BEAUTIFY_FLAG" val="#wm#"/>
  <p:tag name="KSO_WM_TEMPLATE_CATEGORY" val="custom"/>
  <p:tag name="KSO_WM_TEMPLATE_INDEX" val="20202592"/>
  <p:tag name="KSO_WM_TEMPLATE_THUMBS_INDEX" val="1、4、5、6、7、8、9、10、11、12、13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92_1*a*1"/>
  <p:tag name="KSO_WM_TEMPLATE_CATEGORY" val="custom"/>
  <p:tag name="KSO_WM_TEMPLATE_INDEX" val="20202592"/>
  <p:tag name="KSO_WM_UNIT_LAYERLEVEL" val="1"/>
  <p:tag name="KSO_WM_TAG_VERSION" val="1.0"/>
  <p:tag name="KSO_WM_BEAUTIFY_FLAG" val="#wm#"/>
  <p:tag name="KSO_WM_UNIT_ISCONTENTSTITLE" val="0"/>
  <p:tag name="KSO_WM_UNIT_PRESET_TEXT" val="可爱卡通风模板"/>
  <p:tag name="KSO_WM_UNIT_NOCLEAR" val="0"/>
  <p:tag name="KSO_WM_UNIT_VALUE" val="8"/>
  <p:tag name="KSO_WM_UNIT_TYPE" val="a"/>
  <p:tag name="KSO_WM_UNIT_INDEX" val="1"/>
  <p:tag name="KSO_WM_UNIT_ISNUMDGMTITLE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SLIDE_ID" val="custom20202592_1"/>
  <p:tag name="KSO_WM_TEMPLATE_SUBCATEGORY" val="0"/>
  <p:tag name="KSO_WM_TEMPLATE_MASTER_TYPE" val="1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2592"/>
  <p:tag name="KSO_WM_SLIDE_TYPE" val="title"/>
  <p:tag name="KSO_WM_SLIDE_SUBTYPE" val="pureTxt"/>
  <p:tag name="KSO_WM_SLIDE_LAYOUT" val="a_b"/>
  <p:tag name="KSO_WM_SLIDE_LAYOUT_CNT" val="1_1"/>
  <p:tag name="KSO_WM_TEMPLATE_THUMBS_INDEX" val="1、4、5、6、7、8、9、10、11、12、13、15"/>
  <p:tag name="KSO_WM_TEMPLATE_MASTER_THUMB_INDEX" val="12"/>
</p:tagLst>
</file>

<file path=ppt/tags/tag631.xml><?xml version="1.0" encoding="utf-8"?>
<p:tagLst xmlns:p="http://schemas.openxmlformats.org/presentationml/2006/main">
  <p:tag name="KSO_WM_BEAUTIFY_FLAG" val=""/>
</p:tagLst>
</file>

<file path=ppt/tags/tag632.xml><?xml version="1.0" encoding="utf-8"?>
<p:tagLst xmlns:p="http://schemas.openxmlformats.org/presentationml/2006/main">
  <p:tag name="KSO_WM_SLIDE_ID" val="custom20202592_9"/>
  <p:tag name="KSO_WM_TEMPLATE_SUBCATEGORY" val="0"/>
  <p:tag name="KSO_WM_SLIDE_TYPE" val="text"/>
  <p:tag name="KSO_WM_SLIDE_SUBTYPE" val="pureTxt"/>
  <p:tag name="KSO_WM_SLIDE_ITEM_CNT" val="0"/>
  <p:tag name="KSO_WM_SLIDE_INDEX" val="9"/>
  <p:tag name="KSO_WM_SLIDE_SIZE" val="758*343"/>
  <p:tag name="KSO_WM_SLIDE_POSITION" val="100*98"/>
  <p:tag name="KSO_WM_TAG_VERSION" val="1.0"/>
  <p:tag name="KSO_WM_BEAUTIFY_FLAG" val="#wm#"/>
  <p:tag name="KSO_WM_TEMPLATE_CATEGORY" val="custom"/>
  <p:tag name="KSO_WM_TEMPLATE_INDEX" val="20202592"/>
  <p:tag name="KSO_WM_SLIDE_LAYOUT" val="a_f"/>
  <p:tag name="KSO_WM_SLIDE_LAYOUT_CNT" val="1_1"/>
  <p:tag name="KSO_WM_TEMPLATE_MASTER_TYPE" val="1"/>
  <p:tag name="KSO_WM_TEMPLATE_COLOR_TYPE" val="1"/>
</p:tagLst>
</file>

<file path=ppt/tags/tag633.xml><?xml version="1.0" encoding="utf-8"?>
<p:tagLst xmlns:p="http://schemas.openxmlformats.org/presentationml/2006/main"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21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592_10*f*1"/>
  <p:tag name="KSO_WM_TEMPLATE_CATEGORY" val="custom"/>
  <p:tag name="KSO_WM_TEMPLATE_INDEX" val="20202592"/>
  <p:tag name="KSO_WM_UNIT_LAYERLEVEL" val="1"/>
  <p:tag name="KSO_WM_TAG_VERSION" val="1.0"/>
  <p:tag name="KSO_WM_BEAUTIFY_FLAG" val="#wm#"/>
  <p:tag name="KSO_WM_UNIT_SUBTYPE" val="a"/>
</p:tagLst>
</file>

<file path=ppt/tags/tag634.xml><?xml version="1.0" encoding="utf-8"?>
<p:tagLst xmlns:p="http://schemas.openxmlformats.org/presentationml/2006/main">
  <p:tag name="KSO_WM_BEAUTIFY_FLAG" val=""/>
</p:tagLst>
</file>

<file path=ppt/tags/tag635.xml><?xml version="1.0" encoding="utf-8"?>
<p:tagLst xmlns:p="http://schemas.openxmlformats.org/presentationml/2006/main">
  <p:tag name="KSO_WM_SLIDE_ID" val="custom20202592_10"/>
  <p:tag name="KSO_WM_TEMPLATE_SUBCATEGORY" val="0"/>
  <p:tag name="KSO_WM_SLIDE_TYPE" val="text"/>
  <p:tag name="KSO_WM_SLIDE_SUBTYPE" val="picTxt"/>
  <p:tag name="KSO_WM_SLIDE_ITEM_CNT" val="0"/>
  <p:tag name="KSO_WM_SLIDE_INDEX" val="10"/>
  <p:tag name="KSO_WM_SLIDE_SIZE" val="866*400"/>
  <p:tag name="KSO_WM_SLIDE_POSITION" val="45*60"/>
  <p:tag name="KSO_WM_TAG_VERSION" val="1.0"/>
  <p:tag name="KSO_WM_BEAUTIFY_FLAG" val="#wm#"/>
  <p:tag name="KSO_WM_TEMPLATE_CATEGORY" val="custom"/>
  <p:tag name="KSO_WM_TEMPLATE_INDEX" val="20202592"/>
  <p:tag name="KSO_WM_SLIDE_LAYOUT" val="a_d_f"/>
  <p:tag name="KSO_WM_SLIDE_LAYOUT_CNT" val="1_1_1"/>
  <p:tag name="KSO_WM_TEMPLATE_MASTER_TYPE" val="1"/>
  <p:tag name="KSO_WM_TEMPLATE_COLOR_TYPE" val="1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92_2*a*1"/>
  <p:tag name="KSO_WM_TEMPLATE_CATEGORY" val="custom"/>
  <p:tag name="KSO_WM_TEMPLATE_INDEX" val="20202592"/>
  <p:tag name="KSO_WM_UNIT_LAYERLEVEL" val="1"/>
  <p:tag name="KSO_WM_TAG_VERSION" val="1.0"/>
  <p:tag name="KSO_WM_BEAUTIFY_FLAG" val="#wm#"/>
  <p:tag name="KSO_WM_DIAGRAM_GROUP_CODE" val="l1-1"/>
  <p:tag name="KSO_WM_UNIT_TYPE" val="a"/>
  <p:tag name="KSO_WM_UNIT_INDEX" val="1"/>
  <p:tag name="KSO_WM_UNIT_ISCONTENTSTITLE" val="1"/>
  <p:tag name="KSO_WM_UNIT_PRESET_TEXT" val="目录"/>
  <p:tag name="KSO_WM_UNIT_NOCLEAR" val="0"/>
  <p:tag name="KSO_WM_UNIT_VALUE" val="2"/>
  <p:tag name="KSO_WM_UNIT_ISNUMDGMTITLE" val="0"/>
  <p:tag name="KSO_WM_UNIT_TEXT_FILL_FORE_SCHEMECOLOR_INDEX" val="5"/>
  <p:tag name="KSO_WM_UNIT_TEXT_FILL_TYPE" val="1"/>
  <p:tag name="KSO_WM_UNIT_USESOURCEFORMAT_APPLY" val="1"/>
</p:tagLst>
</file>

<file path=ppt/tags/tag637.xml><?xml version="1.0" encoding="utf-8"?>
<p:tagLst xmlns:p="http://schemas.openxmlformats.org/presentationml/2006/main">
  <p:tag name="KSO_WM_SLIDE_ID" val="custom20202592_2"/>
  <p:tag name="KSO_WM_TEMPLATE_SUBCATEGORY" val="0"/>
  <p:tag name="KSO_WM_TEMPLATE_MASTER_TYPE" val="1"/>
  <p:tag name="KSO_WM_TEMPLATE_COLOR_TYPE" val="1"/>
  <p:tag name="KSO_WM_SLIDE_ITEM_CNT" val="2"/>
  <p:tag name="KSO_WM_SLIDE_INDEX" val="2"/>
  <p:tag name="KSO_WM_TAG_VERSION" val="1.0"/>
  <p:tag name="KSO_WM_BEAUTIFY_FLAG" val="#wm#"/>
  <p:tag name="KSO_WM_TEMPLATE_CATEGORY" val="custom"/>
  <p:tag name="KSO_WM_TEMPLATE_INDEX" val="20202592"/>
  <p:tag name="KSO_WM_SLIDE_TYPE" val="contents"/>
  <p:tag name="KSO_WM_SLIDE_SUBTYPE" val="diag"/>
  <p:tag name="KSO_WM_DIAGRAM_GROUP_CODE" val="l1-1"/>
  <p:tag name="KSO_WM_SLIDE_DIAGTYPE" val="l"/>
  <p:tag name="KSO_WM_SLIDE_LAYOUT" val="a_l"/>
  <p:tag name="KSO_WM_SLIDE_LAYOUT_CNT" val="1_1"/>
</p:tagLst>
</file>

<file path=ppt/tags/tag638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92_11*a*1"/>
  <p:tag name="KSO_WM_TEMPLATE_CATEGORY" val="custom"/>
  <p:tag name="KSO_WM_TEMPLATE_INDEX" val="20202592"/>
  <p:tag name="KSO_WM_UNIT_LAYERLEVEL" val="1"/>
  <p:tag name="KSO_WM_TAG_VERSION" val="1.0"/>
  <p:tag name="KSO_WM_BEAUTIFY_FLAG" val=""/>
  <p:tag name="KSO_WM_UNIT_ISNUMDGMTITLE" val="0"/>
</p:tagLst>
</file>

<file path=ppt/tags/tag639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"/>
  <p:tag name="KSO_WM_UNIT_NOCLEAR" val="0"/>
  <p:tag name="KSO_WM_UNIT_VALUE" val="10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592_11*f*1"/>
  <p:tag name="KSO_WM_TEMPLATE_CATEGORY" val="custom"/>
  <p:tag name="KSO_WM_TEMPLATE_INDEX" val="20202592"/>
  <p:tag name="KSO_WM_UNIT_LAYERLEVEL" val="1"/>
  <p:tag name="KSO_WM_TAG_VERSION" val="1.0"/>
  <p:tag name="KSO_WM_BEAUTIFY_FLAG" val=""/>
  <p:tag name="KSO_WM_UNIT_SUBTYPE" val="a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BEAUTIFY_FLAG" val=""/>
</p:tagLst>
</file>

<file path=ppt/tags/tag641.xml><?xml version="1.0" encoding="utf-8"?>
<p:tagLst xmlns:p="http://schemas.openxmlformats.org/presentationml/2006/main">
  <p:tag name="KSO_WM_SLIDE_ID" val="custom20202592_9"/>
  <p:tag name="KSO_WM_TEMPLATE_SUBCATEGORY" val="0"/>
  <p:tag name="KSO_WM_SLIDE_TYPE" val="text"/>
  <p:tag name="KSO_WM_SLIDE_SUBTYPE" val="pureTxt"/>
  <p:tag name="KSO_WM_SLIDE_ITEM_CNT" val="0"/>
  <p:tag name="KSO_WM_SLIDE_INDEX" val="9"/>
  <p:tag name="KSO_WM_SLIDE_SIZE" val="758*343"/>
  <p:tag name="KSO_WM_SLIDE_POSITION" val="100*98"/>
  <p:tag name="KSO_WM_TAG_VERSION" val="1.0"/>
  <p:tag name="KSO_WM_BEAUTIFY_FLAG" val="#wm#"/>
  <p:tag name="KSO_WM_TEMPLATE_CATEGORY" val="custom"/>
  <p:tag name="KSO_WM_TEMPLATE_INDEX" val="20202592"/>
  <p:tag name="KSO_WM_SLIDE_LAYOUT" val="a_f"/>
  <p:tag name="KSO_WM_SLIDE_LAYOUT_CNT" val="1_1"/>
  <p:tag name="KSO_WM_TEMPLATE_MASTER_TYPE" val="1"/>
  <p:tag name="KSO_WM_TEMPLATE_COLOR_TYPE" val="1"/>
</p:tagLst>
</file>

<file path=ppt/tags/tag642.xml><?xml version="1.0" encoding="utf-8"?>
<p:tagLst xmlns:p="http://schemas.openxmlformats.org/presentationml/2006/main">
  <p:tag name="KSO_WM_UNIT_PRESET_TEXT" val="您的正文已经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VALUE" val="15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592_12*f*1"/>
  <p:tag name="KSO_WM_TEMPLATE_CATEGORY" val="custom"/>
  <p:tag name="KSO_WM_TEMPLATE_INDEX" val="20202592"/>
  <p:tag name="KSO_WM_UNIT_LAYERLEVEL" val="1"/>
  <p:tag name="KSO_WM_TAG_VERSION" val="1.0"/>
  <p:tag name="KSO_WM_BEAUTIFY_FLAG" val=""/>
  <p:tag name="KSO_WM_UNIT_SUBTYPE" val="a"/>
</p:tagLst>
</file>

<file path=ppt/tags/tag643.xml><?xml version="1.0" encoding="utf-8"?>
<p:tagLst xmlns:p="http://schemas.openxmlformats.org/presentationml/2006/main">
  <p:tag name="KSO_WM_BEAUTIFY_FLAG" val=""/>
</p:tagLst>
</file>

<file path=ppt/tags/tag644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92_11*a*1"/>
  <p:tag name="KSO_WM_TEMPLATE_CATEGORY" val="custom"/>
  <p:tag name="KSO_WM_TEMPLATE_INDEX" val="20202592"/>
  <p:tag name="KSO_WM_UNIT_LAYERLEVEL" val="1"/>
  <p:tag name="KSO_WM_TAG_VERSION" val="1.0"/>
  <p:tag name="KSO_WM_BEAUTIFY_FLAG" val=""/>
  <p:tag name="KSO_WM_UNIT_ISNUMDGMTITLE" val="0"/>
</p:tagLst>
</file>

<file path=ppt/tags/tag645.xml><?xml version="1.0" encoding="utf-8"?>
<p:tagLst xmlns:p="http://schemas.openxmlformats.org/presentationml/2006/main">
  <p:tag name="KSO_WM_SLIDE_ID" val="custom20202592_9"/>
  <p:tag name="KSO_WM_TEMPLATE_SUBCATEGORY" val="0"/>
  <p:tag name="KSO_WM_SLIDE_TYPE" val="text"/>
  <p:tag name="KSO_WM_SLIDE_SUBTYPE" val="pureTxt"/>
  <p:tag name="KSO_WM_SLIDE_ITEM_CNT" val="0"/>
  <p:tag name="KSO_WM_SLIDE_INDEX" val="9"/>
  <p:tag name="KSO_WM_SLIDE_SIZE" val="758*343"/>
  <p:tag name="KSO_WM_SLIDE_POSITION" val="100*98"/>
  <p:tag name="KSO_WM_TAG_VERSION" val="1.0"/>
  <p:tag name="KSO_WM_BEAUTIFY_FLAG" val="#wm#"/>
  <p:tag name="KSO_WM_TEMPLATE_CATEGORY" val="custom"/>
  <p:tag name="KSO_WM_TEMPLATE_INDEX" val="20202592"/>
  <p:tag name="KSO_WM_SLIDE_LAYOUT" val="a_f"/>
  <p:tag name="KSO_WM_SLIDE_LAYOUT_CNT" val="1_1"/>
  <p:tag name="KSO_WM_TEMPLATE_MASTER_TYPE" val="1"/>
  <p:tag name="KSO_WM_TEMPLATE_COLOR_TYPE" val="1"/>
</p:tagLst>
</file>

<file path=ppt/tags/tag646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592_13*f*1"/>
  <p:tag name="KSO_WM_TEMPLATE_CATEGORY" val="custom"/>
  <p:tag name="KSO_WM_TEMPLATE_INDEX" val="20202592"/>
  <p:tag name="KSO_WM_UNIT_LAYERLEVEL" val="1"/>
  <p:tag name="KSO_WM_TAG_VERSION" val="1.0"/>
  <p:tag name="KSO_WM_BEAUTIFY_FLAG" val=""/>
  <p:tag name="KSO_WM_UNIT_SUBTYPE" val="a"/>
</p:tagLst>
</file>

<file path=ppt/tags/tag647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592_13*f*1"/>
  <p:tag name="KSO_WM_TEMPLATE_CATEGORY" val="custom"/>
  <p:tag name="KSO_WM_TEMPLATE_INDEX" val="20202592"/>
  <p:tag name="KSO_WM_UNIT_LAYERLEVEL" val="1"/>
  <p:tag name="KSO_WM_TAG_VERSION" val="1.0"/>
  <p:tag name="KSO_WM_BEAUTIFY_FLAG" val=""/>
  <p:tag name="KSO_WM_UNIT_SUBTYPE" val="a"/>
</p:tagLst>
</file>

<file path=ppt/tags/tag648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92_11*a*1"/>
  <p:tag name="KSO_WM_TEMPLATE_CATEGORY" val="custom"/>
  <p:tag name="KSO_WM_TEMPLATE_INDEX" val="20202592"/>
  <p:tag name="KSO_WM_UNIT_LAYERLEVEL" val="1"/>
  <p:tag name="KSO_WM_TAG_VERSION" val="1.0"/>
  <p:tag name="KSO_WM_BEAUTIFY_FLAG" val=""/>
  <p:tag name="KSO_WM_UNIT_ISNUMDGMTITLE" val="0"/>
</p:tagLst>
</file>

<file path=ppt/tags/tag649.xml><?xml version="1.0" encoding="utf-8"?>
<p:tagLst xmlns:p="http://schemas.openxmlformats.org/presentationml/2006/main">
  <p:tag name="KSO_WM_SLIDE_ID" val="custom20202592_9"/>
  <p:tag name="KSO_WM_TEMPLATE_SUBCATEGORY" val="0"/>
  <p:tag name="KSO_WM_SLIDE_TYPE" val="text"/>
  <p:tag name="KSO_WM_SLIDE_SUBTYPE" val="pureTxt"/>
  <p:tag name="KSO_WM_SLIDE_ITEM_CNT" val="0"/>
  <p:tag name="KSO_WM_SLIDE_INDEX" val="9"/>
  <p:tag name="KSO_WM_SLIDE_SIZE" val="758*343"/>
  <p:tag name="KSO_WM_SLIDE_POSITION" val="100*98"/>
  <p:tag name="KSO_WM_TAG_VERSION" val="1.0"/>
  <p:tag name="KSO_WM_BEAUTIFY_FLAG" val="#wm#"/>
  <p:tag name="KSO_WM_TEMPLATE_CATEGORY" val="custom"/>
  <p:tag name="KSO_WM_TEMPLATE_INDEX" val="20202592"/>
  <p:tag name="KSO_WM_SLIDE_LAYOUT" val="a_f"/>
  <p:tag name="KSO_WM_SLIDE_LAYOUT_CNT" val="1_1"/>
  <p:tag name="KSO_WM_TEMPLATE_MASTER_TYPE" val="1"/>
  <p:tag name="KSO_WM_TEMPLATE_COLOR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92_11*a*1"/>
  <p:tag name="KSO_WM_TEMPLATE_CATEGORY" val="custom"/>
  <p:tag name="KSO_WM_TEMPLATE_INDEX" val="20202592"/>
  <p:tag name="KSO_WM_UNIT_LAYERLEVEL" val="1"/>
  <p:tag name="KSO_WM_TAG_VERSION" val="1.0"/>
  <p:tag name="KSO_WM_BEAUTIFY_FLAG" val=""/>
  <p:tag name="KSO_WM_UNIT_ISNUMDGMTITLE" val="0"/>
</p:tagLst>
</file>

<file path=ppt/tags/tag651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592_13*f*1"/>
  <p:tag name="KSO_WM_TEMPLATE_CATEGORY" val="custom"/>
  <p:tag name="KSO_WM_TEMPLATE_INDEX" val="20202592"/>
  <p:tag name="KSO_WM_UNIT_LAYERLEVEL" val="1"/>
  <p:tag name="KSO_WM_TAG_VERSION" val="1.0"/>
  <p:tag name="KSO_WM_BEAUTIFY_FLAG" val=""/>
  <p:tag name="KSO_WM_UNIT_SUBTYPE" val="a"/>
</p:tagLst>
</file>

<file path=ppt/tags/tag652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592_13*f*1"/>
  <p:tag name="KSO_WM_TEMPLATE_CATEGORY" val="custom"/>
  <p:tag name="KSO_WM_TEMPLATE_INDEX" val="20202592"/>
  <p:tag name="KSO_WM_UNIT_LAYERLEVEL" val="1"/>
  <p:tag name="KSO_WM_TAG_VERSION" val="1.0"/>
  <p:tag name="KSO_WM_BEAUTIFY_FLAG" val=""/>
  <p:tag name="KSO_WM_UNIT_SUBTYPE" val="a"/>
</p:tagLst>
</file>

<file path=ppt/tags/tag653.xml><?xml version="1.0" encoding="utf-8"?>
<p:tagLst xmlns:p="http://schemas.openxmlformats.org/presentationml/2006/main">
  <p:tag name="KSO_WM_SLIDE_ID" val="custom20202592_9"/>
  <p:tag name="KSO_WM_TEMPLATE_SUBCATEGORY" val="0"/>
  <p:tag name="KSO_WM_SLIDE_TYPE" val="text"/>
  <p:tag name="KSO_WM_SLIDE_SUBTYPE" val="pureTxt"/>
  <p:tag name="KSO_WM_SLIDE_ITEM_CNT" val="0"/>
  <p:tag name="KSO_WM_SLIDE_INDEX" val="9"/>
  <p:tag name="KSO_WM_SLIDE_SIZE" val="758*343"/>
  <p:tag name="KSO_WM_SLIDE_POSITION" val="100*98"/>
  <p:tag name="KSO_WM_TAG_VERSION" val="1.0"/>
  <p:tag name="KSO_WM_BEAUTIFY_FLAG" val="#wm#"/>
  <p:tag name="KSO_WM_TEMPLATE_CATEGORY" val="custom"/>
  <p:tag name="KSO_WM_TEMPLATE_INDEX" val="20202592"/>
  <p:tag name="KSO_WM_SLIDE_LAYOUT" val="a_f"/>
  <p:tag name="KSO_WM_SLIDE_LAYOUT_CNT" val="1_1"/>
  <p:tag name="KSO_WM_TEMPLATE_MASTER_TYPE" val="1"/>
  <p:tag name="KSO_WM_TEMPLATE_COLOR_TYPE" val="1"/>
</p:tagLst>
</file>

<file path=ppt/tags/tag654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92_11*a*1"/>
  <p:tag name="KSO_WM_TEMPLATE_CATEGORY" val="custom"/>
  <p:tag name="KSO_WM_TEMPLATE_INDEX" val="20202592"/>
  <p:tag name="KSO_WM_UNIT_LAYERLEVEL" val="1"/>
  <p:tag name="KSO_WM_TAG_VERSION" val="1.0"/>
  <p:tag name="KSO_WM_BEAUTIFY_FLAG" val=""/>
  <p:tag name="KSO_WM_UNIT_ISNUMDGMTITLE" val="0"/>
</p:tagLst>
</file>

<file path=ppt/tags/tag655.xml><?xml version="1.0" encoding="utf-8"?>
<p:tagLst xmlns:p="http://schemas.openxmlformats.org/presentationml/2006/main">
  <p:tag name="KSO_WM_BEAUTIFY_FLAG" val=""/>
</p:tagLst>
</file>

<file path=ppt/tags/tag656.xml><?xml version="1.0" encoding="utf-8"?>
<p:tagLst xmlns:p="http://schemas.openxmlformats.org/presentationml/2006/main">
  <p:tag name="KSO_WM_SLIDE_ID" val="custom20202592_9"/>
  <p:tag name="KSO_WM_TEMPLATE_SUBCATEGORY" val="0"/>
  <p:tag name="KSO_WM_SLIDE_TYPE" val="text"/>
  <p:tag name="KSO_WM_SLIDE_SUBTYPE" val="pureTxt"/>
  <p:tag name="KSO_WM_SLIDE_ITEM_CNT" val="0"/>
  <p:tag name="KSO_WM_SLIDE_INDEX" val="9"/>
  <p:tag name="KSO_WM_SLIDE_SIZE" val="758*343"/>
  <p:tag name="KSO_WM_SLIDE_POSITION" val="100*98"/>
  <p:tag name="KSO_WM_TAG_VERSION" val="1.0"/>
  <p:tag name="KSO_WM_BEAUTIFY_FLAG" val="#wm#"/>
  <p:tag name="KSO_WM_TEMPLATE_CATEGORY" val="custom"/>
  <p:tag name="KSO_WM_TEMPLATE_INDEX" val="20202592"/>
  <p:tag name="KSO_WM_SLIDE_LAYOUT" val="a_f"/>
  <p:tag name="KSO_WM_SLIDE_LAYOUT_CNT" val="1_1"/>
  <p:tag name="KSO_WM_TEMPLATE_MASTER_TYPE" val="1"/>
  <p:tag name="KSO_WM_TEMPLATE_COLOR_TYPE" val="1"/>
</p:tagLst>
</file>

<file path=ppt/tags/tag657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92_11*a*1"/>
  <p:tag name="KSO_WM_TEMPLATE_CATEGORY" val="custom"/>
  <p:tag name="KSO_WM_TEMPLATE_INDEX" val="20202592"/>
  <p:tag name="KSO_WM_UNIT_LAYERLEVEL" val="1"/>
  <p:tag name="KSO_WM_TAG_VERSION" val="1.0"/>
  <p:tag name="KSO_WM_BEAUTIFY_FLAG" val=""/>
  <p:tag name="KSO_WM_UNIT_ISNUMDGMTITLE" val="0"/>
</p:tagLst>
</file>

<file path=ppt/tags/tag658.xml><?xml version="1.0" encoding="utf-8"?>
<p:tagLst xmlns:p="http://schemas.openxmlformats.org/presentationml/2006/main">
  <p:tag name="KSO_WM_SLIDE_ID" val="custom20202592_9"/>
  <p:tag name="KSO_WM_TEMPLATE_SUBCATEGORY" val="0"/>
  <p:tag name="KSO_WM_SLIDE_TYPE" val="text"/>
  <p:tag name="KSO_WM_SLIDE_SUBTYPE" val="pureTxt"/>
  <p:tag name="KSO_WM_SLIDE_ITEM_CNT" val="0"/>
  <p:tag name="KSO_WM_SLIDE_INDEX" val="9"/>
  <p:tag name="KSO_WM_SLIDE_SIZE" val="758*343"/>
  <p:tag name="KSO_WM_SLIDE_POSITION" val="100*98"/>
  <p:tag name="KSO_WM_TAG_VERSION" val="1.0"/>
  <p:tag name="KSO_WM_BEAUTIFY_FLAG" val="#wm#"/>
  <p:tag name="KSO_WM_TEMPLATE_CATEGORY" val="custom"/>
  <p:tag name="KSO_WM_TEMPLATE_INDEX" val="20202592"/>
  <p:tag name="KSO_WM_SLIDE_LAYOUT" val="a_f"/>
  <p:tag name="KSO_WM_SLIDE_LAYOUT_CNT" val="1_1"/>
  <p:tag name="KSO_WM_TEMPLATE_MASTER_TYPE" val="1"/>
  <p:tag name="KSO_WM_TEMPLATE_COLOR_TYPE" val="1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92_15*a*1"/>
  <p:tag name="KSO_WM_TEMPLATE_CATEGORY" val="custom"/>
  <p:tag name="KSO_WM_TEMPLATE_INDEX" val="20202592"/>
  <p:tag name="KSO_WM_UNIT_LAYERLEVEL" val="1"/>
  <p:tag name="KSO_WM_TAG_VERSION" val="1.0"/>
  <p:tag name="KSO_WM_BEAUTIFY_FLAG" val="#wm#"/>
  <p:tag name="KSO_WM_UNIT_ISCONTENTSTITLE" val="0"/>
  <p:tag name="KSO_WM_UNIT_PRESET_TEXT" val="感谢观看"/>
  <p:tag name="KSO_WM_UNIT_NOCLEAR" val="1"/>
  <p:tag name="KSO_WM_UNIT_VALUE" val="11"/>
  <p:tag name="KSO_WM_UNIT_TYPE" val="a"/>
  <p:tag name="KSO_WM_UNIT_INDEX" val="1"/>
  <p:tag name="KSO_WM_UNIT_ISNUMDGMTITLE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SLIDE_ID" val="custom20202592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2592"/>
  <p:tag name="KSO_WM_SLIDE_TYPE" val="endPage"/>
  <p:tag name="KSO_WM_SLIDE_SUBTYPE" val="pureTxt"/>
  <p:tag name="KSO_WM_SLIDE_LAYOUT" val="a_b"/>
  <p:tag name="KSO_WM_SLIDE_LAYOUT_CNT" val="1_1"/>
</p:tagLst>
</file>

<file path=ppt/tags/tag661.xml><?xml version="1.0" encoding="utf-8"?>
<p:tagLst xmlns:p="http://schemas.openxmlformats.org/presentationml/2006/main">
  <p:tag name="COMMONDATA" val="eyJoZGlkIjoiYTc2ZGZiNzZiNDVlOGViOWVmM2JhOTY0NGJkNjUyYzgifQ=="/>
  <p:tag name="KSO_WPP_MARK_KEY" val="971af7b1-9bda-40cd-b572-e70a55015444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2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3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3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5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5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4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4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6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6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7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7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8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9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9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10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0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11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12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13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3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14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4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15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5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16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6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17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7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18"/>
  <p:tag name="KSO_WM_UNIT_LAYERLEVEL" val="1"/>
  <p:tag name="KSO_WM_TAG_VERSION" val="1.0"/>
  <p:tag name="KSO_WM_BEAUTIFY_FLAG" val="#wm#"/>
  <p:tag name="KSO_WM_SLIDE_BK_DARK_LIGHT" val="1"/>
  <p:tag name="KSO_WM_UNIT_TYPE" val="i"/>
  <p:tag name="KSO_WM_UNIT_INDEX" val="18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7F4F9"/>
      </a:dk2>
      <a:lt2>
        <a:srgbClr val="FFFFFF"/>
      </a:lt2>
      <a:accent1>
        <a:srgbClr val="28B0E0"/>
      </a:accent1>
      <a:accent2>
        <a:srgbClr val="B1A9E2"/>
      </a:accent2>
      <a:accent3>
        <a:srgbClr val="E9A9C2"/>
      </a:accent3>
      <a:accent4>
        <a:srgbClr val="F9ACA1"/>
      </a:accent4>
      <a:accent5>
        <a:srgbClr val="FAB06E"/>
      </a:accent5>
      <a:accent6>
        <a:srgbClr val="FFCA01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4424">
    <a:dk1>
      <a:srgbClr val="000000"/>
    </a:dk1>
    <a:lt1>
      <a:srgbClr val="FFFFFF"/>
    </a:lt1>
    <a:dk2>
      <a:srgbClr val="E7F4F9"/>
    </a:dk2>
    <a:lt2>
      <a:srgbClr val="FFFFFF"/>
    </a:lt2>
    <a:accent1>
      <a:srgbClr val="28B0E0"/>
    </a:accent1>
    <a:accent2>
      <a:srgbClr val="B1A9E2"/>
    </a:accent2>
    <a:accent3>
      <a:srgbClr val="E9A9C2"/>
    </a:accent3>
    <a:accent4>
      <a:srgbClr val="F9ACA1"/>
    </a:accent4>
    <a:accent5>
      <a:srgbClr val="FAB06E"/>
    </a:accent5>
    <a:accent6>
      <a:srgbClr val="FFCA01"/>
    </a:accent6>
    <a:hlink>
      <a:srgbClr val="658BD5"/>
    </a:hlink>
    <a:folHlink>
      <a:srgbClr val="9F69A3"/>
    </a:folHlink>
  </a:clrScheme>
</a:themeOverride>
</file>

<file path=ppt/theme/themeOverride10.xml><?xml version="1.0" encoding="utf-8"?>
<a:themeOverride xmlns:a="http://schemas.openxmlformats.org/drawingml/2006/main">
  <a:clrScheme name="4424">
    <a:dk1>
      <a:srgbClr val="000000"/>
    </a:dk1>
    <a:lt1>
      <a:srgbClr val="FFFFFF"/>
    </a:lt1>
    <a:dk2>
      <a:srgbClr val="E7F4F9"/>
    </a:dk2>
    <a:lt2>
      <a:srgbClr val="FFFFFF"/>
    </a:lt2>
    <a:accent1>
      <a:srgbClr val="28B0E0"/>
    </a:accent1>
    <a:accent2>
      <a:srgbClr val="B1A9E2"/>
    </a:accent2>
    <a:accent3>
      <a:srgbClr val="E9A9C2"/>
    </a:accent3>
    <a:accent4>
      <a:srgbClr val="F9ACA1"/>
    </a:accent4>
    <a:accent5>
      <a:srgbClr val="FAB06E"/>
    </a:accent5>
    <a:accent6>
      <a:srgbClr val="FFCA01"/>
    </a:accent6>
    <a:hlink>
      <a:srgbClr val="658BD5"/>
    </a:hlink>
    <a:folHlink>
      <a:srgbClr val="9F69A3"/>
    </a:folHlink>
  </a:clrScheme>
</a:themeOverride>
</file>

<file path=ppt/theme/themeOverride11.xml><?xml version="1.0" encoding="utf-8"?>
<a:themeOverride xmlns:a="http://schemas.openxmlformats.org/drawingml/2006/main">
  <a:clrScheme name="4424">
    <a:dk1>
      <a:srgbClr val="000000"/>
    </a:dk1>
    <a:lt1>
      <a:srgbClr val="FFFFFF"/>
    </a:lt1>
    <a:dk2>
      <a:srgbClr val="E7F4F9"/>
    </a:dk2>
    <a:lt2>
      <a:srgbClr val="FFFFFF"/>
    </a:lt2>
    <a:accent1>
      <a:srgbClr val="28B0E0"/>
    </a:accent1>
    <a:accent2>
      <a:srgbClr val="B1A9E2"/>
    </a:accent2>
    <a:accent3>
      <a:srgbClr val="E9A9C2"/>
    </a:accent3>
    <a:accent4>
      <a:srgbClr val="F9ACA1"/>
    </a:accent4>
    <a:accent5>
      <a:srgbClr val="FAB06E"/>
    </a:accent5>
    <a:accent6>
      <a:srgbClr val="FFCA01"/>
    </a:accent6>
    <a:hlink>
      <a:srgbClr val="658BD5"/>
    </a:hlink>
    <a:folHlink>
      <a:srgbClr val="9F69A3"/>
    </a:folHlink>
  </a:clrScheme>
</a:themeOverride>
</file>

<file path=ppt/theme/themeOverride2.xml><?xml version="1.0" encoding="utf-8"?>
<a:themeOverride xmlns:a="http://schemas.openxmlformats.org/drawingml/2006/main">
  <a:clrScheme name="4424">
    <a:dk1>
      <a:srgbClr val="000000"/>
    </a:dk1>
    <a:lt1>
      <a:srgbClr val="FFFFFF"/>
    </a:lt1>
    <a:dk2>
      <a:srgbClr val="E7F4F9"/>
    </a:dk2>
    <a:lt2>
      <a:srgbClr val="FFFFFF"/>
    </a:lt2>
    <a:accent1>
      <a:srgbClr val="28B0E0"/>
    </a:accent1>
    <a:accent2>
      <a:srgbClr val="B1A9E2"/>
    </a:accent2>
    <a:accent3>
      <a:srgbClr val="E9A9C2"/>
    </a:accent3>
    <a:accent4>
      <a:srgbClr val="F9ACA1"/>
    </a:accent4>
    <a:accent5>
      <a:srgbClr val="FAB06E"/>
    </a:accent5>
    <a:accent6>
      <a:srgbClr val="FFCA01"/>
    </a:accent6>
    <a:hlink>
      <a:srgbClr val="658BD5"/>
    </a:hlink>
    <a:folHlink>
      <a:srgbClr val="9F69A3"/>
    </a:folHlink>
  </a:clrScheme>
</a:themeOverride>
</file>

<file path=ppt/theme/themeOverride3.xml><?xml version="1.0" encoding="utf-8"?>
<a:themeOverride xmlns:a="http://schemas.openxmlformats.org/drawingml/2006/main">
  <a:clrScheme name="4424">
    <a:dk1>
      <a:srgbClr val="000000"/>
    </a:dk1>
    <a:lt1>
      <a:srgbClr val="FFFFFF"/>
    </a:lt1>
    <a:dk2>
      <a:srgbClr val="E7F4F9"/>
    </a:dk2>
    <a:lt2>
      <a:srgbClr val="FFFFFF"/>
    </a:lt2>
    <a:accent1>
      <a:srgbClr val="28B0E0"/>
    </a:accent1>
    <a:accent2>
      <a:srgbClr val="B1A9E2"/>
    </a:accent2>
    <a:accent3>
      <a:srgbClr val="E9A9C2"/>
    </a:accent3>
    <a:accent4>
      <a:srgbClr val="F9ACA1"/>
    </a:accent4>
    <a:accent5>
      <a:srgbClr val="FAB06E"/>
    </a:accent5>
    <a:accent6>
      <a:srgbClr val="FFCA01"/>
    </a:accent6>
    <a:hlink>
      <a:srgbClr val="658BD5"/>
    </a:hlink>
    <a:folHlink>
      <a:srgbClr val="9F69A3"/>
    </a:folHlink>
  </a:clrScheme>
</a:themeOverride>
</file>

<file path=ppt/theme/themeOverride4.xml><?xml version="1.0" encoding="utf-8"?>
<a:themeOverride xmlns:a="http://schemas.openxmlformats.org/drawingml/2006/main">
  <a:clrScheme name="4424">
    <a:dk1>
      <a:srgbClr val="000000"/>
    </a:dk1>
    <a:lt1>
      <a:srgbClr val="FFFFFF"/>
    </a:lt1>
    <a:dk2>
      <a:srgbClr val="E7F4F9"/>
    </a:dk2>
    <a:lt2>
      <a:srgbClr val="FFFFFF"/>
    </a:lt2>
    <a:accent1>
      <a:srgbClr val="28B0E0"/>
    </a:accent1>
    <a:accent2>
      <a:srgbClr val="B1A9E2"/>
    </a:accent2>
    <a:accent3>
      <a:srgbClr val="E9A9C2"/>
    </a:accent3>
    <a:accent4>
      <a:srgbClr val="F9ACA1"/>
    </a:accent4>
    <a:accent5>
      <a:srgbClr val="FAB06E"/>
    </a:accent5>
    <a:accent6>
      <a:srgbClr val="FFCA01"/>
    </a:accent6>
    <a:hlink>
      <a:srgbClr val="658BD5"/>
    </a:hlink>
    <a:folHlink>
      <a:srgbClr val="9F69A3"/>
    </a:folHlink>
  </a:clrScheme>
</a:themeOverride>
</file>

<file path=ppt/theme/themeOverride5.xml><?xml version="1.0" encoding="utf-8"?>
<a:themeOverride xmlns:a="http://schemas.openxmlformats.org/drawingml/2006/main">
  <a:clrScheme name="4424">
    <a:dk1>
      <a:srgbClr val="000000"/>
    </a:dk1>
    <a:lt1>
      <a:srgbClr val="FFFFFF"/>
    </a:lt1>
    <a:dk2>
      <a:srgbClr val="E7F4F9"/>
    </a:dk2>
    <a:lt2>
      <a:srgbClr val="FFFFFF"/>
    </a:lt2>
    <a:accent1>
      <a:srgbClr val="28B0E0"/>
    </a:accent1>
    <a:accent2>
      <a:srgbClr val="B1A9E2"/>
    </a:accent2>
    <a:accent3>
      <a:srgbClr val="E9A9C2"/>
    </a:accent3>
    <a:accent4>
      <a:srgbClr val="F9ACA1"/>
    </a:accent4>
    <a:accent5>
      <a:srgbClr val="FAB06E"/>
    </a:accent5>
    <a:accent6>
      <a:srgbClr val="FFCA01"/>
    </a:accent6>
    <a:hlink>
      <a:srgbClr val="658BD5"/>
    </a:hlink>
    <a:folHlink>
      <a:srgbClr val="9F69A3"/>
    </a:folHlink>
  </a:clrScheme>
</a:themeOverride>
</file>

<file path=ppt/theme/themeOverride6.xml><?xml version="1.0" encoding="utf-8"?>
<a:themeOverride xmlns:a="http://schemas.openxmlformats.org/drawingml/2006/main">
  <a:clrScheme name="4424">
    <a:dk1>
      <a:srgbClr val="000000"/>
    </a:dk1>
    <a:lt1>
      <a:srgbClr val="FFFFFF"/>
    </a:lt1>
    <a:dk2>
      <a:srgbClr val="E7F4F9"/>
    </a:dk2>
    <a:lt2>
      <a:srgbClr val="FFFFFF"/>
    </a:lt2>
    <a:accent1>
      <a:srgbClr val="28B0E0"/>
    </a:accent1>
    <a:accent2>
      <a:srgbClr val="B1A9E2"/>
    </a:accent2>
    <a:accent3>
      <a:srgbClr val="E9A9C2"/>
    </a:accent3>
    <a:accent4>
      <a:srgbClr val="F9ACA1"/>
    </a:accent4>
    <a:accent5>
      <a:srgbClr val="FAB06E"/>
    </a:accent5>
    <a:accent6>
      <a:srgbClr val="FFCA01"/>
    </a:accent6>
    <a:hlink>
      <a:srgbClr val="658BD5"/>
    </a:hlink>
    <a:folHlink>
      <a:srgbClr val="9F69A3"/>
    </a:folHlink>
  </a:clrScheme>
</a:themeOverride>
</file>

<file path=ppt/theme/themeOverride7.xml><?xml version="1.0" encoding="utf-8"?>
<a:themeOverride xmlns:a="http://schemas.openxmlformats.org/drawingml/2006/main">
  <a:clrScheme name="4424">
    <a:dk1>
      <a:srgbClr val="000000"/>
    </a:dk1>
    <a:lt1>
      <a:srgbClr val="FFFFFF"/>
    </a:lt1>
    <a:dk2>
      <a:srgbClr val="E7F4F9"/>
    </a:dk2>
    <a:lt2>
      <a:srgbClr val="FFFFFF"/>
    </a:lt2>
    <a:accent1>
      <a:srgbClr val="28B0E0"/>
    </a:accent1>
    <a:accent2>
      <a:srgbClr val="B1A9E2"/>
    </a:accent2>
    <a:accent3>
      <a:srgbClr val="E9A9C2"/>
    </a:accent3>
    <a:accent4>
      <a:srgbClr val="F9ACA1"/>
    </a:accent4>
    <a:accent5>
      <a:srgbClr val="FAB06E"/>
    </a:accent5>
    <a:accent6>
      <a:srgbClr val="FFCA01"/>
    </a:accent6>
    <a:hlink>
      <a:srgbClr val="658BD5"/>
    </a:hlink>
    <a:folHlink>
      <a:srgbClr val="9F69A3"/>
    </a:folHlink>
  </a:clrScheme>
</a:themeOverride>
</file>

<file path=ppt/theme/themeOverride8.xml><?xml version="1.0" encoding="utf-8"?>
<a:themeOverride xmlns:a="http://schemas.openxmlformats.org/drawingml/2006/main">
  <a:clrScheme name="4424">
    <a:dk1>
      <a:srgbClr val="000000"/>
    </a:dk1>
    <a:lt1>
      <a:srgbClr val="FFFFFF"/>
    </a:lt1>
    <a:dk2>
      <a:srgbClr val="E7F4F9"/>
    </a:dk2>
    <a:lt2>
      <a:srgbClr val="FFFFFF"/>
    </a:lt2>
    <a:accent1>
      <a:srgbClr val="28B0E0"/>
    </a:accent1>
    <a:accent2>
      <a:srgbClr val="B1A9E2"/>
    </a:accent2>
    <a:accent3>
      <a:srgbClr val="E9A9C2"/>
    </a:accent3>
    <a:accent4>
      <a:srgbClr val="F9ACA1"/>
    </a:accent4>
    <a:accent5>
      <a:srgbClr val="FAB06E"/>
    </a:accent5>
    <a:accent6>
      <a:srgbClr val="FFCA01"/>
    </a:accent6>
    <a:hlink>
      <a:srgbClr val="658BD5"/>
    </a:hlink>
    <a:folHlink>
      <a:srgbClr val="9F69A3"/>
    </a:folHlink>
  </a:clrScheme>
</a:themeOverride>
</file>

<file path=ppt/theme/themeOverride9.xml><?xml version="1.0" encoding="utf-8"?>
<a:themeOverride xmlns:a="http://schemas.openxmlformats.org/drawingml/2006/main">
  <a:clrScheme name="4424">
    <a:dk1>
      <a:srgbClr val="000000"/>
    </a:dk1>
    <a:lt1>
      <a:srgbClr val="FFFFFF"/>
    </a:lt1>
    <a:dk2>
      <a:srgbClr val="E7F4F9"/>
    </a:dk2>
    <a:lt2>
      <a:srgbClr val="FFFFFF"/>
    </a:lt2>
    <a:accent1>
      <a:srgbClr val="28B0E0"/>
    </a:accent1>
    <a:accent2>
      <a:srgbClr val="B1A9E2"/>
    </a:accent2>
    <a:accent3>
      <a:srgbClr val="E9A9C2"/>
    </a:accent3>
    <a:accent4>
      <a:srgbClr val="F9ACA1"/>
    </a:accent4>
    <a:accent5>
      <a:srgbClr val="FAB06E"/>
    </a:accent5>
    <a:accent6>
      <a:srgbClr val="FFCA01"/>
    </a:accent6>
    <a:hlink>
      <a:srgbClr val="658BD5"/>
    </a:hlink>
    <a:folHlink>
      <a:srgbClr val="9F69A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1017</Words>
  <Application>WPS 演示</Application>
  <PresentationFormat>宽屏</PresentationFormat>
  <Paragraphs>59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Wingdings</vt:lpstr>
      <vt:lpstr>微软雅黑</vt:lpstr>
      <vt:lpstr>等线</vt:lpstr>
      <vt:lpstr>汉仪乐喵体W</vt:lpstr>
      <vt:lpstr>幼圆</vt:lpstr>
      <vt:lpstr>Viner Hand ITC</vt:lpstr>
      <vt:lpstr>Arial Unicode MS</vt:lpstr>
      <vt:lpstr>Calibri</vt:lpstr>
      <vt:lpstr>Mongolian Baiti</vt:lpstr>
      <vt:lpstr>Office 主题​​</vt:lpstr>
      <vt:lpstr>1_Office 主题​​</vt:lpstr>
      <vt:lpstr>资助知多少</vt:lpstr>
      <vt:lpstr>PowerPoint 演示文稿</vt:lpstr>
      <vt:lpstr>PowerPoint 演示文稿</vt:lpstr>
      <vt:lpstr>PowerPoint 演示文稿</vt:lpstr>
      <vt:lpstr>一、国家奖学金&amp;国家励志奖学金</vt:lpstr>
      <vt:lpstr>二、国家助学金</vt:lpstr>
      <vt:lpstr>PowerPoint 演示文稿</vt:lpstr>
      <vt:lpstr>PowerPoint 演示文稿</vt:lpstr>
      <vt:lpstr>PowerPoint 演示文稿</vt:lpstr>
      <vt:lpstr>PowerPoint 演示文稿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Zay</cp:lastModifiedBy>
  <cp:revision>170</cp:revision>
  <dcterms:created xsi:type="dcterms:W3CDTF">2019-06-19T02:08:00Z</dcterms:created>
  <dcterms:modified xsi:type="dcterms:W3CDTF">2023-05-23T12:30:55Z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A706CEDB006544FCB6A9F84ECABAD826_13</vt:lpwstr>
  </property>
</Properties>
</file>