
<file path=[Content_Types].xml><?xml version="1.0" encoding="utf-8"?>
<Types xmlns="http://schemas.openxmlformats.org/package/2006/content-types">
  <Default Extension="xlsx" ContentType="application/vnd.openxmlformats-officedocument.spreadsheetml.sheet"/>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olors1.xml" ContentType="application/vnd.ms-office.chartcolorstyle+xml"/>
  <Override PartName="/ppt/charts/style1.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3"/>
  </p:sldMasterIdLst>
  <p:notesMasterIdLst>
    <p:notesMasterId r:id="rId6"/>
  </p:notesMasterIdLst>
  <p:sldIdLst>
    <p:sldId id="257" r:id="rId4"/>
    <p:sldId id="258" r:id="rId5"/>
    <p:sldId id="259" r:id="rId7"/>
    <p:sldId id="260" r:id="rId8"/>
    <p:sldId id="261" r:id="rId9"/>
    <p:sldId id="262" r:id="rId10"/>
    <p:sldId id="263" r:id="rId11"/>
    <p:sldId id="264" r:id="rId12"/>
    <p:sldId id="265" r:id="rId13"/>
    <p:sldId id="266" r:id="rId14"/>
    <p:sldId id="268" r:id="rId15"/>
    <p:sldId id="269" r:id="rId16"/>
    <p:sldId id="285" r:id="rId17"/>
    <p:sldId id="270" r:id="rId18"/>
    <p:sldId id="271" r:id="rId19"/>
    <p:sldId id="274" r:id="rId20"/>
    <p:sldId id="290" r:id="rId21"/>
    <p:sldId id="275" r:id="rId22"/>
  </p:sldIdLst>
  <p:sldSz cx="12192000" cy="6858000" type="screen16x9"/>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94674"/>
  </p:normalViewPr>
  <p:slideViewPr>
    <p:cSldViewPr snapToGrid="0" snapToObjects="1">
      <p:cViewPr>
        <p:scale>
          <a:sx n="66" d="100"/>
          <a:sy n="66" d="100"/>
        </p:scale>
        <p:origin x="408"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6" Type="http://schemas.openxmlformats.org/officeDocument/2006/relationships/tags" Target="tags/tag30.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1" Type="http://schemas.openxmlformats.org/officeDocument/2006/relationships/package" Target="../embeddings/Workbook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extLst>
                <c:ext xmlns:c15="http://schemas.microsoft.com/office/drawing/2012/chart" uri="{02D57815-91ED-43cb-92C2-25804820EDAC}">
                  <c15:fullRef>
                    <c15:sqref>Sheet1!$B$1</c15:sqref>
                  </c15:fullRef>
                  <c15:levelRef>
                    <c15:sqref>Sheet1!$B$1</c15:sqref>
                  </c15:levelRef>
                </c:ext>
              </c:extLst>
              <c:f>Sheet1!$B$1</c:f>
              <c:strCache>
                <c:ptCount val="1"/>
                <c:pt idx="0">
                  <c:v>占比</c:v>
                </c:pt>
              </c:strCache>
            </c:strRef>
          </c:tx>
          <c:spPr>
            <a:ln w="19050">
              <a:noFill/>
            </a:ln>
          </c:spPr>
          <c:explosion val="17"/>
          <c:dPt>
            <c:idx val="0"/>
            <c:bubble3D val="0"/>
            <c:spPr>
              <a:pattFill prst="wdUpDiag">
                <a:fgClr>
                  <a:schemeClr val="accent1">
                    <a:lumMod val="75000"/>
                  </a:schemeClr>
                </a:fgClr>
                <a:bgClr>
                  <a:schemeClr val="accent1"/>
                </a:bgClr>
              </a:pattFill>
              <a:ln w="19050">
                <a:noFill/>
              </a:ln>
              <a:effectLst/>
            </c:spPr>
          </c:dPt>
          <c:dPt>
            <c:idx val="1"/>
            <c:bubble3D val="0"/>
            <c:spPr>
              <a:pattFill prst="wdUpDiag">
                <a:fgClr>
                  <a:schemeClr val="accent2">
                    <a:lumMod val="75000"/>
                  </a:schemeClr>
                </a:fgClr>
                <a:bgClr>
                  <a:schemeClr val="accent2"/>
                </a:bgClr>
              </a:pattFill>
              <a:ln w="19050">
                <a:noFill/>
              </a:ln>
              <a:effectLst/>
            </c:spPr>
          </c:dPt>
          <c:dPt>
            <c:idx val="2"/>
            <c:bubble3D val="0"/>
            <c:spPr>
              <a:pattFill prst="wdUpDiag">
                <a:fgClr>
                  <a:schemeClr val="accent6">
                    <a:lumMod val="75000"/>
                  </a:schemeClr>
                </a:fgClr>
                <a:bgClr>
                  <a:schemeClr val="accent6"/>
                </a:bgClr>
              </a:pattFill>
              <a:ln w="19050">
                <a:noFill/>
              </a:ln>
              <a:effectLst/>
            </c:spPr>
          </c:dPt>
          <c:dPt>
            <c:idx val="3"/>
            <c:bubble3D val="0"/>
            <c:spPr>
              <a:pattFill prst="wdUpDiag">
                <a:fgClr>
                  <a:schemeClr val="accent4">
                    <a:lumMod val="75000"/>
                  </a:schemeClr>
                </a:fgClr>
                <a:bgClr>
                  <a:schemeClr val="accent4"/>
                </a:bgClr>
              </a:pattFill>
              <a:ln w="19050">
                <a:noFill/>
              </a:ln>
              <a:effectLst/>
            </c:spPr>
          </c:dPt>
          <c:dPt>
            <c:idx val="4"/>
            <c:bubble3D val="0"/>
            <c:spPr>
              <a:solidFill>
                <a:schemeClr val="accent5"/>
              </a:solidFill>
              <a:ln w="19050">
                <a:noFill/>
              </a:ln>
              <a:effectLst/>
            </c:spPr>
          </c:dPt>
          <c:dLbls>
            <c:delete val="1"/>
          </c:dLbls>
          <c:cat>
            <c:strRef>
              <c:extLst>
                <c:ext xmlns:c15="http://schemas.microsoft.com/office/drawing/2012/chart" uri="{02D57815-91ED-43cb-92C2-25804820EDAC}">
                  <c15:fullRef>
                    <c15:sqref>Sheet1!$A$2:$A$6</c15:sqref>
                  </c15:fullRef>
                </c:ext>
              </c:extLst>
              <c:f>Sheet1!$A$2:$A$6</c:f>
              <c:strCache>
                <c:ptCount val="5"/>
                <c:pt idx="0">
                  <c:v>不吃早餐</c:v>
                </c:pt>
                <c:pt idx="1">
                  <c:v>吃早餐</c:v>
                </c:pt>
                <c:pt idx="2">
                  <c:v>经常吃</c:v>
                </c:pt>
                <c:pt idx="3">
                  <c:v>偶尔吃</c:v>
                </c:pt>
              </c:strCache>
            </c:strRef>
          </c:cat>
          <c:val>
            <c:numRef>
              <c:f>Sheet1!$B$2:$B$6</c:f>
              <c:numCache>
                <c:formatCode>0%</c:formatCode>
                <c:ptCount val="5"/>
                <c:pt idx="0">
                  <c:v>0.42</c:v>
                </c:pt>
                <c:pt idx="1">
                  <c:v>0.32</c:v>
                </c:pt>
                <c:pt idx="2">
                  <c:v>0.14</c:v>
                </c:pt>
                <c:pt idx="3">
                  <c:v>0.12</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c:spPr>
          <c:invertIfNegative val="0"/>
          <c:dLbls>
            <c:delete val="1"/>
          </c:dLbls>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Sheet1!$B$2:$B$13</c:f>
              <c:numCache>
                <c:formatCode>General</c:formatCode>
                <c:ptCount val="12"/>
                <c:pt idx="0">
                  <c:v>4.3</c:v>
                </c:pt>
                <c:pt idx="1">
                  <c:v>4</c:v>
                </c:pt>
                <c:pt idx="2">
                  <c:v>4.2</c:v>
                </c:pt>
                <c:pt idx="3">
                  <c:v>3</c:v>
                </c:pt>
                <c:pt idx="4">
                  <c:v>3.6</c:v>
                </c:pt>
                <c:pt idx="5">
                  <c:v>6</c:v>
                </c:pt>
                <c:pt idx="6">
                  <c:v>3</c:v>
                </c:pt>
                <c:pt idx="7">
                  <c:v>3</c:v>
                </c:pt>
                <c:pt idx="8">
                  <c:v>3</c:v>
                </c:pt>
                <c:pt idx="9">
                  <c:v>6</c:v>
                </c:pt>
                <c:pt idx="10">
                  <c:v>5.3</c:v>
                </c:pt>
                <c:pt idx="11">
                  <c:v>3</c:v>
                </c:pt>
              </c:numCache>
            </c:numRef>
          </c:val>
        </c:ser>
        <c:ser>
          <c:idx val="2"/>
          <c:order val="1"/>
          <c:tx>
            <c:strRef>
              <c:f>Sheet1!$D$1</c:f>
              <c:strCache>
                <c:ptCount val="1"/>
                <c:pt idx="0">
                  <c:v>Series 3</c:v>
                </c:pt>
              </c:strCache>
            </c:strRef>
          </c:tx>
          <c:spPr>
            <a:solidFill>
              <a:schemeClr val="bg1">
                <a:lumMod val="75000"/>
              </a:schemeClr>
            </a:solidFill>
            <a:ln>
              <a:noFill/>
            </a:ln>
          </c:spPr>
          <c:invertIfNegative val="0"/>
          <c:dLbls>
            <c:delete val="1"/>
          </c:dLbls>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Sheet1!$D$2:$D$13</c:f>
              <c:numCache>
                <c:formatCode>General</c:formatCode>
                <c:ptCount val="12"/>
                <c:pt idx="0">
                  <c:v>2</c:v>
                </c:pt>
                <c:pt idx="1">
                  <c:v>2</c:v>
                </c:pt>
                <c:pt idx="2">
                  <c:v>2.4</c:v>
                </c:pt>
                <c:pt idx="3">
                  <c:v>2.4</c:v>
                </c:pt>
                <c:pt idx="4">
                  <c:v>4</c:v>
                </c:pt>
                <c:pt idx="5">
                  <c:v>3</c:v>
                </c:pt>
                <c:pt idx="6">
                  <c:v>3.4</c:v>
                </c:pt>
                <c:pt idx="7">
                  <c:v>2</c:v>
                </c:pt>
                <c:pt idx="8">
                  <c:v>5</c:v>
                </c:pt>
                <c:pt idx="9">
                  <c:v>5</c:v>
                </c:pt>
                <c:pt idx="10">
                  <c:v>2.5</c:v>
                </c:pt>
                <c:pt idx="11">
                  <c:v>5</c:v>
                </c:pt>
              </c:numCache>
            </c:numRef>
          </c:val>
        </c:ser>
        <c:dLbls>
          <c:showLegendKey val="0"/>
          <c:showVal val="0"/>
          <c:showCatName val="0"/>
          <c:showSerName val="0"/>
          <c:showPercent val="0"/>
          <c:showBubbleSize val="0"/>
        </c:dLbls>
        <c:gapWidth val="150"/>
        <c:axId val="781287824"/>
        <c:axId val="786907648"/>
      </c:barChart>
      <c:catAx>
        <c:axId val="781287824"/>
        <c:scaling>
          <c:orientation val="minMax"/>
        </c:scaling>
        <c:delete val="0"/>
        <c:axPos val="b"/>
        <c:numFmt formatCode="General" sourceLinked="0"/>
        <c:majorTickMark val="out"/>
        <c:minorTickMark val="none"/>
        <c:tickLblPos val="nextTo"/>
        <c:spPr>
          <a:ln w="6350" cap="flat" cmpd="sng" algn="ctr">
            <a:solidFill>
              <a:schemeClr val="bg1">
                <a:lumMod val="85000"/>
              </a:schemeClr>
            </a:solidFill>
            <a:prstDash val="solid"/>
            <a:round/>
          </a:ln>
        </c:spPr>
        <c:txPr>
          <a:bodyPr rot="-60000000" spcFirstLastPara="0" vertOverflow="ellipsis" vert="horz" wrap="square" anchor="ctr" anchorCtr="1"/>
          <a:lstStyle/>
          <a:p>
            <a:pPr>
              <a:defRPr lang="zh-CN" sz="1000" b="0" i="0" u="none" strike="noStrike" kern="1200" baseline="0">
                <a:solidFill>
                  <a:schemeClr val="tx1">
                    <a:lumMod val="50000"/>
                    <a:lumOff val="50000"/>
                  </a:schemeClr>
                </a:solidFill>
                <a:latin typeface="+mn-lt"/>
                <a:ea typeface="+mn-ea"/>
                <a:cs typeface="+mn-cs"/>
              </a:defRPr>
            </a:pPr>
          </a:p>
        </c:txPr>
        <c:crossAx val="786907648"/>
        <c:crosses val="autoZero"/>
        <c:auto val="1"/>
        <c:lblAlgn val="ctr"/>
        <c:lblOffset val="100"/>
        <c:noMultiLvlLbl val="0"/>
      </c:catAx>
      <c:valAx>
        <c:axId val="786907648"/>
        <c:scaling>
          <c:orientation val="minMax"/>
        </c:scaling>
        <c:delete val="0"/>
        <c:axPos val="l"/>
        <c:majorGridlines>
          <c:spPr>
            <a:ln w="6350" cap="flat" cmpd="sng" algn="ctr">
              <a:solidFill>
                <a:schemeClr val="bg1">
                  <a:lumMod val="85000"/>
                </a:schemeClr>
              </a:solidFill>
              <a:prstDash val="dash"/>
              <a:round/>
            </a:ln>
          </c:spPr>
        </c:majorGridlines>
        <c:numFmt formatCode="General"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lumMod val="50000"/>
                    <a:lumOff val="50000"/>
                  </a:schemeClr>
                </a:solidFill>
                <a:latin typeface="+mn-lt"/>
                <a:ea typeface="+mn-ea"/>
                <a:cs typeface="+mn-cs"/>
              </a:defRPr>
            </a:pPr>
          </a:p>
        </c:txPr>
        <c:crossAx val="781287824"/>
        <c:crosses val="autoZero"/>
        <c:crossBetween val="between"/>
      </c:valAx>
    </c:plotArea>
    <c:plotVisOnly val="1"/>
    <c:dispBlanksAs val="gap"/>
    <c:showDLblsOverMax val="0"/>
  </c:chart>
  <c:txPr>
    <a:bodyPr/>
    <a:lstStyle/>
    <a:p>
      <a:pPr>
        <a:defRPr lang="zh-CN" sz="18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2"/>
            </a:solidFill>
            <a:ln>
              <a:noFill/>
            </a:ln>
          </c:spPr>
          <c:invertIfNegative val="0"/>
          <c:dLbls>
            <c:delete val="1"/>
          </c:dLbls>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Sheet1!$B$2:$B$13</c:f>
              <c:numCache>
                <c:formatCode>General</c:formatCode>
                <c:ptCount val="12"/>
                <c:pt idx="0">
                  <c:v>4.3</c:v>
                </c:pt>
                <c:pt idx="1">
                  <c:v>4</c:v>
                </c:pt>
                <c:pt idx="2">
                  <c:v>4.2</c:v>
                </c:pt>
                <c:pt idx="3">
                  <c:v>3</c:v>
                </c:pt>
                <c:pt idx="4">
                  <c:v>3.6</c:v>
                </c:pt>
                <c:pt idx="5">
                  <c:v>6</c:v>
                </c:pt>
                <c:pt idx="6">
                  <c:v>3</c:v>
                </c:pt>
                <c:pt idx="7">
                  <c:v>3</c:v>
                </c:pt>
                <c:pt idx="8">
                  <c:v>3</c:v>
                </c:pt>
                <c:pt idx="9">
                  <c:v>6</c:v>
                </c:pt>
                <c:pt idx="10">
                  <c:v>5.3</c:v>
                </c:pt>
                <c:pt idx="11">
                  <c:v>3</c:v>
                </c:pt>
              </c:numCache>
            </c:numRef>
          </c:val>
        </c:ser>
        <c:ser>
          <c:idx val="2"/>
          <c:order val="1"/>
          <c:tx>
            <c:strRef>
              <c:f>Sheet1!$D$1</c:f>
              <c:strCache>
                <c:ptCount val="1"/>
                <c:pt idx="0">
                  <c:v>Series 3</c:v>
                </c:pt>
              </c:strCache>
            </c:strRef>
          </c:tx>
          <c:spPr>
            <a:solidFill>
              <a:schemeClr val="bg1">
                <a:lumMod val="75000"/>
              </a:schemeClr>
            </a:solidFill>
            <a:ln>
              <a:noFill/>
            </a:ln>
          </c:spPr>
          <c:invertIfNegative val="0"/>
          <c:dLbls>
            <c:delete val="1"/>
          </c:dLbls>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Sheet1!$D$2:$D$13</c:f>
              <c:numCache>
                <c:formatCode>General</c:formatCode>
                <c:ptCount val="12"/>
                <c:pt idx="0">
                  <c:v>2</c:v>
                </c:pt>
                <c:pt idx="1">
                  <c:v>2</c:v>
                </c:pt>
                <c:pt idx="2">
                  <c:v>2.4</c:v>
                </c:pt>
                <c:pt idx="3">
                  <c:v>2.4</c:v>
                </c:pt>
                <c:pt idx="4">
                  <c:v>4</c:v>
                </c:pt>
                <c:pt idx="5">
                  <c:v>3</c:v>
                </c:pt>
                <c:pt idx="6">
                  <c:v>3.4</c:v>
                </c:pt>
                <c:pt idx="7">
                  <c:v>2</c:v>
                </c:pt>
                <c:pt idx="8">
                  <c:v>5</c:v>
                </c:pt>
                <c:pt idx="9">
                  <c:v>5</c:v>
                </c:pt>
                <c:pt idx="10">
                  <c:v>2.5</c:v>
                </c:pt>
                <c:pt idx="11">
                  <c:v>5</c:v>
                </c:pt>
              </c:numCache>
            </c:numRef>
          </c:val>
        </c:ser>
        <c:dLbls>
          <c:showLegendKey val="0"/>
          <c:showVal val="0"/>
          <c:showCatName val="0"/>
          <c:showSerName val="0"/>
          <c:showPercent val="0"/>
          <c:showBubbleSize val="0"/>
        </c:dLbls>
        <c:gapWidth val="150"/>
        <c:overlap val="100"/>
        <c:axId val="246804480"/>
        <c:axId val="785696576"/>
      </c:barChart>
      <c:catAx>
        <c:axId val="246804480"/>
        <c:scaling>
          <c:orientation val="minMax"/>
        </c:scaling>
        <c:delete val="0"/>
        <c:axPos val="b"/>
        <c:numFmt formatCode="General" sourceLinked="0"/>
        <c:majorTickMark val="out"/>
        <c:minorTickMark val="none"/>
        <c:tickLblPos val="nextTo"/>
        <c:spPr>
          <a:ln w="6350" cap="flat" cmpd="sng" algn="ctr">
            <a:solidFill>
              <a:schemeClr val="bg1">
                <a:lumMod val="85000"/>
              </a:schemeClr>
            </a:solidFill>
            <a:prstDash val="solid"/>
            <a:round/>
          </a:ln>
        </c:spPr>
        <c:txPr>
          <a:bodyPr rot="-60000000" spcFirstLastPara="0" vertOverflow="ellipsis" vert="horz" wrap="square" anchor="ctr" anchorCtr="1"/>
          <a:lstStyle/>
          <a:p>
            <a:pPr>
              <a:defRPr lang="zh-CN" sz="1000" b="0" i="0" u="none" strike="noStrike" kern="1200" baseline="0">
                <a:solidFill>
                  <a:schemeClr val="tx1">
                    <a:lumMod val="50000"/>
                    <a:lumOff val="50000"/>
                  </a:schemeClr>
                </a:solidFill>
                <a:latin typeface="+mn-lt"/>
                <a:ea typeface="+mn-ea"/>
                <a:cs typeface="+mn-cs"/>
              </a:defRPr>
            </a:pPr>
          </a:p>
        </c:txPr>
        <c:crossAx val="785696576"/>
        <c:crosses val="autoZero"/>
        <c:auto val="1"/>
        <c:lblAlgn val="ctr"/>
        <c:lblOffset val="100"/>
        <c:noMultiLvlLbl val="0"/>
      </c:catAx>
      <c:valAx>
        <c:axId val="785696576"/>
        <c:scaling>
          <c:orientation val="minMax"/>
        </c:scaling>
        <c:delete val="0"/>
        <c:axPos val="l"/>
        <c:majorGridlines>
          <c:spPr>
            <a:ln w="6350" cap="flat" cmpd="sng" algn="ctr">
              <a:solidFill>
                <a:schemeClr val="bg1">
                  <a:lumMod val="85000"/>
                </a:schemeClr>
              </a:solidFill>
              <a:prstDash val="dash"/>
              <a:round/>
            </a:ln>
          </c:spPr>
        </c:majorGridlines>
        <c:numFmt formatCode="General" sourceLinked="1"/>
        <c:majorTickMark val="out"/>
        <c:minorTickMark val="none"/>
        <c:tickLblPos val="nextTo"/>
        <c:spPr>
          <a:ln w="6350" cap="flat" cmpd="sng" algn="ctr">
            <a:solidFill>
              <a:schemeClr val="bg1">
                <a:lumMod val="85000"/>
              </a:schemeClr>
            </a:solidFill>
            <a:prstDash val="solid"/>
            <a:round/>
          </a:ln>
        </c:spPr>
        <c:txPr>
          <a:bodyPr rot="-60000000" spcFirstLastPara="0" vertOverflow="ellipsis" vert="horz" wrap="square" anchor="ctr" anchorCtr="1"/>
          <a:lstStyle/>
          <a:p>
            <a:pPr>
              <a:defRPr lang="zh-CN" sz="1000" b="0" i="0" u="none" strike="noStrike" kern="1200" baseline="0">
                <a:solidFill>
                  <a:schemeClr val="tx1">
                    <a:lumMod val="50000"/>
                    <a:lumOff val="50000"/>
                  </a:schemeClr>
                </a:solidFill>
                <a:latin typeface="+mn-lt"/>
                <a:ea typeface="+mn-ea"/>
                <a:cs typeface="+mn-cs"/>
              </a:defRPr>
            </a:pPr>
          </a:p>
        </c:txPr>
        <c:crossAx val="246804480"/>
        <c:crosses val="autoZero"/>
        <c:crossBetween val="between"/>
      </c:valAx>
    </c:plotArea>
    <c:plotVisOnly val="1"/>
    <c:dispBlanksAs val="gap"/>
    <c:showDLblsOverMax val="0"/>
  </c:chart>
  <c:txPr>
    <a:bodyPr/>
    <a:lstStyle/>
    <a:p>
      <a:pPr>
        <a:defRPr lang="zh-CN" sz="1800"/>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c:spPr>
          <c:invertIfNegative val="0"/>
          <c:dLbls>
            <c:delete val="1"/>
          </c:dLbls>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Sheet1!$B$2:$B$13</c:f>
              <c:numCache>
                <c:formatCode>General</c:formatCode>
                <c:ptCount val="12"/>
                <c:pt idx="0">
                  <c:v>4.3</c:v>
                </c:pt>
                <c:pt idx="1">
                  <c:v>4</c:v>
                </c:pt>
                <c:pt idx="2">
                  <c:v>4.2</c:v>
                </c:pt>
                <c:pt idx="3">
                  <c:v>3</c:v>
                </c:pt>
                <c:pt idx="4">
                  <c:v>3.6</c:v>
                </c:pt>
                <c:pt idx="5">
                  <c:v>6</c:v>
                </c:pt>
                <c:pt idx="6">
                  <c:v>3</c:v>
                </c:pt>
                <c:pt idx="7">
                  <c:v>3</c:v>
                </c:pt>
                <c:pt idx="8">
                  <c:v>3</c:v>
                </c:pt>
                <c:pt idx="9">
                  <c:v>6</c:v>
                </c:pt>
                <c:pt idx="10">
                  <c:v>5.3</c:v>
                </c:pt>
                <c:pt idx="11">
                  <c:v>3</c:v>
                </c:pt>
              </c:numCache>
            </c:numRef>
          </c:val>
        </c:ser>
        <c:ser>
          <c:idx val="2"/>
          <c:order val="1"/>
          <c:tx>
            <c:strRef>
              <c:f>Sheet1!$D$1</c:f>
              <c:strCache>
                <c:ptCount val="1"/>
                <c:pt idx="0">
                  <c:v>Series 3</c:v>
                </c:pt>
              </c:strCache>
            </c:strRef>
          </c:tx>
          <c:spPr>
            <a:solidFill>
              <a:schemeClr val="bg1">
                <a:lumMod val="75000"/>
              </a:schemeClr>
            </a:solidFill>
            <a:ln>
              <a:noFill/>
            </a:ln>
          </c:spPr>
          <c:invertIfNegative val="0"/>
          <c:dLbls>
            <c:delete val="1"/>
          </c:dLbls>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Sheet1!$D$2:$D$13</c:f>
              <c:numCache>
                <c:formatCode>General</c:formatCode>
                <c:ptCount val="12"/>
                <c:pt idx="0">
                  <c:v>2</c:v>
                </c:pt>
                <c:pt idx="1">
                  <c:v>2</c:v>
                </c:pt>
                <c:pt idx="2">
                  <c:v>2.4</c:v>
                </c:pt>
                <c:pt idx="3">
                  <c:v>2.4</c:v>
                </c:pt>
                <c:pt idx="4">
                  <c:v>4</c:v>
                </c:pt>
                <c:pt idx="5">
                  <c:v>3</c:v>
                </c:pt>
                <c:pt idx="6">
                  <c:v>3.4</c:v>
                </c:pt>
                <c:pt idx="7">
                  <c:v>2</c:v>
                </c:pt>
                <c:pt idx="8">
                  <c:v>5</c:v>
                </c:pt>
                <c:pt idx="9">
                  <c:v>5</c:v>
                </c:pt>
                <c:pt idx="10">
                  <c:v>2.5</c:v>
                </c:pt>
                <c:pt idx="11">
                  <c:v>5</c:v>
                </c:pt>
              </c:numCache>
            </c:numRef>
          </c:val>
        </c:ser>
        <c:dLbls>
          <c:showLegendKey val="0"/>
          <c:showVal val="0"/>
          <c:showCatName val="0"/>
          <c:showSerName val="0"/>
          <c:showPercent val="0"/>
          <c:showBubbleSize val="0"/>
        </c:dLbls>
        <c:gapWidth val="150"/>
        <c:axId val="781287824"/>
        <c:axId val="786907648"/>
      </c:barChart>
      <c:catAx>
        <c:axId val="781287824"/>
        <c:scaling>
          <c:orientation val="minMax"/>
        </c:scaling>
        <c:delete val="0"/>
        <c:axPos val="b"/>
        <c:numFmt formatCode="General" sourceLinked="0"/>
        <c:majorTickMark val="out"/>
        <c:minorTickMark val="none"/>
        <c:tickLblPos val="nextTo"/>
        <c:spPr>
          <a:ln w="6350" cap="flat" cmpd="sng" algn="ctr">
            <a:solidFill>
              <a:schemeClr val="bg1">
                <a:lumMod val="85000"/>
              </a:schemeClr>
            </a:solidFill>
            <a:prstDash val="solid"/>
            <a:round/>
          </a:ln>
        </c:spPr>
        <c:txPr>
          <a:bodyPr rot="-60000000" spcFirstLastPara="0" vertOverflow="ellipsis" vert="horz" wrap="square" anchor="ctr" anchorCtr="1"/>
          <a:lstStyle/>
          <a:p>
            <a:pPr>
              <a:defRPr lang="zh-CN" sz="1000" b="0" i="0" u="none" strike="noStrike" kern="1200" baseline="0">
                <a:solidFill>
                  <a:schemeClr val="tx1">
                    <a:lumMod val="50000"/>
                    <a:lumOff val="50000"/>
                  </a:schemeClr>
                </a:solidFill>
                <a:latin typeface="+mn-lt"/>
                <a:ea typeface="+mn-ea"/>
                <a:cs typeface="+mn-cs"/>
              </a:defRPr>
            </a:pPr>
          </a:p>
        </c:txPr>
        <c:crossAx val="786907648"/>
        <c:crosses val="autoZero"/>
        <c:auto val="1"/>
        <c:lblAlgn val="ctr"/>
        <c:lblOffset val="100"/>
        <c:noMultiLvlLbl val="0"/>
      </c:catAx>
      <c:valAx>
        <c:axId val="786907648"/>
        <c:scaling>
          <c:orientation val="minMax"/>
        </c:scaling>
        <c:delete val="0"/>
        <c:axPos val="l"/>
        <c:majorGridlines>
          <c:spPr>
            <a:ln w="6350" cap="flat" cmpd="sng" algn="ctr">
              <a:solidFill>
                <a:schemeClr val="bg1">
                  <a:lumMod val="85000"/>
                </a:schemeClr>
              </a:solidFill>
              <a:prstDash val="dash"/>
              <a:round/>
            </a:ln>
          </c:spPr>
        </c:majorGridlines>
        <c:numFmt formatCode="General"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lumMod val="50000"/>
                    <a:lumOff val="50000"/>
                  </a:schemeClr>
                </a:solidFill>
                <a:latin typeface="+mn-lt"/>
                <a:ea typeface="+mn-ea"/>
                <a:cs typeface="+mn-cs"/>
              </a:defRPr>
            </a:pPr>
          </a:p>
        </c:txPr>
        <c:crossAx val="781287824"/>
        <c:crosses val="autoZero"/>
        <c:crossBetween val="between"/>
      </c:valAx>
    </c:plotArea>
    <c:plotVisOnly val="1"/>
    <c:dispBlanksAs val="gap"/>
    <c:showDLblsOverMax val="0"/>
  </c:chart>
  <c:txPr>
    <a:bodyPr/>
    <a:lstStyle/>
    <a:p>
      <a:pPr>
        <a:defRPr lang="zh-CN" sz="1800"/>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2"/>
            </a:solidFill>
            <a:ln>
              <a:noFill/>
            </a:ln>
          </c:spPr>
          <c:invertIfNegative val="0"/>
          <c:dLbls>
            <c:delete val="1"/>
          </c:dLbls>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Sheet1!$B$2:$B$13</c:f>
              <c:numCache>
                <c:formatCode>General</c:formatCode>
                <c:ptCount val="12"/>
                <c:pt idx="0">
                  <c:v>4.3</c:v>
                </c:pt>
                <c:pt idx="1">
                  <c:v>4</c:v>
                </c:pt>
                <c:pt idx="2">
                  <c:v>4.2</c:v>
                </c:pt>
                <c:pt idx="3">
                  <c:v>3</c:v>
                </c:pt>
                <c:pt idx="4">
                  <c:v>3.6</c:v>
                </c:pt>
                <c:pt idx="5">
                  <c:v>6</c:v>
                </c:pt>
                <c:pt idx="6">
                  <c:v>3</c:v>
                </c:pt>
                <c:pt idx="7">
                  <c:v>3</c:v>
                </c:pt>
                <c:pt idx="8">
                  <c:v>3</c:v>
                </c:pt>
                <c:pt idx="9">
                  <c:v>6</c:v>
                </c:pt>
                <c:pt idx="10">
                  <c:v>5.3</c:v>
                </c:pt>
                <c:pt idx="11">
                  <c:v>3</c:v>
                </c:pt>
              </c:numCache>
            </c:numRef>
          </c:val>
        </c:ser>
        <c:ser>
          <c:idx val="2"/>
          <c:order val="1"/>
          <c:tx>
            <c:strRef>
              <c:f>Sheet1!$D$1</c:f>
              <c:strCache>
                <c:ptCount val="1"/>
                <c:pt idx="0">
                  <c:v>Series 3</c:v>
                </c:pt>
              </c:strCache>
            </c:strRef>
          </c:tx>
          <c:spPr>
            <a:solidFill>
              <a:schemeClr val="bg1">
                <a:lumMod val="75000"/>
              </a:schemeClr>
            </a:solidFill>
            <a:ln>
              <a:noFill/>
            </a:ln>
          </c:spPr>
          <c:invertIfNegative val="0"/>
          <c:dLbls>
            <c:delete val="1"/>
          </c:dLbls>
          <c:cat>
            <c:numRef>
              <c:f>Sheet1!$A$2:$A$13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Sheet1!$D$2:$D$13</c:f>
              <c:numCache>
                <c:formatCode>General</c:formatCode>
                <c:ptCount val="12"/>
                <c:pt idx="0">
                  <c:v>2</c:v>
                </c:pt>
                <c:pt idx="1">
                  <c:v>2</c:v>
                </c:pt>
                <c:pt idx="2">
                  <c:v>2.4</c:v>
                </c:pt>
                <c:pt idx="3">
                  <c:v>2.4</c:v>
                </c:pt>
                <c:pt idx="4">
                  <c:v>4</c:v>
                </c:pt>
                <c:pt idx="5">
                  <c:v>3</c:v>
                </c:pt>
                <c:pt idx="6">
                  <c:v>3.4</c:v>
                </c:pt>
                <c:pt idx="7">
                  <c:v>2</c:v>
                </c:pt>
                <c:pt idx="8">
                  <c:v>5</c:v>
                </c:pt>
                <c:pt idx="9">
                  <c:v>5</c:v>
                </c:pt>
                <c:pt idx="10">
                  <c:v>2.5</c:v>
                </c:pt>
                <c:pt idx="11">
                  <c:v>5</c:v>
                </c:pt>
              </c:numCache>
            </c:numRef>
          </c:val>
        </c:ser>
        <c:dLbls>
          <c:showLegendKey val="0"/>
          <c:showVal val="0"/>
          <c:showCatName val="0"/>
          <c:showSerName val="0"/>
          <c:showPercent val="0"/>
          <c:showBubbleSize val="0"/>
        </c:dLbls>
        <c:gapWidth val="150"/>
        <c:overlap val="100"/>
        <c:axId val="246804480"/>
        <c:axId val="785696576"/>
      </c:barChart>
      <c:catAx>
        <c:axId val="246804480"/>
        <c:scaling>
          <c:orientation val="minMax"/>
        </c:scaling>
        <c:delete val="0"/>
        <c:axPos val="b"/>
        <c:numFmt formatCode="General" sourceLinked="0"/>
        <c:majorTickMark val="out"/>
        <c:minorTickMark val="none"/>
        <c:tickLblPos val="nextTo"/>
        <c:spPr>
          <a:ln w="6350" cap="flat" cmpd="sng" algn="ctr">
            <a:solidFill>
              <a:schemeClr val="bg1">
                <a:lumMod val="85000"/>
              </a:schemeClr>
            </a:solidFill>
            <a:prstDash val="solid"/>
            <a:round/>
          </a:ln>
        </c:spPr>
        <c:txPr>
          <a:bodyPr rot="-60000000" spcFirstLastPara="0" vertOverflow="ellipsis" vert="horz" wrap="square" anchor="ctr" anchorCtr="1"/>
          <a:lstStyle/>
          <a:p>
            <a:pPr>
              <a:defRPr lang="zh-CN" sz="1000" b="0" i="0" u="none" strike="noStrike" kern="1200" baseline="0">
                <a:solidFill>
                  <a:schemeClr val="tx1">
                    <a:lumMod val="50000"/>
                    <a:lumOff val="50000"/>
                  </a:schemeClr>
                </a:solidFill>
                <a:latin typeface="+mn-lt"/>
                <a:ea typeface="+mn-ea"/>
                <a:cs typeface="+mn-cs"/>
              </a:defRPr>
            </a:pPr>
          </a:p>
        </c:txPr>
        <c:crossAx val="785696576"/>
        <c:crosses val="autoZero"/>
        <c:auto val="1"/>
        <c:lblAlgn val="ctr"/>
        <c:lblOffset val="100"/>
        <c:noMultiLvlLbl val="0"/>
      </c:catAx>
      <c:valAx>
        <c:axId val="785696576"/>
        <c:scaling>
          <c:orientation val="minMax"/>
        </c:scaling>
        <c:delete val="0"/>
        <c:axPos val="l"/>
        <c:majorGridlines>
          <c:spPr>
            <a:ln w="6350" cap="flat" cmpd="sng" algn="ctr">
              <a:solidFill>
                <a:schemeClr val="bg1">
                  <a:lumMod val="85000"/>
                </a:schemeClr>
              </a:solidFill>
              <a:prstDash val="dash"/>
              <a:round/>
            </a:ln>
          </c:spPr>
        </c:majorGridlines>
        <c:numFmt formatCode="General" sourceLinked="1"/>
        <c:majorTickMark val="out"/>
        <c:minorTickMark val="none"/>
        <c:tickLblPos val="nextTo"/>
        <c:spPr>
          <a:ln w="6350" cap="flat" cmpd="sng" algn="ctr">
            <a:solidFill>
              <a:schemeClr val="bg1">
                <a:lumMod val="85000"/>
              </a:schemeClr>
            </a:solidFill>
            <a:prstDash val="solid"/>
            <a:round/>
          </a:ln>
        </c:spPr>
        <c:txPr>
          <a:bodyPr rot="-60000000" spcFirstLastPara="0" vertOverflow="ellipsis" vert="horz" wrap="square" anchor="ctr" anchorCtr="1"/>
          <a:lstStyle/>
          <a:p>
            <a:pPr>
              <a:defRPr lang="zh-CN" sz="1000" b="0" i="0" u="none" strike="noStrike" kern="1200" baseline="0">
                <a:solidFill>
                  <a:schemeClr val="tx1">
                    <a:lumMod val="50000"/>
                    <a:lumOff val="50000"/>
                  </a:schemeClr>
                </a:solidFill>
                <a:latin typeface="+mn-lt"/>
                <a:ea typeface="+mn-ea"/>
                <a:cs typeface="+mn-cs"/>
              </a:defRPr>
            </a:pPr>
          </a:p>
        </c:txPr>
        <c:crossAx val="246804480"/>
        <c:crosses val="autoZero"/>
        <c:crossBetween val="between"/>
      </c:valAx>
    </c:plotArea>
    <c:plotVisOnly val="1"/>
    <c:dispBlanksAs val="gap"/>
    <c:showDLblsOverMax val="0"/>
  </c:chart>
  <c:txPr>
    <a:bodyPr/>
    <a:lstStyle/>
    <a:p>
      <a:pPr>
        <a:defRPr lang="zh-CN" sz="1800"/>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96" name=""/>
        <p:cNvGrpSpPr/>
        <p:nvPr/>
      </p:nvGrpSpPr>
      <p:grpSpPr>
        <a:xfrm>
          <a:off x="0" y="0"/>
          <a:ext cx="0" cy="0"/>
          <a:chOff x="0" y="0"/>
          <a:chExt cx="0" cy="0"/>
        </a:xfrm>
      </p:grpSpPr>
      <p:sp>
        <p:nvSpPr>
          <p:cNvPr id="1048893"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894"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1048895"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p>
            <a:endParaRPr lang="zh-CN" altLang="en-US"/>
          </a:p>
        </p:txBody>
      </p:sp>
      <p:sp>
        <p:nvSpPr>
          <p:cNvPr id="1048896"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8897"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898"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67" name=""/>
        <p:cNvGrpSpPr/>
        <p:nvPr/>
      </p:nvGrpSpPr>
      <p:grpSpPr/>
      <p:sp>
        <p:nvSpPr>
          <p:cNvPr id="1048720" name="幻灯片图像占位符 1"/>
          <p:cNvSpPr/>
          <p:nvPr>
            <p:ph type="sldImg" idx="2"/>
          </p:nvPr>
        </p:nvSpPr>
        <p:spPr/>
      </p:sp>
      <p:sp>
        <p:nvSpPr>
          <p:cNvPr id="1048721"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86" name=""/>
        <p:cNvGrpSpPr/>
        <p:nvPr/>
      </p:nvGrpSpPr>
      <p:grpSpPr>
        <a:xfrm>
          <a:off x="0" y="0"/>
          <a:ext cx="0" cy="0"/>
          <a:chOff x="0" y="0"/>
          <a:chExt cx="0" cy="0"/>
        </a:xfrm>
      </p:grpSpPr>
      <p:sp>
        <p:nvSpPr>
          <p:cNvPr id="1048838"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1048839"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1048840" name="Date Placeholder 3"/>
          <p:cNvSpPr>
            <a:spLocks noGrp="1"/>
          </p:cNvSpPr>
          <p:nvPr>
            <p:ph type="dt" sz="half" idx="10"/>
          </p:nvPr>
        </p:nvSpPr>
        <p:spPr/>
        <p:txBody>
          <a:bodyPr/>
          <a:p>
            <a:fld id="{AAA4DD64-340E-694B-ACF5-B657D838E1FA}" type="datetimeFigureOut">
              <a:rPr/>
            </a:fld>
            <a:endParaRPr lang="en-US"/>
          </a:p>
        </p:txBody>
      </p:sp>
      <p:sp>
        <p:nvSpPr>
          <p:cNvPr id="1048841" name="Footer Placeholder 4"/>
          <p:cNvSpPr>
            <a:spLocks noGrp="1"/>
          </p:cNvSpPr>
          <p:nvPr>
            <p:ph type="ftr" sz="quarter" idx="11"/>
          </p:nvPr>
        </p:nvSpPr>
        <p:spPr/>
        <p:txBody>
          <a:bodyPr/>
          <a:p>
            <a:endParaRPr lang="en-US"/>
          </a:p>
        </p:txBody>
      </p:sp>
      <p:sp>
        <p:nvSpPr>
          <p:cNvPr id="1048842" name="Slide Number Placeholder 5"/>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91" name=""/>
        <p:cNvGrpSpPr/>
        <p:nvPr/>
      </p:nvGrpSpPr>
      <p:grpSpPr>
        <a:xfrm>
          <a:off x="0" y="0"/>
          <a:ext cx="0" cy="0"/>
          <a:chOff x="0" y="0"/>
          <a:chExt cx="0" cy="0"/>
        </a:xfrm>
      </p:grpSpPr>
      <p:sp>
        <p:nvSpPr>
          <p:cNvPr id="1048863" name="Title 1"/>
          <p:cNvSpPr>
            <a:spLocks noGrp="1"/>
          </p:cNvSpPr>
          <p:nvPr>
            <p:ph type="title"/>
          </p:nvPr>
        </p:nvSpPr>
        <p:spPr/>
        <p:txBody>
          <a:bodyPr/>
          <a:p>
            <a:r>
              <a:rPr lang="en-US"/>
              <a:t>Click to edit Master title style</a:t>
            </a:r>
            <a:endParaRPr lang="en-US"/>
          </a:p>
        </p:txBody>
      </p:sp>
      <p:sp>
        <p:nvSpPr>
          <p:cNvPr id="1048864" name="Vertical Text Placeholder 2"/>
          <p:cNvSpPr>
            <a:spLocks noGrp="1"/>
          </p:cNvSpPr>
          <p:nvPr>
            <p:ph type="body" orient="vert" idx="1"/>
          </p:nvPr>
        </p:nvSpPr>
        <p:spPr/>
        <p:txBody>
          <a:bodyPr vert="eaVert"/>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65" name="Date Placeholder 3"/>
          <p:cNvSpPr>
            <a:spLocks noGrp="1"/>
          </p:cNvSpPr>
          <p:nvPr>
            <p:ph type="dt" sz="half" idx="10"/>
          </p:nvPr>
        </p:nvSpPr>
        <p:spPr/>
        <p:txBody>
          <a:bodyPr/>
          <a:p>
            <a:fld id="{AAA4DD64-340E-694B-ACF5-B657D838E1FA}" type="datetimeFigureOut">
              <a:rPr/>
            </a:fld>
            <a:endParaRPr lang="en-US"/>
          </a:p>
        </p:txBody>
      </p:sp>
      <p:sp>
        <p:nvSpPr>
          <p:cNvPr id="1048866" name="Footer Placeholder 4"/>
          <p:cNvSpPr>
            <a:spLocks noGrp="1"/>
          </p:cNvSpPr>
          <p:nvPr>
            <p:ph type="ftr" sz="quarter" idx="11"/>
          </p:nvPr>
        </p:nvSpPr>
        <p:spPr/>
        <p:txBody>
          <a:bodyPr/>
          <a:p>
            <a:endParaRPr lang="en-US"/>
          </a:p>
        </p:txBody>
      </p:sp>
      <p:sp>
        <p:nvSpPr>
          <p:cNvPr id="1048867" name="Slide Number Placeholder 5"/>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88" name=""/>
        <p:cNvGrpSpPr/>
        <p:nvPr/>
      </p:nvGrpSpPr>
      <p:grpSpPr>
        <a:xfrm>
          <a:off x="0" y="0"/>
          <a:ext cx="0" cy="0"/>
          <a:chOff x="0" y="0"/>
          <a:chExt cx="0" cy="0"/>
        </a:xfrm>
      </p:grpSpPr>
      <p:sp>
        <p:nvSpPr>
          <p:cNvPr id="1048847" name="Vertical Title 1"/>
          <p:cNvSpPr>
            <a:spLocks noGrp="1"/>
          </p:cNvSpPr>
          <p:nvPr>
            <p:ph type="title" orient="vert"/>
          </p:nvPr>
        </p:nvSpPr>
        <p:spPr>
          <a:xfrm>
            <a:off x="8724900" y="365125"/>
            <a:ext cx="2628900" cy="5811838"/>
          </a:xfrm>
        </p:spPr>
        <p:txBody>
          <a:bodyPr vert="eaVert"/>
          <a:p>
            <a:r>
              <a:rPr lang="en-US"/>
              <a:t>Click to edit Master title style</a:t>
            </a:r>
            <a:endParaRPr lang="en-US"/>
          </a:p>
        </p:txBody>
      </p:sp>
      <p:sp>
        <p:nvSpPr>
          <p:cNvPr id="1048848" name="Vertical Text Placeholder 2"/>
          <p:cNvSpPr>
            <a:spLocks noGrp="1"/>
          </p:cNvSpPr>
          <p:nvPr>
            <p:ph type="body" orient="vert" idx="1"/>
          </p:nvPr>
        </p:nvSpPr>
        <p:spPr>
          <a:xfrm>
            <a:off x="838200" y="365125"/>
            <a:ext cx="7734300" cy="5811838"/>
          </a:xfrm>
        </p:spPr>
        <p:txBody>
          <a:bodyPr vert="eaVert"/>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49" name="Date Placeholder 3"/>
          <p:cNvSpPr>
            <a:spLocks noGrp="1"/>
          </p:cNvSpPr>
          <p:nvPr>
            <p:ph type="dt" sz="half" idx="10"/>
          </p:nvPr>
        </p:nvSpPr>
        <p:spPr/>
        <p:txBody>
          <a:bodyPr/>
          <a:p>
            <a:fld id="{AAA4DD64-340E-694B-ACF5-B657D838E1FA}" type="datetimeFigureOut">
              <a:rPr/>
            </a:fld>
            <a:endParaRPr lang="en-US"/>
          </a:p>
        </p:txBody>
      </p:sp>
      <p:sp>
        <p:nvSpPr>
          <p:cNvPr id="1048850" name="Footer Placeholder 4"/>
          <p:cNvSpPr>
            <a:spLocks noGrp="1"/>
          </p:cNvSpPr>
          <p:nvPr>
            <p:ph type="ftr" sz="quarter" idx="11"/>
          </p:nvPr>
        </p:nvSpPr>
        <p:spPr/>
        <p:txBody>
          <a:bodyPr/>
          <a:p>
            <a:endParaRPr lang="en-US"/>
          </a:p>
        </p:txBody>
      </p:sp>
      <p:sp>
        <p:nvSpPr>
          <p:cNvPr id="1048851" name="Slide Number Placeholder 5"/>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04"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89" name=""/>
        <p:cNvGrpSpPr/>
        <p:nvPr/>
      </p:nvGrpSpPr>
      <p:grpSpPr>
        <a:xfrm>
          <a:off x="0" y="0"/>
          <a:ext cx="0" cy="0"/>
          <a:chOff x="0" y="0"/>
          <a:chExt cx="0" cy="0"/>
        </a:xfrm>
      </p:grpSpPr>
      <p:sp>
        <p:nvSpPr>
          <p:cNvPr id="1048852" name="Title 1"/>
          <p:cNvSpPr>
            <a:spLocks noGrp="1"/>
          </p:cNvSpPr>
          <p:nvPr>
            <p:ph type="title"/>
          </p:nvPr>
        </p:nvSpPr>
        <p:spPr/>
        <p:txBody>
          <a:bodyPr/>
          <a:p>
            <a:r>
              <a:rPr lang="en-US"/>
              <a:t>Click to edit Master title style</a:t>
            </a:r>
            <a:endParaRPr lang="en-US"/>
          </a:p>
        </p:txBody>
      </p:sp>
      <p:sp>
        <p:nvSpPr>
          <p:cNvPr id="1048853" name="Content Placeholder 2"/>
          <p:cNvSpPr>
            <a:spLocks noGrp="1"/>
          </p:cNvSpPr>
          <p:nvPr>
            <p:ph idx="1"/>
          </p:nvPr>
        </p:nvSpPr>
        <p:spPr/>
        <p:txBody>
          <a:bodyPr/>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54" name="Date Placeholder 3"/>
          <p:cNvSpPr>
            <a:spLocks noGrp="1"/>
          </p:cNvSpPr>
          <p:nvPr>
            <p:ph type="dt" sz="half" idx="10"/>
          </p:nvPr>
        </p:nvSpPr>
        <p:spPr/>
        <p:txBody>
          <a:bodyPr/>
          <a:p>
            <a:fld id="{AAA4DD64-340E-694B-ACF5-B657D838E1FA}" type="datetimeFigureOut">
              <a:rPr/>
            </a:fld>
            <a:endParaRPr lang="en-US"/>
          </a:p>
        </p:txBody>
      </p:sp>
      <p:sp>
        <p:nvSpPr>
          <p:cNvPr id="1048855" name="Footer Placeholder 4"/>
          <p:cNvSpPr>
            <a:spLocks noGrp="1"/>
          </p:cNvSpPr>
          <p:nvPr>
            <p:ph type="ftr" sz="quarter" idx="11"/>
          </p:nvPr>
        </p:nvSpPr>
        <p:spPr/>
        <p:txBody>
          <a:bodyPr/>
          <a:p>
            <a:endParaRPr lang="en-US"/>
          </a:p>
        </p:txBody>
      </p:sp>
      <p:sp>
        <p:nvSpPr>
          <p:cNvPr id="1048856" name="Slide Number Placeholder 5"/>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92" name=""/>
        <p:cNvGrpSpPr/>
        <p:nvPr/>
      </p:nvGrpSpPr>
      <p:grpSpPr>
        <a:xfrm>
          <a:off x="0" y="0"/>
          <a:ext cx="0" cy="0"/>
          <a:chOff x="0" y="0"/>
          <a:chExt cx="0" cy="0"/>
        </a:xfrm>
      </p:grpSpPr>
      <p:sp>
        <p:nvSpPr>
          <p:cNvPr id="1048868"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1048869"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1048870" name="Date Placeholder 3"/>
          <p:cNvSpPr>
            <a:spLocks noGrp="1"/>
          </p:cNvSpPr>
          <p:nvPr>
            <p:ph type="dt" sz="half" idx="10"/>
          </p:nvPr>
        </p:nvSpPr>
        <p:spPr/>
        <p:txBody>
          <a:bodyPr/>
          <a:p>
            <a:fld id="{AAA4DD64-340E-694B-ACF5-B657D838E1FA}" type="datetimeFigureOut">
              <a:rPr/>
            </a:fld>
            <a:endParaRPr lang="en-US"/>
          </a:p>
        </p:txBody>
      </p:sp>
      <p:sp>
        <p:nvSpPr>
          <p:cNvPr id="1048871" name="Footer Placeholder 4"/>
          <p:cNvSpPr>
            <a:spLocks noGrp="1"/>
          </p:cNvSpPr>
          <p:nvPr>
            <p:ph type="ftr" sz="quarter" idx="11"/>
          </p:nvPr>
        </p:nvSpPr>
        <p:spPr/>
        <p:txBody>
          <a:bodyPr/>
          <a:p>
            <a:endParaRPr lang="en-US"/>
          </a:p>
        </p:txBody>
      </p:sp>
      <p:sp>
        <p:nvSpPr>
          <p:cNvPr id="1048872" name="Slide Number Placeholder 5"/>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93" name=""/>
        <p:cNvGrpSpPr/>
        <p:nvPr/>
      </p:nvGrpSpPr>
      <p:grpSpPr>
        <a:xfrm>
          <a:off x="0" y="0"/>
          <a:ext cx="0" cy="0"/>
          <a:chOff x="0" y="0"/>
          <a:chExt cx="0" cy="0"/>
        </a:xfrm>
      </p:grpSpPr>
      <p:sp>
        <p:nvSpPr>
          <p:cNvPr id="1048873" name="Title 1"/>
          <p:cNvSpPr>
            <a:spLocks noGrp="1"/>
          </p:cNvSpPr>
          <p:nvPr>
            <p:ph type="title"/>
          </p:nvPr>
        </p:nvSpPr>
        <p:spPr/>
        <p:txBody>
          <a:bodyPr/>
          <a:p>
            <a:r>
              <a:rPr lang="en-US"/>
              <a:t>Click to edit Master title style</a:t>
            </a:r>
            <a:endParaRPr lang="en-US"/>
          </a:p>
        </p:txBody>
      </p:sp>
      <p:sp>
        <p:nvSpPr>
          <p:cNvPr id="1048874" name="Content Placeholder 2"/>
          <p:cNvSpPr>
            <a:spLocks noGrp="1"/>
          </p:cNvSpPr>
          <p:nvPr>
            <p:ph sz="half" idx="1"/>
          </p:nvPr>
        </p:nvSpPr>
        <p:spPr>
          <a:xfrm>
            <a:off x="838200" y="1825625"/>
            <a:ext cx="5181600" cy="4351338"/>
          </a:xfrm>
        </p:spPr>
        <p:txBody>
          <a:bodyPr/>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75" name="Content Placeholder 3"/>
          <p:cNvSpPr>
            <a:spLocks noGrp="1"/>
          </p:cNvSpPr>
          <p:nvPr>
            <p:ph sz="half" idx="2"/>
          </p:nvPr>
        </p:nvSpPr>
        <p:spPr>
          <a:xfrm>
            <a:off x="6172200" y="1825625"/>
            <a:ext cx="5181600" cy="4351338"/>
          </a:xfrm>
        </p:spPr>
        <p:txBody>
          <a:bodyPr/>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76" name="Date Placeholder 4"/>
          <p:cNvSpPr>
            <a:spLocks noGrp="1"/>
          </p:cNvSpPr>
          <p:nvPr>
            <p:ph type="dt" sz="half" idx="10"/>
          </p:nvPr>
        </p:nvSpPr>
        <p:spPr/>
        <p:txBody>
          <a:bodyPr/>
          <a:p>
            <a:fld id="{AAA4DD64-340E-694B-ACF5-B657D838E1FA}" type="datetimeFigureOut">
              <a:rPr/>
            </a:fld>
            <a:endParaRPr lang="en-US"/>
          </a:p>
        </p:txBody>
      </p:sp>
      <p:sp>
        <p:nvSpPr>
          <p:cNvPr id="1048877" name="Footer Placeholder 5"/>
          <p:cNvSpPr>
            <a:spLocks noGrp="1"/>
          </p:cNvSpPr>
          <p:nvPr>
            <p:ph type="ftr" sz="quarter" idx="11"/>
          </p:nvPr>
        </p:nvSpPr>
        <p:spPr/>
        <p:txBody>
          <a:bodyPr/>
          <a:p>
            <a:endParaRPr lang="en-US"/>
          </a:p>
        </p:txBody>
      </p:sp>
      <p:sp>
        <p:nvSpPr>
          <p:cNvPr id="1048878" name="Slide Number Placeholder 6"/>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94" name=""/>
        <p:cNvGrpSpPr/>
        <p:nvPr/>
      </p:nvGrpSpPr>
      <p:grpSpPr>
        <a:xfrm>
          <a:off x="0" y="0"/>
          <a:ext cx="0" cy="0"/>
          <a:chOff x="0" y="0"/>
          <a:chExt cx="0" cy="0"/>
        </a:xfrm>
      </p:grpSpPr>
      <p:sp>
        <p:nvSpPr>
          <p:cNvPr id="1048879" name="Title 1"/>
          <p:cNvSpPr>
            <a:spLocks noGrp="1"/>
          </p:cNvSpPr>
          <p:nvPr>
            <p:ph type="title"/>
          </p:nvPr>
        </p:nvSpPr>
        <p:spPr>
          <a:xfrm>
            <a:off x="839788" y="365125"/>
            <a:ext cx="10515600" cy="1325563"/>
          </a:xfrm>
        </p:spPr>
        <p:txBody>
          <a:bodyPr/>
          <a:p>
            <a:r>
              <a:rPr lang="en-US"/>
              <a:t>Click to edit Master title style</a:t>
            </a:r>
            <a:endParaRPr lang="en-US"/>
          </a:p>
        </p:txBody>
      </p:sp>
      <p:sp>
        <p:nvSpPr>
          <p:cNvPr id="1048880"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1048881" name="Content Placeholder 3"/>
          <p:cNvSpPr>
            <a:spLocks noGrp="1"/>
          </p:cNvSpPr>
          <p:nvPr>
            <p:ph sz="half" idx="2"/>
          </p:nvPr>
        </p:nvSpPr>
        <p:spPr>
          <a:xfrm>
            <a:off x="839788" y="2505075"/>
            <a:ext cx="5157787" cy="3684588"/>
          </a:xfrm>
        </p:spPr>
        <p:txBody>
          <a:bodyPr/>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82"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1048883" name="Content Placeholder 5"/>
          <p:cNvSpPr>
            <a:spLocks noGrp="1"/>
          </p:cNvSpPr>
          <p:nvPr>
            <p:ph sz="quarter" idx="4"/>
          </p:nvPr>
        </p:nvSpPr>
        <p:spPr>
          <a:xfrm>
            <a:off x="6172200" y="2505075"/>
            <a:ext cx="5183188" cy="3684588"/>
          </a:xfrm>
        </p:spPr>
        <p:txBody>
          <a:bodyPr/>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84" name="Date Placeholder 6"/>
          <p:cNvSpPr>
            <a:spLocks noGrp="1"/>
          </p:cNvSpPr>
          <p:nvPr>
            <p:ph type="dt" sz="half" idx="10"/>
          </p:nvPr>
        </p:nvSpPr>
        <p:spPr/>
        <p:txBody>
          <a:bodyPr/>
          <a:p>
            <a:fld id="{AAA4DD64-340E-694B-ACF5-B657D838E1FA}" type="datetimeFigureOut">
              <a:rPr/>
            </a:fld>
            <a:endParaRPr lang="en-US"/>
          </a:p>
        </p:txBody>
      </p:sp>
      <p:sp>
        <p:nvSpPr>
          <p:cNvPr id="1048885" name="Footer Placeholder 7"/>
          <p:cNvSpPr>
            <a:spLocks noGrp="1"/>
          </p:cNvSpPr>
          <p:nvPr>
            <p:ph type="ftr" sz="quarter" idx="11"/>
          </p:nvPr>
        </p:nvSpPr>
        <p:spPr/>
        <p:txBody>
          <a:bodyPr/>
          <a:p>
            <a:endParaRPr lang="en-US"/>
          </a:p>
        </p:txBody>
      </p:sp>
      <p:sp>
        <p:nvSpPr>
          <p:cNvPr id="1048886" name="Slide Number Placeholder 8"/>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87" name=""/>
        <p:cNvGrpSpPr/>
        <p:nvPr/>
      </p:nvGrpSpPr>
      <p:grpSpPr>
        <a:xfrm>
          <a:off x="0" y="0"/>
          <a:ext cx="0" cy="0"/>
          <a:chOff x="0" y="0"/>
          <a:chExt cx="0" cy="0"/>
        </a:xfrm>
      </p:grpSpPr>
      <p:sp>
        <p:nvSpPr>
          <p:cNvPr id="1048843" name="Title 1"/>
          <p:cNvSpPr>
            <a:spLocks noGrp="1"/>
          </p:cNvSpPr>
          <p:nvPr>
            <p:ph type="title"/>
          </p:nvPr>
        </p:nvSpPr>
        <p:spPr/>
        <p:txBody>
          <a:bodyPr/>
          <a:p>
            <a:r>
              <a:rPr lang="en-US"/>
              <a:t>Click to edit Master title style</a:t>
            </a:r>
            <a:endParaRPr lang="en-US"/>
          </a:p>
        </p:txBody>
      </p:sp>
      <p:sp>
        <p:nvSpPr>
          <p:cNvPr id="1048844" name="Date Placeholder 2"/>
          <p:cNvSpPr>
            <a:spLocks noGrp="1"/>
          </p:cNvSpPr>
          <p:nvPr>
            <p:ph type="dt" sz="half" idx="10"/>
          </p:nvPr>
        </p:nvSpPr>
        <p:spPr/>
        <p:txBody>
          <a:bodyPr/>
          <a:p>
            <a:fld id="{AAA4DD64-340E-694B-ACF5-B657D838E1FA}" type="datetimeFigureOut">
              <a:rPr/>
            </a:fld>
            <a:endParaRPr lang="en-US"/>
          </a:p>
        </p:txBody>
      </p:sp>
      <p:sp>
        <p:nvSpPr>
          <p:cNvPr id="1048845" name="Footer Placeholder 3"/>
          <p:cNvSpPr>
            <a:spLocks noGrp="1"/>
          </p:cNvSpPr>
          <p:nvPr>
            <p:ph type="ftr" sz="quarter" idx="11"/>
          </p:nvPr>
        </p:nvSpPr>
        <p:spPr/>
        <p:txBody>
          <a:bodyPr/>
          <a:p>
            <a:endParaRPr lang="en-US"/>
          </a:p>
        </p:txBody>
      </p:sp>
      <p:sp>
        <p:nvSpPr>
          <p:cNvPr id="1048846" name="Slide Number Placeholder 4"/>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33" name=""/>
        <p:cNvGrpSpPr/>
        <p:nvPr/>
      </p:nvGrpSpPr>
      <p:grpSpPr>
        <a:xfrm>
          <a:off x="0" y="0"/>
          <a:ext cx="0" cy="0"/>
          <a:chOff x="0" y="0"/>
          <a:chExt cx="0" cy="0"/>
        </a:xfrm>
      </p:grpSpPr>
      <p:sp>
        <p:nvSpPr>
          <p:cNvPr id="1048581" name="Date Placeholder 1"/>
          <p:cNvSpPr>
            <a:spLocks noGrp="1"/>
          </p:cNvSpPr>
          <p:nvPr>
            <p:ph type="dt" sz="half" idx="10"/>
          </p:nvPr>
        </p:nvSpPr>
        <p:spPr/>
        <p:txBody>
          <a:bodyPr/>
          <a:p>
            <a:fld id="{AAA4DD64-340E-694B-ACF5-B657D838E1FA}" type="datetimeFigureOut">
              <a:rPr/>
            </a:fld>
            <a:endParaRPr lang="en-US"/>
          </a:p>
        </p:txBody>
      </p:sp>
      <p:sp>
        <p:nvSpPr>
          <p:cNvPr id="1048582" name="Footer Placeholder 2"/>
          <p:cNvSpPr>
            <a:spLocks noGrp="1"/>
          </p:cNvSpPr>
          <p:nvPr>
            <p:ph type="ftr" sz="quarter" idx="11"/>
          </p:nvPr>
        </p:nvSpPr>
        <p:spPr/>
        <p:txBody>
          <a:bodyPr/>
          <a:p>
            <a:endParaRPr lang="en-US"/>
          </a:p>
        </p:txBody>
      </p:sp>
      <p:sp>
        <p:nvSpPr>
          <p:cNvPr id="1048583" name="Slide Number Placeholder 3"/>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95" name=""/>
        <p:cNvGrpSpPr/>
        <p:nvPr/>
      </p:nvGrpSpPr>
      <p:grpSpPr>
        <a:xfrm>
          <a:off x="0" y="0"/>
          <a:ext cx="0" cy="0"/>
          <a:chOff x="0" y="0"/>
          <a:chExt cx="0" cy="0"/>
        </a:xfrm>
      </p:grpSpPr>
      <p:sp>
        <p:nvSpPr>
          <p:cNvPr id="1048887"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1048888"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889"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1048890" name="Date Placeholder 4"/>
          <p:cNvSpPr>
            <a:spLocks noGrp="1"/>
          </p:cNvSpPr>
          <p:nvPr>
            <p:ph type="dt" sz="half" idx="10"/>
          </p:nvPr>
        </p:nvSpPr>
        <p:spPr/>
        <p:txBody>
          <a:bodyPr/>
          <a:p>
            <a:fld id="{AAA4DD64-340E-694B-ACF5-B657D838E1FA}" type="datetimeFigureOut">
              <a:rPr/>
            </a:fld>
            <a:endParaRPr lang="en-US"/>
          </a:p>
        </p:txBody>
      </p:sp>
      <p:sp>
        <p:nvSpPr>
          <p:cNvPr id="1048891" name="Footer Placeholder 5"/>
          <p:cNvSpPr>
            <a:spLocks noGrp="1"/>
          </p:cNvSpPr>
          <p:nvPr>
            <p:ph type="ftr" sz="quarter" idx="11"/>
          </p:nvPr>
        </p:nvSpPr>
        <p:spPr/>
        <p:txBody>
          <a:bodyPr/>
          <a:p>
            <a:endParaRPr lang="en-US"/>
          </a:p>
        </p:txBody>
      </p:sp>
      <p:sp>
        <p:nvSpPr>
          <p:cNvPr id="1048892" name="Slide Number Placeholder 6"/>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90" name=""/>
        <p:cNvGrpSpPr/>
        <p:nvPr/>
      </p:nvGrpSpPr>
      <p:grpSpPr>
        <a:xfrm>
          <a:off x="0" y="0"/>
          <a:ext cx="0" cy="0"/>
          <a:chOff x="0" y="0"/>
          <a:chExt cx="0" cy="0"/>
        </a:xfrm>
      </p:grpSpPr>
      <p:sp>
        <p:nvSpPr>
          <p:cNvPr id="1048857"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1048858"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48859"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1048860" name="Date Placeholder 4"/>
          <p:cNvSpPr>
            <a:spLocks noGrp="1"/>
          </p:cNvSpPr>
          <p:nvPr>
            <p:ph type="dt" sz="half" idx="10"/>
          </p:nvPr>
        </p:nvSpPr>
        <p:spPr/>
        <p:txBody>
          <a:bodyPr/>
          <a:p>
            <a:fld id="{AAA4DD64-340E-694B-ACF5-B657D838E1FA}" type="datetimeFigureOut">
              <a:rPr/>
            </a:fld>
            <a:endParaRPr lang="en-US"/>
          </a:p>
        </p:txBody>
      </p:sp>
      <p:sp>
        <p:nvSpPr>
          <p:cNvPr id="1048861" name="Footer Placeholder 5"/>
          <p:cNvSpPr>
            <a:spLocks noGrp="1"/>
          </p:cNvSpPr>
          <p:nvPr>
            <p:ph type="ftr" sz="quarter" idx="11"/>
          </p:nvPr>
        </p:nvSpPr>
        <p:spPr/>
        <p:txBody>
          <a:bodyPr/>
          <a:p>
            <a:endParaRPr lang="en-US"/>
          </a:p>
        </p:txBody>
      </p:sp>
      <p:sp>
        <p:nvSpPr>
          <p:cNvPr id="1048862" name="Slide Number Placeholder 6"/>
          <p:cNvSpPr>
            <a:spLocks noGrp="1"/>
          </p:cNvSpPr>
          <p:nvPr>
            <p:ph type="sldNum" sz="quarter" idx="12"/>
          </p:nvPr>
        </p:nvSpPr>
        <p:spPr/>
        <p:txBody>
          <a:bodyPr/>
          <a:p>
            <a:fld id="{7B42A392-2278-8C41-852C-B2E8129CF00D}" type="slidenum">
              <a:rPr/>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1" name=""/>
        <p:cNvGrpSpPr/>
        <p:nvPr/>
      </p:nvGrpSpPr>
      <p:grpSpPr>
        <a:xfrm>
          <a:off x="0" y="0"/>
          <a:ext cx="0" cy="0"/>
          <a:chOff x="0" y="0"/>
          <a:chExt cx="0" cy="0"/>
        </a:xfrm>
      </p:grpSpPr>
      <p:sp>
        <p:nvSpPr>
          <p:cNvPr id="1048576"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p>
            <a:r>
              <a:rPr lang="en-US"/>
              <a:t>Click to edit Master title style</a:t>
            </a:r>
            <a:endParaRPr lang="en-US"/>
          </a:p>
        </p:txBody>
      </p:sp>
      <p:sp>
        <p:nvSpPr>
          <p:cNvPr id="1048577"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578"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A4DD64-340E-694B-ACF5-B657D838E1FA}" type="datetimeFigureOut">
              <a:rPr/>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2A392-2278-8C41-852C-B2E8129CF00D}" type="slidenum">
              <a:rPr/>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alpha val="20000"/>
          </a:schemeClr>
        </a:solidFill>
        <a:effectLst/>
      </p:bgPr>
    </p:bg>
    <p:spTree>
      <p:nvGrpSpPr>
        <p:cNvPr id="102"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chart" Target="../charts/chart1.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chart" Target="../charts/chart3.xml"/><Relationship Id="rId1" Type="http://schemas.openxmlformats.org/officeDocument/2006/relationships/chart" Target="../charts/chart2.xml"/></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chart" Target="../charts/chart5.xml"/><Relationship Id="rId1" Type="http://schemas.openxmlformats.org/officeDocument/2006/relationships/chart" Target="../charts/char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0" Type="http://schemas.openxmlformats.org/officeDocument/2006/relationships/slideLayout" Target="../slideLayouts/slideLayout7.xml"/><Relationship Id="rId3" Type="http://schemas.openxmlformats.org/officeDocument/2006/relationships/tags" Target="../tags/tag3.xml"/><Relationship Id="rId29" Type="http://schemas.openxmlformats.org/officeDocument/2006/relationships/tags" Target="../tags/tag29.xml"/><Relationship Id="rId28" Type="http://schemas.openxmlformats.org/officeDocument/2006/relationships/tags" Target="../tags/tag28.xml"/><Relationship Id="rId27" Type="http://schemas.openxmlformats.org/officeDocument/2006/relationships/tags" Target="../tags/tag27.xml"/><Relationship Id="rId26" Type="http://schemas.openxmlformats.org/officeDocument/2006/relationships/tags" Target="../tags/tag26.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700" name="深度视觉·原创设计 https://www.docer.com/works?userid=22383862"/>
          <p:cNvSpPr/>
          <p:nvPr/>
        </p:nvSpPr>
        <p:spPr>
          <a:xfrm>
            <a:off x="4981679" y="-1"/>
            <a:ext cx="7198360" cy="6858000"/>
          </a:xfrm>
          <a:custGeom>
            <a:avLst/>
            <a:gdLst>
              <a:gd name="connsiteX0" fmla="*/ 0 w 7198621"/>
              <a:gd name="connsiteY0" fmla="*/ 0 h 6858001"/>
              <a:gd name="connsiteX1" fmla="*/ 7198621 w 7198621"/>
              <a:gd name="connsiteY1" fmla="*/ 0 h 6858001"/>
              <a:gd name="connsiteX2" fmla="*/ 7198621 w 7198621"/>
              <a:gd name="connsiteY2" fmla="*/ 6858001 h 6858001"/>
              <a:gd name="connsiteX3" fmla="*/ 4209143 w 7198621"/>
              <a:gd name="connsiteY3" fmla="*/ 6858001 h 6858001"/>
              <a:gd name="connsiteX4" fmla="*/ 0 w 7198621"/>
              <a:gd name="connsiteY4" fmla="*/ 0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8621" h="6858001">
                <a:moveTo>
                  <a:pt x="0" y="0"/>
                </a:moveTo>
                <a:lnTo>
                  <a:pt x="7198621" y="0"/>
                </a:lnTo>
                <a:lnTo>
                  <a:pt x="7198621" y="6858001"/>
                </a:lnTo>
                <a:lnTo>
                  <a:pt x="4209143" y="6858001"/>
                </a:lnTo>
                <a:lnTo>
                  <a:pt x="0" y="0"/>
                </a:lnTo>
                <a:close/>
              </a:path>
            </a:pathLst>
          </a:custGeom>
          <a:blipFill rotWithShape="1">
            <a:blip r:embed="rId1"/>
            <a:srcRect/>
            <a:stretch>
              <a:fillRect t="-10029" b="-1002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8701" name="深度视觉·原创设计 https://www.docer.com/works?userid=22383862"/>
          <p:cNvSpPr/>
          <p:nvPr/>
        </p:nvSpPr>
        <p:spPr>
          <a:xfrm flipV="1">
            <a:off x="4642029" y="0"/>
            <a:ext cx="3123932" cy="3557498"/>
          </a:xfrm>
          <a:prstGeom prst="parallelogram">
            <a:avLst>
              <a:gd name="adj" fmla="val 69381"/>
            </a:avLst>
          </a:prstGeom>
          <a:solidFill>
            <a:srgbClr val="FEC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8702" name="深度视觉·原创设计 https://www.docer.com/works?userid=22383862"/>
          <p:cNvSpPr/>
          <p:nvPr/>
        </p:nvSpPr>
        <p:spPr>
          <a:xfrm flipV="1">
            <a:off x="9251960" y="3611693"/>
            <a:ext cx="2483485" cy="3305810"/>
          </a:xfrm>
          <a:prstGeom prst="parallelogram">
            <a:avLst>
              <a:gd name="adj" fmla="val 81768"/>
            </a:avLst>
          </a:prstGeom>
          <a:solidFill>
            <a:srgbClr val="FEC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8703" name="深度视觉·原创设计 https://www.docer.com/works?userid=22383862"/>
          <p:cNvSpPr txBox="1"/>
          <p:nvPr/>
        </p:nvSpPr>
        <p:spPr>
          <a:xfrm>
            <a:off x="412750" y="386715"/>
            <a:ext cx="3566213" cy="795736"/>
          </a:xfrm>
          <a:prstGeom prst="rect">
            <a:avLst/>
          </a:prstGeom>
          <a:noFill/>
        </p:spPr>
        <p:txBody>
          <a:bodyPr wrap="square" rtlCol="0">
            <a:noAutofit/>
          </a:bodyPr>
          <a:p>
            <a:pPr algn="l"/>
            <a:r>
              <a:rPr lang="en-US" altLang="zh-CN" sz="4400" b="1" i="1" dirty="0">
                <a:solidFill>
                  <a:srgbClr val="FEC545"/>
                </a:solidFill>
                <a:latin typeface="微软雅黑" panose="020B0503020204020204" pitchFamily="34" charset="-122"/>
                <a:ea typeface="微软雅黑" panose="020B0503020204020204" pitchFamily="34" charset="-122"/>
              </a:rPr>
              <a:t>20</a:t>
            </a:r>
            <a:r>
              <a:rPr lang="en-US" altLang="zh-CN" sz="4400" b="1" i="1" dirty="0">
                <a:solidFill>
                  <a:srgbClr val="FEC545"/>
                </a:solidFill>
                <a:latin typeface="微软雅黑" panose="020B0503020204020204" pitchFamily="34" charset="-122"/>
                <a:ea typeface="微软雅黑" panose="020B0503020204020204" pitchFamily="34" charset="-122"/>
              </a:rPr>
              <a:t>22.12.12</a:t>
            </a:r>
            <a:endParaRPr lang="en-US" altLang="zh-CN" sz="4400" b="1" i="1" dirty="0">
              <a:solidFill>
                <a:srgbClr val="FEC545"/>
              </a:solidFill>
              <a:latin typeface="微软雅黑" panose="020B0503020204020204" pitchFamily="34" charset="-122"/>
              <a:ea typeface="微软雅黑" panose="020B0503020204020204" pitchFamily="34" charset="-122"/>
            </a:endParaRPr>
          </a:p>
        </p:txBody>
      </p:sp>
      <p:sp>
        <p:nvSpPr>
          <p:cNvPr id="1048704" name="深度视觉·原创设计 https://www.docer.com/works?userid=22383862"/>
          <p:cNvSpPr txBox="1"/>
          <p:nvPr/>
        </p:nvSpPr>
        <p:spPr>
          <a:xfrm>
            <a:off x="283061" y="2575205"/>
            <a:ext cx="5930448" cy="982293"/>
          </a:xfrm>
          <a:prstGeom prst="rect">
            <a:avLst/>
          </a:prstGeom>
          <a:solidFill>
            <a:schemeClr val="bg1"/>
          </a:solidFill>
        </p:spPr>
        <p:txBody>
          <a:bodyPr wrap="square" rtlCol="0">
            <a:noAutofit/>
          </a:bodyPr>
          <a:p>
            <a:pPr lvl="0" algn="l"/>
            <a:r>
              <a:rPr lang="zh-CN" altLang="en-US" sz="4000" b="1"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rPr>
              <a:t>当代大学生早餐情况调查</a:t>
            </a:r>
            <a:endParaRPr lang="zh-CN" altLang="en-US" sz="4000" b="1"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endParaRPr>
          </a:p>
        </p:txBody>
      </p:sp>
      <p:sp>
        <p:nvSpPr>
          <p:cNvPr id="1048705" name="深度视觉·原创设计 https://www.docer.com/works?userid=22383862"/>
          <p:cNvSpPr txBox="1"/>
          <p:nvPr/>
        </p:nvSpPr>
        <p:spPr>
          <a:xfrm>
            <a:off x="412718" y="3332132"/>
            <a:ext cx="5429710" cy="583565"/>
          </a:xfrm>
          <a:prstGeom prst="rect">
            <a:avLst/>
          </a:prstGeom>
          <a:solidFill>
            <a:schemeClr val="bg1"/>
          </a:solidFill>
        </p:spPr>
        <p:txBody>
          <a:bodyPr wrap="square" rtlCol="0">
            <a:spAutoFit/>
          </a:bodyPr>
          <a:p>
            <a:pPr lvl="0" algn="dist"/>
            <a:r>
              <a:rPr lang="en-US" altLang="zh-CN" sz="3200" b="1" dirty="0">
                <a:solidFill>
                  <a:schemeClr val="accent2"/>
                </a:solidFill>
                <a:cs typeface="+mn-ea"/>
                <a:sym typeface="+mn-lt"/>
              </a:rPr>
              <a:t>INVESTIGATION  REPORT</a:t>
            </a:r>
            <a:endParaRPr lang="en-US" altLang="zh-CN" sz="3200" b="1" dirty="0">
              <a:solidFill>
                <a:schemeClr val="accent2"/>
              </a:solidFill>
              <a:cs typeface="+mn-ea"/>
              <a:sym typeface="+mn-lt"/>
            </a:endParaRPr>
          </a:p>
        </p:txBody>
      </p:sp>
      <p:sp>
        <p:nvSpPr>
          <p:cNvPr id="1048706" name="深度视觉·原创设计 https://www.docer.com/works?userid=22383862"/>
          <p:cNvSpPr/>
          <p:nvPr/>
        </p:nvSpPr>
        <p:spPr>
          <a:xfrm>
            <a:off x="412718" y="4256635"/>
            <a:ext cx="4229349" cy="1877551"/>
          </a:xfrm>
          <a:prstGeom prst="roundRect">
            <a:avLst/>
          </a:prstGeom>
          <a:solidFill>
            <a:schemeClr val="accent2">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40000"/>
              </a:lnSpc>
            </a:pPr>
            <a:r>
              <a:rPr lang="zh-CN" alt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汇报人：</a:t>
            </a:r>
            <a:r>
              <a:rPr lang="en-GB" altLang="zh-CN"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 </a:t>
            </a:r>
            <a:r>
              <a:rPr lang="zh-CN" alt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谭铭健</a:t>
            </a:r>
            <a:endParaRPr lang="zh-CN" alt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gn="ctr">
              <a:lnSpc>
                <a:spcPct val="140000"/>
              </a:lnSpc>
            </a:pPr>
            <a:r>
              <a:rPr lang="zh-CN" altLang="en-US" dirty="0">
                <a:solidFill>
                  <a:schemeClr val="bg1"/>
                </a:solidFill>
                <a:latin typeface="思源黑体" charset="0"/>
                <a:ea typeface="思源黑体" charset="0"/>
                <a:sym typeface="思源黑体" panose="020B0500000000000000" pitchFamily="34" charset="-122"/>
              </a:rPr>
              <a:t>小组成员：蔡晓池、肖童、温舒雅、  伍颖蕾、冯家敏、杨绮琦、孔晓华、谭铭健</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48703"/>
                                        </p:tgtEl>
                                        <p:attrNameLst>
                                          <p:attrName>style.visibility</p:attrName>
                                        </p:attrNameLst>
                                      </p:cBhvr>
                                      <p:to>
                                        <p:strVal val="visible"/>
                                      </p:to>
                                    </p:set>
                                    <p:animEffect transition="in" filter="fade">
                                      <p:cBhvr>
                                        <p:cTn id="7" dur="1000"/>
                                        <p:tgtEl>
                                          <p:spTgt spid="1048703"/>
                                        </p:tgtEl>
                                      </p:cBhvr>
                                    </p:animEffect>
                                    <p:anim calcmode="lin" valueType="num">
                                      <p:cBhvr>
                                        <p:cTn id="8" dur="1000" fill="hold"/>
                                        <p:tgtEl>
                                          <p:spTgt spid="1048703"/>
                                        </p:tgtEl>
                                        <p:attrNameLst>
                                          <p:attrName>ppt_x</p:attrName>
                                        </p:attrNameLst>
                                      </p:cBhvr>
                                      <p:tavLst>
                                        <p:tav tm="0">
                                          <p:val>
                                            <p:strVal val="#ppt_x"/>
                                          </p:val>
                                        </p:tav>
                                        <p:tav tm="100000">
                                          <p:val>
                                            <p:strVal val="#ppt_x"/>
                                          </p:val>
                                        </p:tav>
                                      </p:tavLst>
                                    </p:anim>
                                    <p:anim calcmode="lin" valueType="num">
                                      <p:cBhvr>
                                        <p:cTn id="9" dur="1000" fill="hold"/>
                                        <p:tgtEl>
                                          <p:spTgt spid="104870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48706"/>
                                        </p:tgtEl>
                                        <p:attrNameLst>
                                          <p:attrName>style.visibility</p:attrName>
                                        </p:attrNameLst>
                                      </p:cBhvr>
                                      <p:to>
                                        <p:strVal val="visible"/>
                                      </p:to>
                                    </p:set>
                                    <p:animEffect transition="in" filter="fade">
                                      <p:cBhvr>
                                        <p:cTn id="14" dur="500"/>
                                        <p:tgtEl>
                                          <p:spTgt spid="1048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03" grpId="0"/>
      <p:bldP spid="104870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79" name=""/>
        <p:cNvGrpSpPr/>
        <p:nvPr/>
      </p:nvGrpSpPr>
      <p:grpSpPr>
        <a:xfrm>
          <a:off x="0" y="0"/>
          <a:ext cx="0" cy="0"/>
          <a:chOff x="0" y="0"/>
          <a:chExt cx="0" cy="0"/>
        </a:xfrm>
      </p:grpSpPr>
      <p:grpSp>
        <p:nvGrpSpPr>
          <p:cNvPr id="80" name="深度视觉·原创设计 https://www.docer.com/works?userid=22383862"/>
          <p:cNvGrpSpPr/>
          <p:nvPr/>
        </p:nvGrpSpPr>
        <p:grpSpPr>
          <a:xfrm>
            <a:off x="604599" y="-54"/>
            <a:ext cx="12327481" cy="6858000"/>
            <a:chOff x="536940" y="1588"/>
            <a:chExt cx="12327481" cy="6858000"/>
          </a:xfrm>
        </p:grpSpPr>
        <p:sp>
          <p:nvSpPr>
            <p:cNvPr id="1048799" name="Freeform 8"/>
            <p:cNvSpPr/>
            <p:nvPr/>
          </p:nvSpPr>
          <p:spPr bwMode="auto">
            <a:xfrm>
              <a:off x="5715175" y="1588"/>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800" name="文本框 34"/>
            <p:cNvSpPr txBox="1"/>
            <p:nvPr/>
          </p:nvSpPr>
          <p:spPr>
            <a:xfrm>
              <a:off x="536940" y="5825319"/>
              <a:ext cx="2284576" cy="645160"/>
            </a:xfrm>
            <a:prstGeom prst="rect">
              <a:avLst/>
            </a:prstGeom>
            <a:noFill/>
          </p:spPr>
          <p:txBody>
            <a:bodyPr wrap="square" rtlCol="0">
              <a:spAutoFit/>
            </a:bodyPr>
            <a:p>
              <a:r>
                <a:rPr lang="zh-CN" altLang="en-US" sz="2400" dirty="0">
                  <a:latin typeface="思源黑体" panose="020B0500000000000000" pitchFamily="34" charset="-122"/>
                  <a:ea typeface="思源黑体" panose="020B0500000000000000" pitchFamily="34" charset="-122"/>
                  <a:cs typeface="+mn-ea"/>
                  <a:sym typeface="思源黑体" panose="020B0500000000000000" pitchFamily="34" charset="-122"/>
                </a:rPr>
                <a:t>研究过程</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RESEARCH PROCESS</a:t>
              </a:r>
              <a:endParaRPr lang="zh-CN" altLang="en-US"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801"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802" name="深度视觉·原创设计 https://www.docer.com/works?userid=22383862"/>
          <p:cNvSpPr/>
          <p:nvPr/>
        </p:nvSpPr>
        <p:spPr>
          <a:xfrm>
            <a:off x="5232728" y="4284819"/>
            <a:ext cx="550018" cy="592024"/>
          </a:xfrm>
          <a:prstGeom prst="mathMultiply">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en-US" sz="2000"/>
          </a:p>
        </p:txBody>
      </p:sp>
      <p:sp>
        <p:nvSpPr>
          <p:cNvPr id="1048803" name="深度视觉·原创设计 https://www.docer.com/works?userid=22383862"/>
          <p:cNvSpPr/>
          <p:nvPr/>
        </p:nvSpPr>
        <p:spPr>
          <a:xfrm>
            <a:off x="142766" y="6155222"/>
            <a:ext cx="543034" cy="54303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dirty="0"/>
          </a:p>
        </p:txBody>
      </p:sp>
      <p:grpSp>
        <p:nvGrpSpPr>
          <p:cNvPr id="81" name="深度视觉·原创设计 https://www.docer.com/works?userid=22383862"/>
          <p:cNvGrpSpPr/>
          <p:nvPr/>
        </p:nvGrpSpPr>
        <p:grpSpPr>
          <a:xfrm rot="10800000">
            <a:off x="10321522" y="5099480"/>
            <a:ext cx="1048556" cy="891580"/>
            <a:chOff x="5471657" y="1262289"/>
            <a:chExt cx="2097877" cy="1753961"/>
          </a:xfrm>
          <a:solidFill>
            <a:schemeClr val="bg1">
              <a:lumMod val="95000"/>
            </a:schemeClr>
          </a:solidFill>
        </p:grpSpPr>
        <p:sp>
          <p:nvSpPr>
            <p:cNvPr id="1048804" name="Freeform 8"/>
            <p:cNvSpPr/>
            <p:nvPr/>
          </p:nvSpPr>
          <p:spPr bwMode="auto">
            <a:xfrm>
              <a:off x="5471657" y="1262289"/>
              <a:ext cx="1028304" cy="1753961"/>
            </a:xfrm>
            <a:custGeom>
              <a:avLst/>
              <a:gdLst/>
              <a:ahLst/>
              <a:cxnLst>
                <a:cxn ang="0">
                  <a:pos x="1346" y="7"/>
                </a:cxn>
                <a:cxn ang="0">
                  <a:pos x="1401" y="34"/>
                </a:cxn>
                <a:cxn ang="0">
                  <a:pos x="1428" y="87"/>
                </a:cxn>
                <a:cxn ang="0">
                  <a:pos x="1337" y="444"/>
                </a:cxn>
                <a:cxn ang="0">
                  <a:pos x="1300" y="498"/>
                </a:cxn>
                <a:cxn ang="0">
                  <a:pos x="1205" y="525"/>
                </a:cxn>
                <a:cxn ang="0">
                  <a:pos x="1057" y="589"/>
                </a:cxn>
                <a:cxn ang="0">
                  <a:pos x="932" y="692"/>
                </a:cxn>
                <a:cxn ang="0">
                  <a:pos x="824" y="823"/>
                </a:cxn>
                <a:cxn ang="0">
                  <a:pos x="736" y="972"/>
                </a:cxn>
                <a:cxn ang="0">
                  <a:pos x="644" y="1179"/>
                </a:cxn>
                <a:cxn ang="0">
                  <a:pos x="594" y="1327"/>
                </a:cxn>
                <a:cxn ang="0">
                  <a:pos x="614" y="1399"/>
                </a:cxn>
                <a:cxn ang="0">
                  <a:pos x="776" y="1357"/>
                </a:cxn>
                <a:cxn ang="0">
                  <a:pos x="970" y="1350"/>
                </a:cxn>
                <a:cxn ang="0">
                  <a:pos x="1172" y="1386"/>
                </a:cxn>
                <a:cxn ang="0">
                  <a:pos x="1359" y="1465"/>
                </a:cxn>
                <a:cxn ang="0">
                  <a:pos x="1519" y="1580"/>
                </a:cxn>
                <a:cxn ang="0">
                  <a:pos x="1649" y="1731"/>
                </a:cxn>
                <a:cxn ang="0">
                  <a:pos x="1746" y="1925"/>
                </a:cxn>
                <a:cxn ang="0">
                  <a:pos x="1791" y="2141"/>
                </a:cxn>
                <a:cxn ang="0">
                  <a:pos x="1779" y="2363"/>
                </a:cxn>
                <a:cxn ang="0">
                  <a:pos x="1712" y="2568"/>
                </a:cxn>
                <a:cxn ang="0">
                  <a:pos x="1603" y="2743"/>
                </a:cxn>
                <a:cxn ang="0">
                  <a:pos x="1456" y="2885"/>
                </a:cxn>
                <a:cxn ang="0">
                  <a:pos x="1279" y="2988"/>
                </a:cxn>
                <a:cxn ang="0">
                  <a:pos x="1082" y="3048"/>
                </a:cxn>
                <a:cxn ang="0">
                  <a:pos x="939" y="3059"/>
                </a:cxn>
                <a:cxn ang="0">
                  <a:pos x="702" y="3025"/>
                </a:cxn>
                <a:cxn ang="0">
                  <a:pos x="496" y="2943"/>
                </a:cxn>
                <a:cxn ang="0">
                  <a:pos x="324" y="2813"/>
                </a:cxn>
                <a:cxn ang="0">
                  <a:pos x="185" y="2639"/>
                </a:cxn>
                <a:cxn ang="0">
                  <a:pos x="88" y="2435"/>
                </a:cxn>
                <a:cxn ang="0">
                  <a:pos x="29" y="2211"/>
                </a:cxn>
                <a:cxn ang="0">
                  <a:pos x="2" y="1976"/>
                </a:cxn>
                <a:cxn ang="0">
                  <a:pos x="4" y="1739"/>
                </a:cxn>
                <a:cxn ang="0">
                  <a:pos x="28" y="1511"/>
                </a:cxn>
                <a:cxn ang="0">
                  <a:pos x="71" y="1298"/>
                </a:cxn>
                <a:cxn ang="0">
                  <a:pos x="160" y="1011"/>
                </a:cxn>
                <a:cxn ang="0">
                  <a:pos x="300" y="711"/>
                </a:cxn>
                <a:cxn ang="0">
                  <a:pos x="470" y="454"/>
                </a:cxn>
                <a:cxn ang="0">
                  <a:pos x="665" y="249"/>
                </a:cxn>
                <a:cxn ang="0">
                  <a:pos x="878" y="100"/>
                </a:cxn>
                <a:cxn ang="0">
                  <a:pos x="1103" y="17"/>
                </a:cxn>
              </a:cxnLst>
              <a:rect l="0" t="0" r="r" b="b"/>
              <a:pathLst>
                <a:path w="1794" h="3059">
                  <a:moveTo>
                    <a:pt x="1256" y="0"/>
                  </a:moveTo>
                  <a:lnTo>
                    <a:pt x="1301" y="2"/>
                  </a:lnTo>
                  <a:lnTo>
                    <a:pt x="1346" y="7"/>
                  </a:lnTo>
                  <a:lnTo>
                    <a:pt x="1366" y="12"/>
                  </a:lnTo>
                  <a:lnTo>
                    <a:pt x="1384" y="21"/>
                  </a:lnTo>
                  <a:lnTo>
                    <a:pt x="1401" y="34"/>
                  </a:lnTo>
                  <a:lnTo>
                    <a:pt x="1413" y="50"/>
                  </a:lnTo>
                  <a:lnTo>
                    <a:pt x="1424" y="68"/>
                  </a:lnTo>
                  <a:lnTo>
                    <a:pt x="1428" y="87"/>
                  </a:lnTo>
                  <a:lnTo>
                    <a:pt x="1429" y="108"/>
                  </a:lnTo>
                  <a:lnTo>
                    <a:pt x="1426" y="128"/>
                  </a:lnTo>
                  <a:lnTo>
                    <a:pt x="1337" y="444"/>
                  </a:lnTo>
                  <a:lnTo>
                    <a:pt x="1329" y="465"/>
                  </a:lnTo>
                  <a:lnTo>
                    <a:pt x="1316" y="483"/>
                  </a:lnTo>
                  <a:lnTo>
                    <a:pt x="1300" y="498"/>
                  </a:lnTo>
                  <a:lnTo>
                    <a:pt x="1280" y="508"/>
                  </a:lnTo>
                  <a:lnTo>
                    <a:pt x="1259" y="514"/>
                  </a:lnTo>
                  <a:lnTo>
                    <a:pt x="1205" y="525"/>
                  </a:lnTo>
                  <a:lnTo>
                    <a:pt x="1154" y="540"/>
                  </a:lnTo>
                  <a:lnTo>
                    <a:pt x="1104" y="563"/>
                  </a:lnTo>
                  <a:lnTo>
                    <a:pt x="1057" y="589"/>
                  </a:lnTo>
                  <a:lnTo>
                    <a:pt x="1014" y="620"/>
                  </a:lnTo>
                  <a:lnTo>
                    <a:pt x="971" y="654"/>
                  </a:lnTo>
                  <a:lnTo>
                    <a:pt x="932" y="692"/>
                  </a:lnTo>
                  <a:lnTo>
                    <a:pt x="894" y="733"/>
                  </a:lnTo>
                  <a:lnTo>
                    <a:pt x="858" y="777"/>
                  </a:lnTo>
                  <a:lnTo>
                    <a:pt x="824" y="823"/>
                  </a:lnTo>
                  <a:lnTo>
                    <a:pt x="793" y="871"/>
                  </a:lnTo>
                  <a:lnTo>
                    <a:pt x="764" y="921"/>
                  </a:lnTo>
                  <a:lnTo>
                    <a:pt x="736" y="972"/>
                  </a:lnTo>
                  <a:lnTo>
                    <a:pt x="710" y="1023"/>
                  </a:lnTo>
                  <a:lnTo>
                    <a:pt x="687" y="1076"/>
                  </a:lnTo>
                  <a:lnTo>
                    <a:pt x="644" y="1179"/>
                  </a:lnTo>
                  <a:lnTo>
                    <a:pt x="626" y="1229"/>
                  </a:lnTo>
                  <a:lnTo>
                    <a:pt x="609" y="1279"/>
                  </a:lnTo>
                  <a:lnTo>
                    <a:pt x="594" y="1327"/>
                  </a:lnTo>
                  <a:lnTo>
                    <a:pt x="580" y="1373"/>
                  </a:lnTo>
                  <a:lnTo>
                    <a:pt x="568" y="1416"/>
                  </a:lnTo>
                  <a:lnTo>
                    <a:pt x="614" y="1399"/>
                  </a:lnTo>
                  <a:lnTo>
                    <a:pt x="664" y="1382"/>
                  </a:lnTo>
                  <a:lnTo>
                    <a:pt x="718" y="1368"/>
                  </a:lnTo>
                  <a:lnTo>
                    <a:pt x="776" y="1357"/>
                  </a:lnTo>
                  <a:lnTo>
                    <a:pt x="838" y="1350"/>
                  </a:lnTo>
                  <a:lnTo>
                    <a:pt x="904" y="1348"/>
                  </a:lnTo>
                  <a:lnTo>
                    <a:pt x="970" y="1350"/>
                  </a:lnTo>
                  <a:lnTo>
                    <a:pt x="1037" y="1357"/>
                  </a:lnTo>
                  <a:lnTo>
                    <a:pt x="1104" y="1369"/>
                  </a:lnTo>
                  <a:lnTo>
                    <a:pt x="1172" y="1386"/>
                  </a:lnTo>
                  <a:lnTo>
                    <a:pt x="1236" y="1408"/>
                  </a:lnTo>
                  <a:lnTo>
                    <a:pt x="1298" y="1433"/>
                  </a:lnTo>
                  <a:lnTo>
                    <a:pt x="1359" y="1465"/>
                  </a:lnTo>
                  <a:lnTo>
                    <a:pt x="1415" y="1499"/>
                  </a:lnTo>
                  <a:lnTo>
                    <a:pt x="1468" y="1537"/>
                  </a:lnTo>
                  <a:lnTo>
                    <a:pt x="1519" y="1580"/>
                  </a:lnTo>
                  <a:lnTo>
                    <a:pt x="1566" y="1627"/>
                  </a:lnTo>
                  <a:lnTo>
                    <a:pt x="1609" y="1678"/>
                  </a:lnTo>
                  <a:lnTo>
                    <a:pt x="1649" y="1731"/>
                  </a:lnTo>
                  <a:lnTo>
                    <a:pt x="1683" y="1788"/>
                  </a:lnTo>
                  <a:lnTo>
                    <a:pt x="1718" y="1856"/>
                  </a:lnTo>
                  <a:lnTo>
                    <a:pt x="1746" y="1925"/>
                  </a:lnTo>
                  <a:lnTo>
                    <a:pt x="1767" y="1996"/>
                  </a:lnTo>
                  <a:lnTo>
                    <a:pt x="1782" y="2068"/>
                  </a:lnTo>
                  <a:lnTo>
                    <a:pt x="1791" y="2141"/>
                  </a:lnTo>
                  <a:lnTo>
                    <a:pt x="1794" y="2215"/>
                  </a:lnTo>
                  <a:lnTo>
                    <a:pt x="1790" y="2289"/>
                  </a:lnTo>
                  <a:lnTo>
                    <a:pt x="1779" y="2363"/>
                  </a:lnTo>
                  <a:lnTo>
                    <a:pt x="1762" y="2436"/>
                  </a:lnTo>
                  <a:lnTo>
                    <a:pt x="1739" y="2503"/>
                  </a:lnTo>
                  <a:lnTo>
                    <a:pt x="1712" y="2568"/>
                  </a:lnTo>
                  <a:lnTo>
                    <a:pt x="1680" y="2630"/>
                  </a:lnTo>
                  <a:lnTo>
                    <a:pt x="1643" y="2688"/>
                  </a:lnTo>
                  <a:lnTo>
                    <a:pt x="1603" y="2743"/>
                  </a:lnTo>
                  <a:lnTo>
                    <a:pt x="1557" y="2794"/>
                  </a:lnTo>
                  <a:lnTo>
                    <a:pt x="1509" y="2841"/>
                  </a:lnTo>
                  <a:lnTo>
                    <a:pt x="1456" y="2885"/>
                  </a:lnTo>
                  <a:lnTo>
                    <a:pt x="1400" y="2923"/>
                  </a:lnTo>
                  <a:lnTo>
                    <a:pt x="1341" y="2958"/>
                  </a:lnTo>
                  <a:lnTo>
                    <a:pt x="1279" y="2988"/>
                  </a:lnTo>
                  <a:lnTo>
                    <a:pt x="1215" y="3013"/>
                  </a:lnTo>
                  <a:lnTo>
                    <a:pt x="1150" y="3033"/>
                  </a:lnTo>
                  <a:lnTo>
                    <a:pt x="1082" y="3048"/>
                  </a:lnTo>
                  <a:lnTo>
                    <a:pt x="1012" y="3055"/>
                  </a:lnTo>
                  <a:lnTo>
                    <a:pt x="942" y="3059"/>
                  </a:lnTo>
                  <a:lnTo>
                    <a:pt x="939" y="3059"/>
                  </a:lnTo>
                  <a:lnTo>
                    <a:pt x="857" y="3053"/>
                  </a:lnTo>
                  <a:lnTo>
                    <a:pt x="777" y="3041"/>
                  </a:lnTo>
                  <a:lnTo>
                    <a:pt x="702" y="3025"/>
                  </a:lnTo>
                  <a:lnTo>
                    <a:pt x="629" y="3003"/>
                  </a:lnTo>
                  <a:lnTo>
                    <a:pt x="561" y="2976"/>
                  </a:lnTo>
                  <a:lnTo>
                    <a:pt x="496" y="2943"/>
                  </a:lnTo>
                  <a:lnTo>
                    <a:pt x="436" y="2905"/>
                  </a:lnTo>
                  <a:lnTo>
                    <a:pt x="377" y="2862"/>
                  </a:lnTo>
                  <a:lnTo>
                    <a:pt x="324" y="2813"/>
                  </a:lnTo>
                  <a:lnTo>
                    <a:pt x="273" y="2760"/>
                  </a:lnTo>
                  <a:lnTo>
                    <a:pt x="226" y="2701"/>
                  </a:lnTo>
                  <a:lnTo>
                    <a:pt x="185" y="2639"/>
                  </a:lnTo>
                  <a:lnTo>
                    <a:pt x="148" y="2574"/>
                  </a:lnTo>
                  <a:lnTo>
                    <a:pt x="116" y="2505"/>
                  </a:lnTo>
                  <a:lnTo>
                    <a:pt x="88" y="2435"/>
                  </a:lnTo>
                  <a:lnTo>
                    <a:pt x="65" y="2362"/>
                  </a:lnTo>
                  <a:lnTo>
                    <a:pt x="45" y="2287"/>
                  </a:lnTo>
                  <a:lnTo>
                    <a:pt x="29" y="2211"/>
                  </a:lnTo>
                  <a:lnTo>
                    <a:pt x="17" y="2132"/>
                  </a:lnTo>
                  <a:lnTo>
                    <a:pt x="8" y="2054"/>
                  </a:lnTo>
                  <a:lnTo>
                    <a:pt x="2" y="1976"/>
                  </a:lnTo>
                  <a:lnTo>
                    <a:pt x="0" y="1896"/>
                  </a:lnTo>
                  <a:lnTo>
                    <a:pt x="1" y="1818"/>
                  </a:lnTo>
                  <a:lnTo>
                    <a:pt x="4" y="1739"/>
                  </a:lnTo>
                  <a:lnTo>
                    <a:pt x="10" y="1662"/>
                  </a:lnTo>
                  <a:lnTo>
                    <a:pt x="18" y="1586"/>
                  </a:lnTo>
                  <a:lnTo>
                    <a:pt x="28" y="1511"/>
                  </a:lnTo>
                  <a:lnTo>
                    <a:pt x="40" y="1438"/>
                  </a:lnTo>
                  <a:lnTo>
                    <a:pt x="55" y="1366"/>
                  </a:lnTo>
                  <a:lnTo>
                    <a:pt x="71" y="1298"/>
                  </a:lnTo>
                  <a:lnTo>
                    <a:pt x="87" y="1233"/>
                  </a:lnTo>
                  <a:lnTo>
                    <a:pt x="122" y="1120"/>
                  </a:lnTo>
                  <a:lnTo>
                    <a:pt x="160" y="1011"/>
                  </a:lnTo>
                  <a:lnTo>
                    <a:pt x="203" y="907"/>
                  </a:lnTo>
                  <a:lnTo>
                    <a:pt x="250" y="807"/>
                  </a:lnTo>
                  <a:lnTo>
                    <a:pt x="300" y="711"/>
                  </a:lnTo>
                  <a:lnTo>
                    <a:pt x="354" y="620"/>
                  </a:lnTo>
                  <a:lnTo>
                    <a:pt x="411" y="535"/>
                  </a:lnTo>
                  <a:lnTo>
                    <a:pt x="470" y="454"/>
                  </a:lnTo>
                  <a:lnTo>
                    <a:pt x="533" y="380"/>
                  </a:lnTo>
                  <a:lnTo>
                    <a:pt x="598" y="311"/>
                  </a:lnTo>
                  <a:lnTo>
                    <a:pt x="665" y="249"/>
                  </a:lnTo>
                  <a:lnTo>
                    <a:pt x="735" y="193"/>
                  </a:lnTo>
                  <a:lnTo>
                    <a:pt x="806" y="143"/>
                  </a:lnTo>
                  <a:lnTo>
                    <a:pt x="878" y="100"/>
                  </a:lnTo>
                  <a:lnTo>
                    <a:pt x="952" y="65"/>
                  </a:lnTo>
                  <a:lnTo>
                    <a:pt x="1027" y="37"/>
                  </a:lnTo>
                  <a:lnTo>
                    <a:pt x="1103" y="17"/>
                  </a:lnTo>
                  <a:lnTo>
                    <a:pt x="1179" y="5"/>
                  </a:lnTo>
                  <a:lnTo>
                    <a:pt x="1256" y="0"/>
                  </a:lnTo>
                  <a:close/>
                </a:path>
              </a:pathLst>
            </a:custGeom>
            <a:grpFill/>
            <a:ln w="0">
              <a:noFill/>
              <a:prstDash val="solid"/>
              <a:round/>
            </a:ln>
          </p:spPr>
          <p:txBody>
            <a:bodyPr vert="horz" wrap="square" lIns="91440" tIns="45720" rIns="91440" bIns="45720" numCol="1" anchor="t" anchorCtr="0" compatLnSpc="1"/>
            <a:p>
              <a:endParaRPr lang="en-US"/>
            </a:p>
          </p:txBody>
        </p:sp>
        <p:sp>
          <p:nvSpPr>
            <p:cNvPr id="1048805" name="Freeform 9"/>
            <p:cNvSpPr/>
            <p:nvPr/>
          </p:nvSpPr>
          <p:spPr bwMode="auto">
            <a:xfrm>
              <a:off x="6541230" y="1262289"/>
              <a:ext cx="1028304" cy="1753961"/>
            </a:xfrm>
            <a:custGeom>
              <a:avLst/>
              <a:gdLst/>
              <a:ahLst/>
              <a:cxnLst>
                <a:cxn ang="0">
                  <a:pos x="1346" y="7"/>
                </a:cxn>
                <a:cxn ang="0">
                  <a:pos x="1401" y="34"/>
                </a:cxn>
                <a:cxn ang="0">
                  <a:pos x="1428" y="87"/>
                </a:cxn>
                <a:cxn ang="0">
                  <a:pos x="1337" y="444"/>
                </a:cxn>
                <a:cxn ang="0">
                  <a:pos x="1300" y="498"/>
                </a:cxn>
                <a:cxn ang="0">
                  <a:pos x="1205" y="525"/>
                </a:cxn>
                <a:cxn ang="0">
                  <a:pos x="1057" y="589"/>
                </a:cxn>
                <a:cxn ang="0">
                  <a:pos x="932" y="692"/>
                </a:cxn>
                <a:cxn ang="0">
                  <a:pos x="824" y="823"/>
                </a:cxn>
                <a:cxn ang="0">
                  <a:pos x="736" y="972"/>
                </a:cxn>
                <a:cxn ang="0">
                  <a:pos x="644" y="1179"/>
                </a:cxn>
                <a:cxn ang="0">
                  <a:pos x="594" y="1327"/>
                </a:cxn>
                <a:cxn ang="0">
                  <a:pos x="614" y="1399"/>
                </a:cxn>
                <a:cxn ang="0">
                  <a:pos x="776" y="1357"/>
                </a:cxn>
                <a:cxn ang="0">
                  <a:pos x="970" y="1350"/>
                </a:cxn>
                <a:cxn ang="0">
                  <a:pos x="1172" y="1386"/>
                </a:cxn>
                <a:cxn ang="0">
                  <a:pos x="1359" y="1465"/>
                </a:cxn>
                <a:cxn ang="0">
                  <a:pos x="1519" y="1580"/>
                </a:cxn>
                <a:cxn ang="0">
                  <a:pos x="1649" y="1731"/>
                </a:cxn>
                <a:cxn ang="0">
                  <a:pos x="1746" y="1925"/>
                </a:cxn>
                <a:cxn ang="0">
                  <a:pos x="1791" y="2141"/>
                </a:cxn>
                <a:cxn ang="0">
                  <a:pos x="1779" y="2363"/>
                </a:cxn>
                <a:cxn ang="0">
                  <a:pos x="1713" y="2568"/>
                </a:cxn>
                <a:cxn ang="0">
                  <a:pos x="1603" y="2743"/>
                </a:cxn>
                <a:cxn ang="0">
                  <a:pos x="1456" y="2885"/>
                </a:cxn>
                <a:cxn ang="0">
                  <a:pos x="1280" y="2988"/>
                </a:cxn>
                <a:cxn ang="0">
                  <a:pos x="1082" y="3048"/>
                </a:cxn>
                <a:cxn ang="0">
                  <a:pos x="939" y="3059"/>
                </a:cxn>
                <a:cxn ang="0">
                  <a:pos x="720" y="3030"/>
                </a:cxn>
                <a:cxn ang="0">
                  <a:pos x="529" y="2960"/>
                </a:cxn>
                <a:cxn ang="0">
                  <a:pos x="364" y="2850"/>
                </a:cxn>
                <a:cxn ang="0">
                  <a:pos x="227" y="2701"/>
                </a:cxn>
                <a:cxn ang="0">
                  <a:pos x="117" y="2505"/>
                </a:cxn>
                <a:cxn ang="0">
                  <a:pos x="45" y="2287"/>
                </a:cxn>
                <a:cxn ang="0">
                  <a:pos x="8" y="2054"/>
                </a:cxn>
                <a:cxn ang="0">
                  <a:pos x="1" y="1818"/>
                </a:cxn>
                <a:cxn ang="0">
                  <a:pos x="18" y="1586"/>
                </a:cxn>
                <a:cxn ang="0">
                  <a:pos x="55" y="1366"/>
                </a:cxn>
                <a:cxn ang="0">
                  <a:pos x="122" y="1120"/>
                </a:cxn>
                <a:cxn ang="0">
                  <a:pos x="250" y="807"/>
                </a:cxn>
                <a:cxn ang="0">
                  <a:pos x="411" y="535"/>
                </a:cxn>
                <a:cxn ang="0">
                  <a:pos x="598" y="311"/>
                </a:cxn>
                <a:cxn ang="0">
                  <a:pos x="806" y="143"/>
                </a:cxn>
                <a:cxn ang="0">
                  <a:pos x="1028" y="37"/>
                </a:cxn>
                <a:cxn ang="0">
                  <a:pos x="1257" y="0"/>
                </a:cxn>
              </a:cxnLst>
              <a:rect l="0" t="0" r="r" b="b"/>
              <a:pathLst>
                <a:path w="1794" h="3059">
                  <a:moveTo>
                    <a:pt x="1257" y="0"/>
                  </a:moveTo>
                  <a:lnTo>
                    <a:pt x="1301" y="2"/>
                  </a:lnTo>
                  <a:lnTo>
                    <a:pt x="1346" y="7"/>
                  </a:lnTo>
                  <a:lnTo>
                    <a:pt x="1366" y="12"/>
                  </a:lnTo>
                  <a:lnTo>
                    <a:pt x="1385" y="21"/>
                  </a:lnTo>
                  <a:lnTo>
                    <a:pt x="1401" y="34"/>
                  </a:lnTo>
                  <a:lnTo>
                    <a:pt x="1413" y="50"/>
                  </a:lnTo>
                  <a:lnTo>
                    <a:pt x="1424" y="68"/>
                  </a:lnTo>
                  <a:lnTo>
                    <a:pt x="1428" y="87"/>
                  </a:lnTo>
                  <a:lnTo>
                    <a:pt x="1429" y="108"/>
                  </a:lnTo>
                  <a:lnTo>
                    <a:pt x="1426" y="128"/>
                  </a:lnTo>
                  <a:lnTo>
                    <a:pt x="1337" y="444"/>
                  </a:lnTo>
                  <a:lnTo>
                    <a:pt x="1329" y="465"/>
                  </a:lnTo>
                  <a:lnTo>
                    <a:pt x="1316" y="483"/>
                  </a:lnTo>
                  <a:lnTo>
                    <a:pt x="1300" y="498"/>
                  </a:lnTo>
                  <a:lnTo>
                    <a:pt x="1280" y="508"/>
                  </a:lnTo>
                  <a:lnTo>
                    <a:pt x="1259" y="514"/>
                  </a:lnTo>
                  <a:lnTo>
                    <a:pt x="1205" y="525"/>
                  </a:lnTo>
                  <a:lnTo>
                    <a:pt x="1154" y="540"/>
                  </a:lnTo>
                  <a:lnTo>
                    <a:pt x="1104" y="563"/>
                  </a:lnTo>
                  <a:lnTo>
                    <a:pt x="1057" y="589"/>
                  </a:lnTo>
                  <a:lnTo>
                    <a:pt x="1014" y="620"/>
                  </a:lnTo>
                  <a:lnTo>
                    <a:pt x="971" y="654"/>
                  </a:lnTo>
                  <a:lnTo>
                    <a:pt x="932" y="692"/>
                  </a:lnTo>
                  <a:lnTo>
                    <a:pt x="894" y="733"/>
                  </a:lnTo>
                  <a:lnTo>
                    <a:pt x="858" y="777"/>
                  </a:lnTo>
                  <a:lnTo>
                    <a:pt x="824" y="823"/>
                  </a:lnTo>
                  <a:lnTo>
                    <a:pt x="793" y="871"/>
                  </a:lnTo>
                  <a:lnTo>
                    <a:pt x="764" y="921"/>
                  </a:lnTo>
                  <a:lnTo>
                    <a:pt x="736" y="972"/>
                  </a:lnTo>
                  <a:lnTo>
                    <a:pt x="710" y="1023"/>
                  </a:lnTo>
                  <a:lnTo>
                    <a:pt x="687" y="1076"/>
                  </a:lnTo>
                  <a:lnTo>
                    <a:pt x="644" y="1179"/>
                  </a:lnTo>
                  <a:lnTo>
                    <a:pt x="626" y="1229"/>
                  </a:lnTo>
                  <a:lnTo>
                    <a:pt x="609" y="1279"/>
                  </a:lnTo>
                  <a:lnTo>
                    <a:pt x="594" y="1327"/>
                  </a:lnTo>
                  <a:lnTo>
                    <a:pt x="580" y="1373"/>
                  </a:lnTo>
                  <a:lnTo>
                    <a:pt x="568" y="1416"/>
                  </a:lnTo>
                  <a:lnTo>
                    <a:pt x="614" y="1399"/>
                  </a:lnTo>
                  <a:lnTo>
                    <a:pt x="664" y="1382"/>
                  </a:lnTo>
                  <a:lnTo>
                    <a:pt x="718" y="1368"/>
                  </a:lnTo>
                  <a:lnTo>
                    <a:pt x="776" y="1357"/>
                  </a:lnTo>
                  <a:lnTo>
                    <a:pt x="838" y="1350"/>
                  </a:lnTo>
                  <a:lnTo>
                    <a:pt x="904" y="1348"/>
                  </a:lnTo>
                  <a:lnTo>
                    <a:pt x="970" y="1350"/>
                  </a:lnTo>
                  <a:lnTo>
                    <a:pt x="1037" y="1357"/>
                  </a:lnTo>
                  <a:lnTo>
                    <a:pt x="1104" y="1369"/>
                  </a:lnTo>
                  <a:lnTo>
                    <a:pt x="1172" y="1386"/>
                  </a:lnTo>
                  <a:lnTo>
                    <a:pt x="1237" y="1408"/>
                  </a:lnTo>
                  <a:lnTo>
                    <a:pt x="1298" y="1433"/>
                  </a:lnTo>
                  <a:lnTo>
                    <a:pt x="1359" y="1465"/>
                  </a:lnTo>
                  <a:lnTo>
                    <a:pt x="1415" y="1499"/>
                  </a:lnTo>
                  <a:lnTo>
                    <a:pt x="1468" y="1537"/>
                  </a:lnTo>
                  <a:lnTo>
                    <a:pt x="1519" y="1580"/>
                  </a:lnTo>
                  <a:lnTo>
                    <a:pt x="1566" y="1627"/>
                  </a:lnTo>
                  <a:lnTo>
                    <a:pt x="1609" y="1678"/>
                  </a:lnTo>
                  <a:lnTo>
                    <a:pt x="1649" y="1731"/>
                  </a:lnTo>
                  <a:lnTo>
                    <a:pt x="1683" y="1788"/>
                  </a:lnTo>
                  <a:lnTo>
                    <a:pt x="1718" y="1856"/>
                  </a:lnTo>
                  <a:lnTo>
                    <a:pt x="1746" y="1925"/>
                  </a:lnTo>
                  <a:lnTo>
                    <a:pt x="1767" y="1996"/>
                  </a:lnTo>
                  <a:lnTo>
                    <a:pt x="1782" y="2068"/>
                  </a:lnTo>
                  <a:lnTo>
                    <a:pt x="1791" y="2141"/>
                  </a:lnTo>
                  <a:lnTo>
                    <a:pt x="1794" y="2215"/>
                  </a:lnTo>
                  <a:lnTo>
                    <a:pt x="1790" y="2289"/>
                  </a:lnTo>
                  <a:lnTo>
                    <a:pt x="1779" y="2363"/>
                  </a:lnTo>
                  <a:lnTo>
                    <a:pt x="1762" y="2436"/>
                  </a:lnTo>
                  <a:lnTo>
                    <a:pt x="1741" y="2503"/>
                  </a:lnTo>
                  <a:lnTo>
                    <a:pt x="1713" y="2568"/>
                  </a:lnTo>
                  <a:lnTo>
                    <a:pt x="1681" y="2630"/>
                  </a:lnTo>
                  <a:lnTo>
                    <a:pt x="1644" y="2688"/>
                  </a:lnTo>
                  <a:lnTo>
                    <a:pt x="1603" y="2743"/>
                  </a:lnTo>
                  <a:lnTo>
                    <a:pt x="1558" y="2794"/>
                  </a:lnTo>
                  <a:lnTo>
                    <a:pt x="1509" y="2841"/>
                  </a:lnTo>
                  <a:lnTo>
                    <a:pt x="1456" y="2885"/>
                  </a:lnTo>
                  <a:lnTo>
                    <a:pt x="1401" y="2923"/>
                  </a:lnTo>
                  <a:lnTo>
                    <a:pt x="1342" y="2958"/>
                  </a:lnTo>
                  <a:lnTo>
                    <a:pt x="1280" y="2988"/>
                  </a:lnTo>
                  <a:lnTo>
                    <a:pt x="1216" y="3013"/>
                  </a:lnTo>
                  <a:lnTo>
                    <a:pt x="1150" y="3033"/>
                  </a:lnTo>
                  <a:lnTo>
                    <a:pt x="1082" y="3048"/>
                  </a:lnTo>
                  <a:lnTo>
                    <a:pt x="1013" y="3055"/>
                  </a:lnTo>
                  <a:lnTo>
                    <a:pt x="942" y="3059"/>
                  </a:lnTo>
                  <a:lnTo>
                    <a:pt x="939" y="3059"/>
                  </a:lnTo>
                  <a:lnTo>
                    <a:pt x="864" y="3053"/>
                  </a:lnTo>
                  <a:lnTo>
                    <a:pt x="791" y="3044"/>
                  </a:lnTo>
                  <a:lnTo>
                    <a:pt x="720" y="3030"/>
                  </a:lnTo>
                  <a:lnTo>
                    <a:pt x="654" y="3011"/>
                  </a:lnTo>
                  <a:lnTo>
                    <a:pt x="590" y="2987"/>
                  </a:lnTo>
                  <a:lnTo>
                    <a:pt x="529" y="2960"/>
                  </a:lnTo>
                  <a:lnTo>
                    <a:pt x="470" y="2928"/>
                  </a:lnTo>
                  <a:lnTo>
                    <a:pt x="416" y="2892"/>
                  </a:lnTo>
                  <a:lnTo>
                    <a:pt x="364" y="2850"/>
                  </a:lnTo>
                  <a:lnTo>
                    <a:pt x="316" y="2806"/>
                  </a:lnTo>
                  <a:lnTo>
                    <a:pt x="270" y="2755"/>
                  </a:lnTo>
                  <a:lnTo>
                    <a:pt x="227" y="2701"/>
                  </a:lnTo>
                  <a:lnTo>
                    <a:pt x="186" y="2639"/>
                  </a:lnTo>
                  <a:lnTo>
                    <a:pt x="149" y="2574"/>
                  </a:lnTo>
                  <a:lnTo>
                    <a:pt x="117" y="2505"/>
                  </a:lnTo>
                  <a:lnTo>
                    <a:pt x="89" y="2435"/>
                  </a:lnTo>
                  <a:lnTo>
                    <a:pt x="65" y="2362"/>
                  </a:lnTo>
                  <a:lnTo>
                    <a:pt x="45" y="2287"/>
                  </a:lnTo>
                  <a:lnTo>
                    <a:pt x="29" y="2211"/>
                  </a:lnTo>
                  <a:lnTo>
                    <a:pt x="17" y="2132"/>
                  </a:lnTo>
                  <a:lnTo>
                    <a:pt x="8" y="2054"/>
                  </a:lnTo>
                  <a:lnTo>
                    <a:pt x="3" y="1976"/>
                  </a:lnTo>
                  <a:lnTo>
                    <a:pt x="0" y="1896"/>
                  </a:lnTo>
                  <a:lnTo>
                    <a:pt x="1" y="1818"/>
                  </a:lnTo>
                  <a:lnTo>
                    <a:pt x="5" y="1739"/>
                  </a:lnTo>
                  <a:lnTo>
                    <a:pt x="10" y="1662"/>
                  </a:lnTo>
                  <a:lnTo>
                    <a:pt x="18" y="1586"/>
                  </a:lnTo>
                  <a:lnTo>
                    <a:pt x="28" y="1511"/>
                  </a:lnTo>
                  <a:lnTo>
                    <a:pt x="40" y="1438"/>
                  </a:lnTo>
                  <a:lnTo>
                    <a:pt x="55" y="1366"/>
                  </a:lnTo>
                  <a:lnTo>
                    <a:pt x="71" y="1298"/>
                  </a:lnTo>
                  <a:lnTo>
                    <a:pt x="87" y="1233"/>
                  </a:lnTo>
                  <a:lnTo>
                    <a:pt x="122" y="1120"/>
                  </a:lnTo>
                  <a:lnTo>
                    <a:pt x="160" y="1011"/>
                  </a:lnTo>
                  <a:lnTo>
                    <a:pt x="203" y="907"/>
                  </a:lnTo>
                  <a:lnTo>
                    <a:pt x="250" y="807"/>
                  </a:lnTo>
                  <a:lnTo>
                    <a:pt x="300" y="711"/>
                  </a:lnTo>
                  <a:lnTo>
                    <a:pt x="354" y="620"/>
                  </a:lnTo>
                  <a:lnTo>
                    <a:pt x="411" y="535"/>
                  </a:lnTo>
                  <a:lnTo>
                    <a:pt x="470" y="454"/>
                  </a:lnTo>
                  <a:lnTo>
                    <a:pt x="533" y="380"/>
                  </a:lnTo>
                  <a:lnTo>
                    <a:pt x="598" y="311"/>
                  </a:lnTo>
                  <a:lnTo>
                    <a:pt x="666" y="249"/>
                  </a:lnTo>
                  <a:lnTo>
                    <a:pt x="736" y="193"/>
                  </a:lnTo>
                  <a:lnTo>
                    <a:pt x="806" y="143"/>
                  </a:lnTo>
                  <a:lnTo>
                    <a:pt x="879" y="100"/>
                  </a:lnTo>
                  <a:lnTo>
                    <a:pt x="953" y="65"/>
                  </a:lnTo>
                  <a:lnTo>
                    <a:pt x="1028" y="37"/>
                  </a:lnTo>
                  <a:lnTo>
                    <a:pt x="1103" y="17"/>
                  </a:lnTo>
                  <a:lnTo>
                    <a:pt x="1181" y="5"/>
                  </a:lnTo>
                  <a:lnTo>
                    <a:pt x="1257" y="0"/>
                  </a:lnTo>
                  <a:close/>
                </a:path>
              </a:pathLst>
            </a:custGeom>
            <a:grpFill/>
            <a:ln w="0">
              <a:noFill/>
              <a:prstDash val="solid"/>
              <a:round/>
            </a:ln>
          </p:spPr>
          <p:txBody>
            <a:bodyPr vert="horz" wrap="square" lIns="91440" tIns="45720" rIns="91440" bIns="45720" numCol="1" anchor="t" anchorCtr="0" compatLnSpc="1"/>
            <a:p>
              <a:endParaRPr lang="en-US" dirty="0"/>
            </a:p>
          </p:txBody>
        </p:sp>
      </p:grpSp>
      <p:sp>
        <p:nvSpPr>
          <p:cNvPr id="1048806" name="深度视觉·原创设计 https://www.docer.com/works?userid=22383862"/>
          <p:cNvSpPr txBox="1"/>
          <p:nvPr/>
        </p:nvSpPr>
        <p:spPr>
          <a:xfrm>
            <a:off x="2448705" y="4211352"/>
            <a:ext cx="2228004" cy="665508"/>
          </a:xfrm>
          <a:prstGeom prst="rect">
            <a:avLst/>
          </a:prstGeom>
          <a:noFill/>
          <a:ln>
            <a:noFill/>
          </a:ln>
        </p:spPr>
        <p:txBody>
          <a:bodyPr spcFirstLastPara="1" wrap="square" lIns="91425" tIns="45700" rIns="91425" bIns="45700" anchor="t" anchorCtr="0">
            <a:noAutofit/>
          </a:bodyPr>
          <a:p>
            <a:pPr marL="0" marR="0" lvl="0" indent="0" algn="l" rtl="0">
              <a:spcBef>
                <a:spcPts val="0"/>
              </a:spcBef>
              <a:spcAft>
                <a:spcPts val="0"/>
              </a:spcAft>
              <a:buNone/>
            </a:pPr>
            <a:r>
              <a:rPr lang="zh-CN" altLang="en-US" sz="4000">
                <a:solidFill>
                  <a:schemeClr val="bg1">
                    <a:lumMod val="50000"/>
                  </a:schemeClr>
                </a:solidFill>
                <a:latin typeface="黑体" panose="02010609060101010101" charset="-122"/>
                <a:ea typeface="黑体" panose="02010609060101010101" charset="-122"/>
                <a:cs typeface="Lato"/>
                <a:sym typeface="Lato"/>
              </a:rPr>
              <a:t>研究对象</a:t>
            </a:r>
            <a:endParaRPr lang="zh-CN" altLang="en-US" sz="4000" b="0" i="0" u="none" strike="noStrike" cap="none">
              <a:solidFill>
                <a:schemeClr val="bg1">
                  <a:lumMod val="50000"/>
                </a:schemeClr>
              </a:solidFill>
              <a:latin typeface="黑体" panose="02010609060101010101" charset="-122"/>
              <a:ea typeface="黑体" panose="02010609060101010101" charset="-122"/>
              <a:cs typeface="Lato"/>
              <a:sym typeface="Lato"/>
            </a:endParaRPr>
          </a:p>
        </p:txBody>
      </p:sp>
      <p:sp>
        <p:nvSpPr>
          <p:cNvPr id="1048807" name="文本框 0"/>
          <p:cNvSpPr txBox="1"/>
          <p:nvPr userDrawn="1"/>
        </p:nvSpPr>
        <p:spPr>
          <a:xfrm>
            <a:off x="6252075" y="4284829"/>
            <a:ext cx="3738880" cy="521970"/>
          </a:xfrm>
          <a:prstGeom prst="rect">
            <a:avLst/>
          </a:prstGeom>
        </p:spPr>
        <p:txBody>
          <a:bodyPr wrap="none" rtlCol="0">
            <a:spAutoFit/>
          </a:bodyPr>
          <a:p>
            <a:r>
              <a:rPr lang="zh-CN" altLang="en-US" sz="2800">
                <a:latin typeface="黑体" panose="02010609060101010101" charset="-122"/>
                <a:ea typeface="黑体" panose="02010609060101010101" charset="-122"/>
                <a:cs typeface="黑体" panose="02010609060101010101" charset="-122"/>
              </a:rPr>
              <a:t>中国各大高校的大学生</a:t>
            </a:r>
            <a:endParaRPr lang="zh-CN" altLang="en-US" sz="2800">
              <a:latin typeface="黑体" panose="02010609060101010101" charset="-122"/>
              <a:ea typeface="黑体" panose="02010609060101010101" charset="-122"/>
              <a:cs typeface="黑体" panose="02010609060101010101" charset="-122"/>
            </a:endParaRPr>
          </a:p>
        </p:txBody>
      </p:sp>
      <p:sp>
        <p:nvSpPr>
          <p:cNvPr id="1048808" name="文本框 1"/>
          <p:cNvSpPr txBox="1"/>
          <p:nvPr userDrawn="1"/>
        </p:nvSpPr>
        <p:spPr>
          <a:xfrm>
            <a:off x="2461832" y="5099441"/>
            <a:ext cx="2214880" cy="706755"/>
          </a:xfrm>
          <a:prstGeom prst="rect">
            <a:avLst/>
          </a:prstGeom>
        </p:spPr>
        <p:txBody>
          <a:bodyPr wrap="none" rtlCol="0">
            <a:spAutoFit/>
          </a:bodyPr>
          <a:p>
            <a:r>
              <a:rPr lang="zh-CN" altLang="en-US" sz="4000">
                <a:solidFill>
                  <a:srgbClr val="7F7F7F"/>
                </a:solidFill>
                <a:latin typeface="黑体" panose="02010609060101010101" charset="-122"/>
                <a:ea typeface="黑体" panose="02010609060101010101" charset="-122"/>
                <a:cs typeface="Source Han Sans SC" charset="0"/>
              </a:rPr>
              <a:t>研究方法</a:t>
            </a:r>
            <a:endParaRPr lang="zh-CN" altLang="en-US" sz="4000">
              <a:solidFill>
                <a:srgbClr val="7F7F7F"/>
              </a:solidFill>
              <a:latin typeface="黑体" panose="02010609060101010101" charset="-122"/>
              <a:ea typeface="黑体" panose="02010609060101010101" charset="-122"/>
              <a:cs typeface="Source Han Sans SC" charset="0"/>
            </a:endParaRPr>
          </a:p>
        </p:txBody>
      </p:sp>
      <p:sp>
        <p:nvSpPr>
          <p:cNvPr id="1048809" name="深度视觉·原创设计 https://www.docer.com/works?userid=22383862"/>
          <p:cNvSpPr/>
          <p:nvPr/>
        </p:nvSpPr>
        <p:spPr>
          <a:xfrm>
            <a:off x="5232728" y="5156743"/>
            <a:ext cx="550018" cy="592024"/>
          </a:xfrm>
          <a:prstGeom prst="mathMultiply">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en-US" sz="2000"/>
          </a:p>
        </p:txBody>
      </p:sp>
      <p:sp>
        <p:nvSpPr>
          <p:cNvPr id="1048810" name="文本框 3"/>
          <p:cNvSpPr txBox="1"/>
          <p:nvPr userDrawn="1"/>
        </p:nvSpPr>
        <p:spPr>
          <a:xfrm>
            <a:off x="6252075" y="5191770"/>
            <a:ext cx="3383280" cy="521970"/>
          </a:xfrm>
          <a:prstGeom prst="rect">
            <a:avLst/>
          </a:prstGeom>
        </p:spPr>
        <p:txBody>
          <a:bodyPr wrap="none" rtlCol="0">
            <a:spAutoFit/>
          </a:bodyPr>
          <a:p>
            <a:r>
              <a:rPr lang="zh-CN" altLang="en-US" sz="2800">
                <a:latin typeface="黑体" panose="02010609060101010101" charset="-122"/>
                <a:ea typeface="黑体" panose="02010609060101010101" charset="-122"/>
                <a:cs typeface="黑体" panose="02010609060101010101" charset="-122"/>
              </a:rPr>
              <a:t>问卷调查、线下采访</a:t>
            </a:r>
            <a:endParaRPr lang="zh-CN" altLang="en-US" sz="2800">
              <a:latin typeface="黑体" panose="02010609060101010101" charset="-122"/>
              <a:ea typeface="黑体" panose="02010609060101010101" charset="-122"/>
              <a:cs typeface="黑体" panose="02010609060101010101" charset="-122"/>
            </a:endParaRPr>
          </a:p>
        </p:txBody>
      </p:sp>
      <p:pic>
        <p:nvPicPr>
          <p:cNvPr id="2097162" name="图片 4" descr="upload_post_object_v2_297818785"/>
          <p:cNvPicPr>
            <a:picLocks noChangeAspect="1"/>
          </p:cNvPicPr>
          <p:nvPr/>
        </p:nvPicPr>
        <p:blipFill>
          <a:blip r:embed="rId1"/>
          <a:srcRect l="-257" t="38081" r="257" b="12825"/>
          <a:stretch>
            <a:fillRect/>
          </a:stretch>
        </p:blipFill>
        <p:spPr>
          <a:xfrm>
            <a:off x="604599" y="289174"/>
            <a:ext cx="10527703" cy="3488594"/>
          </a:xfrm>
          <a:prstGeom prst="rect">
            <a:avLst/>
          </a:prstGeom>
          <a:effectLst>
            <a:softEdge rad="2413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grpSp>
        <p:nvGrpSpPr>
          <p:cNvPr id="59" name="深度视觉·原创设计 https://www.docer.com/works?userid=22383862"/>
          <p:cNvGrpSpPr/>
          <p:nvPr/>
        </p:nvGrpSpPr>
        <p:grpSpPr>
          <a:xfrm>
            <a:off x="367126" y="1588"/>
            <a:ext cx="12497295" cy="6858000"/>
            <a:chOff x="367126" y="1588"/>
            <a:chExt cx="12497295" cy="6858000"/>
          </a:xfrm>
        </p:grpSpPr>
        <p:sp>
          <p:nvSpPr>
            <p:cNvPr id="1048692" name="Freeform 8"/>
            <p:cNvSpPr/>
            <p:nvPr/>
          </p:nvSpPr>
          <p:spPr bwMode="auto">
            <a:xfrm>
              <a:off x="5715175" y="1588"/>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693" name="文本框 34"/>
            <p:cNvSpPr txBox="1"/>
            <p:nvPr/>
          </p:nvSpPr>
          <p:spPr>
            <a:xfrm>
              <a:off x="367126" y="290855"/>
              <a:ext cx="2284576" cy="646331"/>
            </a:xfrm>
            <a:prstGeom prst="rect">
              <a:avLst/>
            </a:prstGeom>
            <a:noFill/>
          </p:spPr>
          <p:txBody>
            <a:bodyPr wrap="square" rtlCol="0">
              <a:spAutoFit/>
            </a:bodyPr>
            <a:p>
              <a:r>
                <a:rPr lang="zh-CN" altLang="en-US" sz="2400" dirty="0">
                  <a:latin typeface="思源黑体" panose="020B0500000000000000" pitchFamily="34" charset="-122"/>
                  <a:ea typeface="思源黑体" panose="020B0500000000000000" pitchFamily="34" charset="-122"/>
                  <a:cs typeface="+mn-ea"/>
                  <a:sym typeface="思源黑体" panose="020B0500000000000000" pitchFamily="34" charset="-122"/>
                </a:rPr>
                <a:t>此处添加标题</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Add the title here</a:t>
              </a:r>
              <a:endParaRPr lang="zh-CN" altLang="en-US"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694"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695" name="深度视觉·原创设计 https://www.docer.com/works?userid=22383862"/>
          <p:cNvSpPr/>
          <p:nvPr/>
        </p:nvSpPr>
        <p:spPr>
          <a:xfrm>
            <a:off x="0" y="-2"/>
            <a:ext cx="2975428" cy="6858001"/>
          </a:xfrm>
          <a:prstGeom prst="rect">
            <a:avLst/>
          </a:prstGeom>
          <a:blipFill>
            <a:blip r:embed="rId1"/>
            <a:stretch>
              <a:fillRect l="-26830" r="-268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latin typeface="Source Han Sans CN" panose="020B0500000000000000" pitchFamily="34" charset="-128"/>
              <a:ea typeface="Source Han Sans CN" panose="020B0500000000000000" pitchFamily="34" charset="-128"/>
            </a:endParaRPr>
          </a:p>
        </p:txBody>
      </p:sp>
      <p:sp>
        <p:nvSpPr>
          <p:cNvPr id="1048696" name="深度视觉·原创设计 https://www.docer.com/works?userid=22383862"/>
          <p:cNvSpPr/>
          <p:nvPr/>
        </p:nvSpPr>
        <p:spPr>
          <a:xfrm>
            <a:off x="9216572" y="-2"/>
            <a:ext cx="2975428" cy="6858001"/>
          </a:xfrm>
          <a:prstGeom prst="rect">
            <a:avLst/>
          </a:prstGeom>
          <a:blipFill>
            <a:blip r:embed="rId2"/>
            <a:stretch>
              <a:fillRect l="-26830" r="-268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latin typeface="Source Han Sans CN" panose="020B0500000000000000" pitchFamily="34" charset="-128"/>
              <a:ea typeface="Source Han Sans CN" panose="020B0500000000000000" pitchFamily="34" charset="-128"/>
            </a:endParaRPr>
          </a:p>
        </p:txBody>
      </p:sp>
      <p:sp>
        <p:nvSpPr>
          <p:cNvPr id="1048697" name="深度视觉·原创设计 https://www.docer.com/works?userid=22383862"/>
          <p:cNvSpPr/>
          <p:nvPr/>
        </p:nvSpPr>
        <p:spPr>
          <a:xfrm rot="10800000" flipH="1">
            <a:off x="0" y="5715000"/>
            <a:ext cx="1751078" cy="1143000"/>
          </a:xfrm>
          <a:prstGeom prst="rtTriangle">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sp>
        <p:nvSpPr>
          <p:cNvPr id="1048698" name="深度视觉·原创设计 https://www.docer.com/works?userid=22383862"/>
          <p:cNvSpPr/>
          <p:nvPr/>
        </p:nvSpPr>
        <p:spPr>
          <a:xfrm rot="10800000">
            <a:off x="10440922" y="0"/>
            <a:ext cx="1751078" cy="1143000"/>
          </a:xfrm>
          <a:prstGeom prst="rtTriangle">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sp>
        <p:nvSpPr>
          <p:cNvPr id="1048699" name="深度视觉·原创设计 https://www.docer.com/works?userid=22383862"/>
          <p:cNvSpPr txBox="1"/>
          <p:nvPr/>
        </p:nvSpPr>
        <p:spPr>
          <a:xfrm>
            <a:off x="3896428" y="499593"/>
            <a:ext cx="2215039" cy="643336"/>
          </a:xfrm>
          <a:prstGeom prst="rect">
            <a:avLst/>
          </a:prstGeom>
          <a:noFill/>
        </p:spPr>
        <p:txBody>
          <a:bodyPr wrap="square" rtlCol="0">
            <a:noAutofit/>
          </a:bodyPr>
          <a:p>
            <a:pPr algn="l"/>
            <a:r>
              <a:rPr lang="zh-CN" altLang="en-US" sz="3200" dirty="0">
                <a:solidFill>
                  <a:schemeClr val="accent1"/>
                </a:solidFill>
                <a:latin typeface="思源黑体 CN Normal" panose="020B0400000000000000" pitchFamily="34" charset="-122"/>
                <a:ea typeface="思源黑体 CN Normal" panose="020B0400000000000000" pitchFamily="34" charset="-122"/>
              </a:rPr>
              <a:t>制作的问卷</a:t>
            </a:r>
            <a:endParaRPr lang="zh-CN" altLang="en-US" sz="3200" dirty="0">
              <a:solidFill>
                <a:schemeClr val="tx1">
                  <a:lumMod val="75000"/>
                  <a:lumOff val="25000"/>
                </a:schemeClr>
              </a:solidFill>
              <a:latin typeface="思源黑体 CN Normal" panose="020B0400000000000000" pitchFamily="34" charset="-122"/>
              <a:ea typeface="思源黑体 CN Normal" panose="020B0400000000000000" pitchFamily="34" charset="-122"/>
            </a:endParaRPr>
          </a:p>
        </p:txBody>
      </p:sp>
      <p:pic>
        <p:nvPicPr>
          <p:cNvPr id="2097158" name="图片 0" descr="upload_post_object_v2_095429529"/>
          <p:cNvPicPr>
            <a:picLocks noChangeAspect="1"/>
          </p:cNvPicPr>
          <p:nvPr/>
        </p:nvPicPr>
        <p:blipFill>
          <a:blip r:embed="rId3"/>
          <a:stretch>
            <a:fillRect/>
          </a:stretch>
        </p:blipFill>
        <p:spPr>
          <a:xfrm>
            <a:off x="3896309" y="1861086"/>
            <a:ext cx="4399095" cy="3138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8695"/>
                                        </p:tgtEl>
                                        <p:attrNameLst>
                                          <p:attrName>style.visibility</p:attrName>
                                        </p:attrNameLst>
                                      </p:cBhvr>
                                      <p:to>
                                        <p:strVal val="visible"/>
                                      </p:to>
                                    </p:set>
                                    <p:animEffect transition="in" filter="fade">
                                      <p:cBhvr>
                                        <p:cTn id="7" dur="500"/>
                                        <p:tgtEl>
                                          <p:spTgt spid="104869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48696"/>
                                        </p:tgtEl>
                                        <p:attrNameLst>
                                          <p:attrName>style.visibility</p:attrName>
                                        </p:attrNameLst>
                                      </p:cBhvr>
                                      <p:to>
                                        <p:strVal val="visible"/>
                                      </p:to>
                                    </p:set>
                                    <p:animEffect transition="in" filter="fade">
                                      <p:cBhvr>
                                        <p:cTn id="11" dur="500"/>
                                        <p:tgtEl>
                                          <p:spTgt spid="10486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95" grpId="0" animBg="1"/>
      <p:bldP spid="104869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60" name="深度视觉·原创设计 https://www.docer.com/works?userid=22383862"/>
          <p:cNvSpPr/>
          <p:nvPr/>
        </p:nvSpPr>
        <p:spPr>
          <a:xfrm>
            <a:off x="1588" y="-15376"/>
            <a:ext cx="12188825" cy="3273731"/>
          </a:xfrm>
          <a:prstGeom prst="rect">
            <a:avLst/>
          </a:prstGeom>
          <a:gradFill>
            <a:gsLst>
              <a:gs pos="0">
                <a:schemeClr val="accent1"/>
              </a:gs>
              <a:gs pos="10000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900"/>
          </a:p>
        </p:txBody>
      </p:sp>
      <p:sp>
        <p:nvSpPr>
          <p:cNvPr id="1048661" name="深度视觉·原创设计 https://www.docer.com/works?userid=22383862"/>
          <p:cNvSpPr txBox="1"/>
          <p:nvPr/>
        </p:nvSpPr>
        <p:spPr>
          <a:xfrm>
            <a:off x="5160422" y="890789"/>
            <a:ext cx="1523714" cy="1015663"/>
          </a:xfrm>
          <a:prstGeom prst="rect">
            <a:avLst/>
          </a:prstGeom>
          <a:solidFill>
            <a:schemeClr val="bg1"/>
          </a:solidFill>
        </p:spPr>
        <p:txBody>
          <a:bodyPr wrap="square" rtlCol="0">
            <a:spAutoFit/>
          </a:bodyPr>
          <a:p>
            <a:pPr lvl="0" algn="ctr"/>
            <a:r>
              <a:rPr lang="en-US" altLang="zh-CN"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rPr>
              <a:t>04</a:t>
            </a:r>
            <a:endParaRPr lang="zh-CN" altLang="en-US"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endParaRPr>
          </a:p>
        </p:txBody>
      </p:sp>
      <p:sp>
        <p:nvSpPr>
          <p:cNvPr id="1048662" name="深度视觉·原创设计 https://www.docer.com/works?userid=22383862"/>
          <p:cNvSpPr txBox="1"/>
          <p:nvPr/>
        </p:nvSpPr>
        <p:spPr>
          <a:xfrm>
            <a:off x="3381145" y="2344556"/>
            <a:ext cx="5429710" cy="574040"/>
          </a:xfrm>
          <a:prstGeom prst="rect">
            <a:avLst/>
          </a:prstGeom>
          <a:solidFill>
            <a:schemeClr val="bg1"/>
          </a:solidFill>
        </p:spPr>
        <p:txBody>
          <a:bodyPr wrap="square" rtlCol="0">
            <a:spAutoFit/>
          </a:bodyPr>
          <a:p>
            <a:pPr lvl="0" algn="ctr"/>
            <a:r>
              <a:rPr lang="en-US" altLang="zh-CN" sz="3200" dirty="0">
                <a:solidFill>
                  <a:schemeClr val="accent2"/>
                </a:solidFill>
                <a:cs typeface="+mn-ea"/>
                <a:sym typeface="+mn-lt"/>
              </a:rPr>
              <a:t>RESEARCH CONCLUSIONS</a:t>
            </a:r>
            <a:endParaRPr lang="en-US" altLang="zh-CN" sz="3200" dirty="0">
              <a:solidFill>
                <a:schemeClr val="accent2"/>
              </a:solidFill>
              <a:cs typeface="+mn-ea"/>
              <a:sym typeface="+mn-lt"/>
            </a:endParaRPr>
          </a:p>
        </p:txBody>
      </p:sp>
      <p:sp>
        <p:nvSpPr>
          <p:cNvPr id="1048663" name="深度视觉·原创设计 https://www.docer.com/works?userid=22383862"/>
          <p:cNvSpPr txBox="1"/>
          <p:nvPr/>
        </p:nvSpPr>
        <p:spPr>
          <a:xfrm>
            <a:off x="3553864" y="3696459"/>
            <a:ext cx="4736829" cy="829945"/>
          </a:xfrm>
          <a:prstGeom prst="rect">
            <a:avLst/>
          </a:prstGeom>
          <a:noFill/>
        </p:spPr>
        <p:txBody>
          <a:bodyPr wrap="square" rtlCol="0">
            <a:spAutoFit/>
          </a:bodyPr>
          <a:p>
            <a:pPr algn="ctr"/>
            <a:r>
              <a:rPr lang="zh-CN" altLang="en-US" sz="48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研究结论</a:t>
            </a:r>
            <a:endParaRPr lang="zh-CN" altLang="en-US" sz="48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05" name=""/>
        <p:cNvGrpSpPr/>
        <p:nvPr/>
      </p:nvGrpSpPr>
      <p:grpSpPr>
        <a:xfrm>
          <a:off x="0" y="0"/>
          <a:ext cx="0" cy="0"/>
          <a:chOff x="0" y="0"/>
          <a:chExt cx="0" cy="0"/>
        </a:xfrm>
      </p:grpSpPr>
      <p:sp>
        <p:nvSpPr>
          <p:cNvPr id="1048901" name="TextBox 6"/>
          <p:cNvSpPr txBox="1"/>
          <p:nvPr/>
        </p:nvSpPr>
        <p:spPr>
          <a:xfrm>
            <a:off x="4351839" y="386606"/>
            <a:ext cx="3488430" cy="873796"/>
          </a:xfrm>
          <a:prstGeom prst="rect">
            <a:avLst/>
          </a:prstGeom>
          <a:noFill/>
        </p:spPr>
        <p:txBody>
          <a:bodyPr wrap="square" rtlCol="0">
            <a:noAutofit/>
          </a:bodyPr>
          <a:p>
            <a:pPr algn="ctr"/>
            <a:r>
              <a:rPr lang="zh-CN" altLang="en-US" sz="3600" b="1" smtClean="0">
                <a:solidFill>
                  <a:schemeClr val="tx1">
                    <a:lumMod val="65000"/>
                    <a:lumOff val="35000"/>
                  </a:schemeClr>
                </a:solidFill>
                <a:latin typeface="Abel" panose="02000506030000020004" pitchFamily="2" charset="0"/>
                <a:ea typeface="Roboto Condensed Light" panose="02000000000000000000" pitchFamily="2" charset="0"/>
              </a:rPr>
              <a:t>吃早餐情况调查</a:t>
            </a:r>
            <a:endParaRPr lang="en-US" sz="3600" b="1">
              <a:solidFill>
                <a:schemeClr val="tx1">
                  <a:lumMod val="65000"/>
                  <a:lumOff val="35000"/>
                </a:schemeClr>
              </a:solidFill>
              <a:latin typeface="Abel" panose="02000506030000020004" pitchFamily="2" charset="0"/>
              <a:ea typeface="Roboto Condensed Light" panose="02000000000000000000" pitchFamily="2" charset="0"/>
            </a:endParaRPr>
          </a:p>
        </p:txBody>
      </p:sp>
      <p:graphicFrame>
        <p:nvGraphicFramePr>
          <p:cNvPr id="4194309" name="Chart 15"/>
          <p:cNvGraphicFramePr/>
          <p:nvPr/>
        </p:nvGraphicFramePr>
        <p:xfrm>
          <a:off x="1218497" y="1721847"/>
          <a:ext cx="5101120" cy="4362696"/>
        </p:xfrm>
        <a:graphic>
          <a:graphicData uri="http://schemas.openxmlformats.org/drawingml/2006/chart">
            <c:chart xmlns:c="http://schemas.openxmlformats.org/drawingml/2006/chart" xmlns:r="http://schemas.openxmlformats.org/officeDocument/2006/relationships" r:id="rId1"/>
          </a:graphicData>
        </a:graphic>
      </p:graphicFrame>
      <p:cxnSp>
        <p:nvCxnSpPr>
          <p:cNvPr id="3145731" name="Straight Connector 17"/>
          <p:cNvCxnSpPr/>
          <p:nvPr/>
        </p:nvCxnSpPr>
        <p:spPr>
          <a:xfrm>
            <a:off x="4875277" y="2433146"/>
            <a:ext cx="907312" cy="0"/>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3145732" name="Straight Connector 19"/>
          <p:cNvCxnSpPr/>
          <p:nvPr/>
        </p:nvCxnSpPr>
        <p:spPr>
          <a:xfrm>
            <a:off x="2504217" y="1890885"/>
            <a:ext cx="907312" cy="0"/>
          </a:xfrm>
          <a:prstGeom prst="line">
            <a:avLst/>
          </a:prstGeom>
          <a:ln>
            <a:solidFill>
              <a:schemeClr val="accent4"/>
            </a:solidFill>
            <a:headEnd type="oval"/>
          </a:ln>
        </p:spPr>
        <p:style>
          <a:lnRef idx="1">
            <a:schemeClr val="accent1"/>
          </a:lnRef>
          <a:fillRef idx="0">
            <a:schemeClr val="accent1"/>
          </a:fillRef>
          <a:effectRef idx="0">
            <a:schemeClr val="accent1"/>
          </a:effectRef>
          <a:fontRef idx="minor">
            <a:schemeClr val="tx1"/>
          </a:fontRef>
        </p:style>
      </p:cxnSp>
      <p:cxnSp>
        <p:nvCxnSpPr>
          <p:cNvPr id="3145733" name="Straight Connector 21"/>
          <p:cNvCxnSpPr/>
          <p:nvPr/>
        </p:nvCxnSpPr>
        <p:spPr>
          <a:xfrm>
            <a:off x="1228309" y="2688327"/>
            <a:ext cx="907312" cy="0"/>
          </a:xfrm>
          <a:prstGeom prst="line">
            <a:avLst/>
          </a:prstGeom>
          <a:ln>
            <a:solidFill>
              <a:schemeClr val="accent6"/>
            </a:solidFill>
            <a:headEnd type="oval"/>
          </a:ln>
        </p:spPr>
        <p:style>
          <a:lnRef idx="1">
            <a:schemeClr val="accent1"/>
          </a:lnRef>
          <a:fillRef idx="0">
            <a:schemeClr val="accent1"/>
          </a:fillRef>
          <a:effectRef idx="0">
            <a:schemeClr val="accent1"/>
          </a:effectRef>
          <a:fontRef idx="minor">
            <a:schemeClr val="tx1"/>
          </a:fontRef>
        </p:style>
      </p:cxnSp>
      <p:cxnSp>
        <p:nvCxnSpPr>
          <p:cNvPr id="3145734" name="Straight Connector 22"/>
          <p:cNvCxnSpPr/>
          <p:nvPr/>
        </p:nvCxnSpPr>
        <p:spPr>
          <a:xfrm>
            <a:off x="1164514" y="5006224"/>
            <a:ext cx="907312" cy="0"/>
          </a:xfrm>
          <a:prstGeom prst="line">
            <a:avLst/>
          </a:prstGeom>
          <a:ln>
            <a:solidFill>
              <a:schemeClr val="accent2"/>
            </a:solidFill>
            <a:headEnd type="oval"/>
          </a:ln>
        </p:spPr>
        <p:style>
          <a:lnRef idx="1">
            <a:schemeClr val="accent1"/>
          </a:lnRef>
          <a:fillRef idx="0">
            <a:schemeClr val="accent1"/>
          </a:fillRef>
          <a:effectRef idx="0">
            <a:schemeClr val="accent1"/>
          </a:effectRef>
          <a:fontRef idx="minor">
            <a:schemeClr val="tx1"/>
          </a:fontRef>
        </p:style>
      </p:cxnSp>
      <p:sp>
        <p:nvSpPr>
          <p:cNvPr id="1048903" name="TextBox 18"/>
          <p:cNvSpPr txBox="1"/>
          <p:nvPr/>
        </p:nvSpPr>
        <p:spPr>
          <a:xfrm>
            <a:off x="5109723" y="1909926"/>
            <a:ext cx="852170" cy="521970"/>
          </a:xfrm>
          <a:prstGeom prst="rect">
            <a:avLst/>
          </a:prstGeom>
          <a:noFill/>
        </p:spPr>
        <p:txBody>
          <a:bodyPr wrap="none" rtlCol="0">
            <a:spAutoFit/>
          </a:bodyPr>
          <a:p>
            <a:r>
              <a:rPr lang="en-US" altLang="zh-CN" sz="2800" smtClean="0">
                <a:solidFill>
                  <a:schemeClr val="tx1">
                    <a:lumMod val="65000"/>
                    <a:lumOff val="35000"/>
                  </a:schemeClr>
                </a:solidFill>
                <a:latin typeface="Abel" panose="02000506030000020004" pitchFamily="2" charset="0"/>
              </a:rPr>
              <a:t>42</a:t>
            </a:r>
            <a:r>
              <a:rPr lang="en-US" sz="2800" smtClean="0">
                <a:solidFill>
                  <a:schemeClr val="tx1">
                    <a:lumMod val="65000"/>
                    <a:lumOff val="35000"/>
                  </a:schemeClr>
                </a:solidFill>
                <a:latin typeface="Abel" panose="02000506030000020004" pitchFamily="2" charset="0"/>
              </a:rPr>
              <a:t>%</a:t>
            </a:r>
            <a:endParaRPr lang="en-US" sz="2800">
              <a:solidFill>
                <a:schemeClr val="tx1">
                  <a:lumMod val="65000"/>
                  <a:lumOff val="35000"/>
                </a:schemeClr>
              </a:solidFill>
              <a:latin typeface="Abel" panose="02000506030000020004" pitchFamily="2" charset="0"/>
            </a:endParaRPr>
          </a:p>
        </p:txBody>
      </p:sp>
      <p:sp>
        <p:nvSpPr>
          <p:cNvPr id="1048904" name="TextBox 23"/>
          <p:cNvSpPr txBox="1"/>
          <p:nvPr/>
        </p:nvSpPr>
        <p:spPr>
          <a:xfrm>
            <a:off x="2440419" y="1367665"/>
            <a:ext cx="852170" cy="521970"/>
          </a:xfrm>
          <a:prstGeom prst="rect">
            <a:avLst/>
          </a:prstGeom>
          <a:noFill/>
        </p:spPr>
        <p:txBody>
          <a:bodyPr wrap="none" rtlCol="0">
            <a:spAutoFit/>
          </a:bodyPr>
          <a:p>
            <a:r>
              <a:rPr lang="en-US" altLang="zh-CN" sz="2800" smtClean="0">
                <a:solidFill>
                  <a:schemeClr val="tx1">
                    <a:lumMod val="65000"/>
                    <a:lumOff val="35000"/>
                  </a:schemeClr>
                </a:solidFill>
                <a:latin typeface="Abel" panose="02000506030000020004" pitchFamily="2" charset="0"/>
              </a:rPr>
              <a:t>12</a:t>
            </a:r>
            <a:r>
              <a:rPr lang="en-US" sz="2800" smtClean="0">
                <a:solidFill>
                  <a:schemeClr val="tx1">
                    <a:lumMod val="65000"/>
                    <a:lumOff val="35000"/>
                  </a:schemeClr>
                </a:solidFill>
                <a:latin typeface="Abel" panose="02000506030000020004" pitchFamily="2" charset="0"/>
              </a:rPr>
              <a:t>%</a:t>
            </a:r>
            <a:endParaRPr lang="en-US" sz="2800">
              <a:solidFill>
                <a:schemeClr val="tx1">
                  <a:lumMod val="65000"/>
                  <a:lumOff val="35000"/>
                </a:schemeClr>
              </a:solidFill>
              <a:latin typeface="Abel" panose="02000506030000020004" pitchFamily="2" charset="0"/>
            </a:endParaRPr>
          </a:p>
        </p:txBody>
      </p:sp>
      <p:sp>
        <p:nvSpPr>
          <p:cNvPr id="1048905" name="TextBox 24"/>
          <p:cNvSpPr txBox="1"/>
          <p:nvPr/>
        </p:nvSpPr>
        <p:spPr>
          <a:xfrm>
            <a:off x="1164514" y="2165107"/>
            <a:ext cx="852170" cy="521970"/>
          </a:xfrm>
          <a:prstGeom prst="rect">
            <a:avLst/>
          </a:prstGeom>
          <a:noFill/>
        </p:spPr>
        <p:txBody>
          <a:bodyPr wrap="none" rtlCol="0">
            <a:spAutoFit/>
          </a:bodyPr>
          <a:p>
            <a:r>
              <a:rPr lang="en-US" altLang="zh-CN" sz="2800" smtClean="0">
                <a:solidFill>
                  <a:schemeClr val="tx1">
                    <a:lumMod val="65000"/>
                    <a:lumOff val="35000"/>
                  </a:schemeClr>
                </a:solidFill>
                <a:latin typeface="Abel" panose="02000506030000020004" pitchFamily="2" charset="0"/>
              </a:rPr>
              <a:t>14</a:t>
            </a:r>
            <a:r>
              <a:rPr lang="en-US" sz="2800" smtClean="0">
                <a:solidFill>
                  <a:schemeClr val="tx1">
                    <a:lumMod val="65000"/>
                    <a:lumOff val="35000"/>
                  </a:schemeClr>
                </a:solidFill>
                <a:latin typeface="Abel" panose="02000506030000020004" pitchFamily="2" charset="0"/>
              </a:rPr>
              <a:t>%</a:t>
            </a:r>
            <a:endParaRPr lang="en-US" sz="2800">
              <a:solidFill>
                <a:schemeClr val="tx1">
                  <a:lumMod val="65000"/>
                  <a:lumOff val="35000"/>
                </a:schemeClr>
              </a:solidFill>
              <a:latin typeface="Abel" panose="02000506030000020004" pitchFamily="2" charset="0"/>
            </a:endParaRPr>
          </a:p>
        </p:txBody>
      </p:sp>
      <p:sp>
        <p:nvSpPr>
          <p:cNvPr id="1048906" name="TextBox 25"/>
          <p:cNvSpPr txBox="1"/>
          <p:nvPr/>
        </p:nvSpPr>
        <p:spPr>
          <a:xfrm>
            <a:off x="1079454" y="4483004"/>
            <a:ext cx="852170" cy="521970"/>
          </a:xfrm>
          <a:prstGeom prst="rect">
            <a:avLst/>
          </a:prstGeom>
          <a:noFill/>
        </p:spPr>
        <p:txBody>
          <a:bodyPr wrap="none" rtlCol="0">
            <a:spAutoFit/>
          </a:bodyPr>
          <a:p>
            <a:r>
              <a:rPr lang="en-US" altLang="zh-CN" sz="2800" smtClean="0">
                <a:solidFill>
                  <a:schemeClr val="tx1">
                    <a:lumMod val="65000"/>
                    <a:lumOff val="35000"/>
                  </a:schemeClr>
                </a:solidFill>
                <a:latin typeface="Abel" panose="02000506030000020004" pitchFamily="2" charset="0"/>
              </a:rPr>
              <a:t>32</a:t>
            </a:r>
            <a:r>
              <a:rPr lang="en-US" sz="2800" smtClean="0">
                <a:solidFill>
                  <a:schemeClr val="tx1">
                    <a:lumMod val="65000"/>
                    <a:lumOff val="35000"/>
                  </a:schemeClr>
                </a:solidFill>
                <a:latin typeface="Abel" panose="02000506030000020004" pitchFamily="2" charset="0"/>
              </a:rPr>
              <a:t>%</a:t>
            </a:r>
            <a:endParaRPr lang="en-US" sz="2800">
              <a:solidFill>
                <a:schemeClr val="tx1">
                  <a:lumMod val="65000"/>
                  <a:lumOff val="35000"/>
                </a:schemeClr>
              </a:solidFill>
              <a:latin typeface="Abel" panose="02000506030000020004" pitchFamily="2" charset="0"/>
            </a:endParaRPr>
          </a:p>
        </p:txBody>
      </p:sp>
      <p:sp>
        <p:nvSpPr>
          <p:cNvPr id="1048907" name="Oval 27"/>
          <p:cNvSpPr/>
          <p:nvPr/>
        </p:nvSpPr>
        <p:spPr>
          <a:xfrm>
            <a:off x="7055185" y="1908935"/>
            <a:ext cx="482625" cy="4826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solidFill>
                  <a:schemeClr val="bg1"/>
                </a:solidFill>
                <a:latin typeface="FontAwesome" pitchFamily="2" charset="0"/>
              </a:rPr>
              <a:t></a:t>
            </a:r>
            <a:endParaRPr lang="en-US">
              <a:solidFill>
                <a:schemeClr val="bg1"/>
              </a:solidFill>
            </a:endParaRPr>
          </a:p>
        </p:txBody>
      </p:sp>
      <p:sp>
        <p:nvSpPr>
          <p:cNvPr id="1048908" name="TextBox 28"/>
          <p:cNvSpPr txBox="1"/>
          <p:nvPr/>
        </p:nvSpPr>
        <p:spPr>
          <a:xfrm>
            <a:off x="7668065" y="1903619"/>
            <a:ext cx="1757763" cy="487983"/>
          </a:xfrm>
          <a:prstGeom prst="rect">
            <a:avLst/>
          </a:prstGeom>
          <a:noFill/>
        </p:spPr>
        <p:txBody>
          <a:bodyPr wrap="square" rtlCol="0">
            <a:noAutofit/>
          </a:bodyPr>
          <a:p>
            <a:r>
              <a:rPr lang="zh-CN" altLang="en-US" sz="28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不吃早餐</a:t>
            </a:r>
            <a:endParaRPr lang="en-US" sz="2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48910" name="Oval 30"/>
          <p:cNvSpPr/>
          <p:nvPr/>
        </p:nvSpPr>
        <p:spPr>
          <a:xfrm>
            <a:off x="7055185" y="3044210"/>
            <a:ext cx="482625" cy="482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solidFill>
                  <a:schemeClr val="bg1"/>
                </a:solidFill>
                <a:latin typeface="FontAwesome" pitchFamily="2" charset="0"/>
              </a:rPr>
              <a:t></a:t>
            </a:r>
            <a:endParaRPr lang="en-US">
              <a:solidFill>
                <a:schemeClr val="bg1"/>
              </a:solidFill>
            </a:endParaRPr>
          </a:p>
        </p:txBody>
      </p:sp>
      <p:sp>
        <p:nvSpPr>
          <p:cNvPr id="1048911" name="TextBox 31"/>
          <p:cNvSpPr txBox="1"/>
          <p:nvPr/>
        </p:nvSpPr>
        <p:spPr>
          <a:xfrm>
            <a:off x="7668065" y="3038894"/>
            <a:ext cx="1598339" cy="487886"/>
          </a:xfrm>
          <a:prstGeom prst="rect">
            <a:avLst/>
          </a:prstGeom>
          <a:noFill/>
        </p:spPr>
        <p:txBody>
          <a:bodyPr wrap="square" rtlCol="0">
            <a:noAutofit/>
          </a:bodyPr>
          <a:p>
            <a:r>
              <a:rPr lang="zh-CN" altLang="en-US" sz="28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吃早餐</a:t>
            </a:r>
            <a:endParaRPr lang="en-US" sz="2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48913" name="Oval 33"/>
          <p:cNvSpPr/>
          <p:nvPr/>
        </p:nvSpPr>
        <p:spPr>
          <a:xfrm>
            <a:off x="7055184" y="4179485"/>
            <a:ext cx="482625" cy="48262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solidFill>
                  <a:schemeClr val="bg1"/>
                </a:solidFill>
                <a:latin typeface="FontAwesome" pitchFamily="2" charset="0"/>
              </a:rPr>
              <a:t></a:t>
            </a:r>
            <a:endParaRPr lang="en-US">
              <a:solidFill>
                <a:schemeClr val="bg1"/>
              </a:solidFill>
            </a:endParaRPr>
          </a:p>
        </p:txBody>
      </p:sp>
      <p:sp>
        <p:nvSpPr>
          <p:cNvPr id="1048914" name="TextBox 34"/>
          <p:cNvSpPr txBox="1"/>
          <p:nvPr/>
        </p:nvSpPr>
        <p:spPr>
          <a:xfrm>
            <a:off x="7668065" y="4184531"/>
            <a:ext cx="2322713" cy="485751"/>
          </a:xfrm>
          <a:prstGeom prst="rect">
            <a:avLst/>
          </a:prstGeom>
          <a:noFill/>
        </p:spPr>
        <p:txBody>
          <a:bodyPr wrap="square" rtlCol="0">
            <a:noAutofit/>
          </a:bodyPr>
          <a:p>
            <a:r>
              <a:rPr lang="zh-CN" altLang="en-US" sz="28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经常吃早餐</a:t>
            </a:r>
            <a:r>
              <a:rPr lang="en-US" sz="28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endParaRPr lang="en-US" sz="2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48916" name="Oval 36"/>
          <p:cNvSpPr/>
          <p:nvPr/>
        </p:nvSpPr>
        <p:spPr>
          <a:xfrm>
            <a:off x="7055184" y="5314760"/>
            <a:ext cx="482625" cy="482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solidFill>
                  <a:schemeClr val="bg1"/>
                </a:solidFill>
                <a:latin typeface="FontAwesome" pitchFamily="2" charset="0"/>
              </a:rPr>
              <a:t></a:t>
            </a:r>
            <a:endParaRPr lang="en-US">
              <a:solidFill>
                <a:schemeClr val="bg1"/>
              </a:solidFill>
            </a:endParaRPr>
          </a:p>
        </p:txBody>
      </p:sp>
      <p:sp>
        <p:nvSpPr>
          <p:cNvPr id="1048917" name="TextBox 37"/>
          <p:cNvSpPr txBox="1"/>
          <p:nvPr/>
        </p:nvSpPr>
        <p:spPr>
          <a:xfrm>
            <a:off x="7668065" y="5319806"/>
            <a:ext cx="2050325" cy="577536"/>
          </a:xfrm>
          <a:prstGeom prst="rect">
            <a:avLst/>
          </a:prstGeom>
          <a:noFill/>
        </p:spPr>
        <p:txBody>
          <a:bodyPr wrap="square" rtlCol="0">
            <a:noAutofit/>
          </a:bodyPr>
          <a:p>
            <a:r>
              <a:rPr lang="zh-CN" altLang="en-US" sz="28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偶尔吃早餐</a:t>
            </a:r>
            <a:endParaRPr lang="en-US" sz="2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48597" name="Freeform 8"/>
          <p:cNvSpPr/>
          <p:nvPr/>
        </p:nvSpPr>
        <p:spPr bwMode="auto">
          <a:xfrm>
            <a:off x="11519578" y="5436296"/>
            <a:ext cx="1344843" cy="1423292"/>
          </a:xfrm>
          <a:prstGeom prst="parallelogram">
            <a:avLst>
              <a:gd name="adj" fmla="val 48222"/>
            </a:avLst>
          </a:prstGeom>
          <a:solidFill>
            <a:srgbClr val="FDC544">
              <a:alpha val="100000"/>
            </a:srgb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94309">
                                            <p:graphicEl>
                                              <a:chart seriesIdx="-3" categoryIdx="-3" bldStep="gridLegend"/>
                                            </p:graphicEl>
                                          </p:spTgt>
                                        </p:tgtEl>
                                        <p:attrNameLst>
                                          <p:attrName>style.visibility</p:attrName>
                                        </p:attrNameLst>
                                      </p:cBhvr>
                                      <p:to>
                                        <p:strVal val="visible"/>
                                      </p:to>
                                    </p:set>
                                    <p:animEffect transition="in" filter="fade">
                                      <p:cBhvr>
                                        <p:cTn id="7" dur="500"/>
                                        <p:tgtEl>
                                          <p:spTgt spid="4194309">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194309">
                                            <p:graphicEl>
                                              <a:chart seriesIdx="-4" categoryIdx="0" bldStep="category"/>
                                            </p:graphicEl>
                                          </p:spTgt>
                                        </p:tgtEl>
                                        <p:attrNameLst>
                                          <p:attrName>style.visibility</p:attrName>
                                        </p:attrNameLst>
                                      </p:cBhvr>
                                      <p:to>
                                        <p:strVal val="visible"/>
                                      </p:to>
                                    </p:set>
                                    <p:animEffect transition="in" filter="fade">
                                      <p:cBhvr>
                                        <p:cTn id="11" dur="500"/>
                                        <p:tgtEl>
                                          <p:spTgt spid="4194309">
                                            <p:graphicEl>
                                              <a:chart seriesIdx="-4" categoryIdx="0" bldStep="category"/>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194309">
                                            <p:graphicEl>
                                              <a:chart seriesIdx="-4" categoryIdx="1" bldStep="category"/>
                                            </p:graphicEl>
                                          </p:spTgt>
                                        </p:tgtEl>
                                        <p:attrNameLst>
                                          <p:attrName>style.visibility</p:attrName>
                                        </p:attrNameLst>
                                      </p:cBhvr>
                                      <p:to>
                                        <p:strVal val="visible"/>
                                      </p:to>
                                    </p:set>
                                    <p:animEffect transition="in" filter="fade">
                                      <p:cBhvr>
                                        <p:cTn id="15" dur="500"/>
                                        <p:tgtEl>
                                          <p:spTgt spid="4194309">
                                            <p:graphicEl>
                                              <a:chart seriesIdx="-4" categoryIdx="1" bldStep="category"/>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194309">
                                            <p:graphicEl>
                                              <a:chart seriesIdx="-4" categoryIdx="2" bldStep="category"/>
                                            </p:graphicEl>
                                          </p:spTgt>
                                        </p:tgtEl>
                                        <p:attrNameLst>
                                          <p:attrName>style.visibility</p:attrName>
                                        </p:attrNameLst>
                                      </p:cBhvr>
                                      <p:to>
                                        <p:strVal val="visible"/>
                                      </p:to>
                                    </p:set>
                                    <p:animEffect transition="in" filter="fade">
                                      <p:cBhvr>
                                        <p:cTn id="19" dur="500"/>
                                        <p:tgtEl>
                                          <p:spTgt spid="4194309">
                                            <p:graphicEl>
                                              <a:chart seriesIdx="-4" categoryIdx="2" bldStep="category"/>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194309">
                                            <p:graphicEl>
                                              <a:chart seriesIdx="-4" categoryIdx="3" bldStep="category"/>
                                            </p:graphicEl>
                                          </p:spTgt>
                                        </p:tgtEl>
                                        <p:attrNameLst>
                                          <p:attrName>style.visibility</p:attrName>
                                        </p:attrNameLst>
                                      </p:cBhvr>
                                      <p:to>
                                        <p:strVal val="visible"/>
                                      </p:to>
                                    </p:set>
                                    <p:animEffect transition="in" filter="fade">
                                      <p:cBhvr>
                                        <p:cTn id="23" dur="500"/>
                                        <p:tgtEl>
                                          <p:spTgt spid="4194309">
                                            <p:graphicEl>
                                              <a:chart seriesIdx="-4" categoryIdx="3" bldStep="category"/>
                                            </p:graphicEl>
                                          </p:spTgt>
                                        </p:tgtEl>
                                      </p:cBhvr>
                                    </p:animEffect>
                                  </p:childTnLst>
                                </p:cTn>
                              </p:par>
                            </p:childTnLst>
                          </p:cTn>
                        </p:par>
                        <p:par>
                          <p:cTn id="24" fill="hold">
                            <p:stCondLst>
                              <p:cond delay="2500"/>
                            </p:stCondLst>
                            <p:childTnLst>
                              <p:par>
                                <p:cTn id="25" presetID="22" presetClass="entr" presetSubtype="2" fill="hold" nodeType="afterEffect">
                                  <p:stCondLst>
                                    <p:cond delay="0"/>
                                  </p:stCondLst>
                                  <p:childTnLst>
                                    <p:set>
                                      <p:cBhvr>
                                        <p:cTn id="26" dur="1" fill="hold">
                                          <p:stCondLst>
                                            <p:cond delay="0"/>
                                          </p:stCondLst>
                                        </p:cTn>
                                        <p:tgtEl>
                                          <p:spTgt spid="3145732"/>
                                        </p:tgtEl>
                                        <p:attrNameLst>
                                          <p:attrName>style.visibility</p:attrName>
                                        </p:attrNameLst>
                                      </p:cBhvr>
                                      <p:to>
                                        <p:strVal val="visible"/>
                                      </p:to>
                                    </p:set>
                                    <p:animEffect transition="in" filter="wipe(right)">
                                      <p:cBhvr>
                                        <p:cTn id="27" dur="500"/>
                                        <p:tgtEl>
                                          <p:spTgt spid="3145732"/>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3145733"/>
                                        </p:tgtEl>
                                        <p:attrNameLst>
                                          <p:attrName>style.visibility</p:attrName>
                                        </p:attrNameLst>
                                      </p:cBhvr>
                                      <p:to>
                                        <p:strVal val="visible"/>
                                      </p:to>
                                    </p:set>
                                    <p:animEffect transition="in" filter="wipe(right)">
                                      <p:cBhvr>
                                        <p:cTn id="31" dur="500"/>
                                        <p:tgtEl>
                                          <p:spTgt spid="3145733"/>
                                        </p:tgtEl>
                                      </p:cBhvr>
                                    </p:animEffect>
                                  </p:childTnLst>
                                </p:cTn>
                              </p:par>
                            </p:childTnLst>
                          </p:cTn>
                        </p:par>
                        <p:par>
                          <p:cTn id="32" fill="hold">
                            <p:stCondLst>
                              <p:cond delay="3500"/>
                            </p:stCondLst>
                            <p:childTnLst>
                              <p:par>
                                <p:cTn id="33" presetID="22" presetClass="entr" presetSubtype="2" fill="hold" nodeType="afterEffect">
                                  <p:stCondLst>
                                    <p:cond delay="0"/>
                                  </p:stCondLst>
                                  <p:childTnLst>
                                    <p:set>
                                      <p:cBhvr>
                                        <p:cTn id="34" dur="1" fill="hold">
                                          <p:stCondLst>
                                            <p:cond delay="0"/>
                                          </p:stCondLst>
                                        </p:cTn>
                                        <p:tgtEl>
                                          <p:spTgt spid="3145734"/>
                                        </p:tgtEl>
                                        <p:attrNameLst>
                                          <p:attrName>style.visibility</p:attrName>
                                        </p:attrNameLst>
                                      </p:cBhvr>
                                      <p:to>
                                        <p:strVal val="visible"/>
                                      </p:to>
                                    </p:set>
                                    <p:animEffect transition="in" filter="wipe(right)">
                                      <p:cBhvr>
                                        <p:cTn id="35" dur="500"/>
                                        <p:tgtEl>
                                          <p:spTgt spid="3145734"/>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3145731"/>
                                        </p:tgtEl>
                                        <p:attrNameLst>
                                          <p:attrName>style.visibility</p:attrName>
                                        </p:attrNameLst>
                                      </p:cBhvr>
                                      <p:to>
                                        <p:strVal val="visible"/>
                                      </p:to>
                                    </p:set>
                                    <p:animEffect transition="in" filter="wipe(left)">
                                      <p:cBhvr>
                                        <p:cTn id="39" dur="500"/>
                                        <p:tgtEl>
                                          <p:spTgt spid="314573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048904"/>
                                        </p:tgtEl>
                                        <p:attrNameLst>
                                          <p:attrName>style.visibility</p:attrName>
                                        </p:attrNameLst>
                                      </p:cBhvr>
                                      <p:to>
                                        <p:strVal val="visible"/>
                                      </p:to>
                                    </p:set>
                                    <p:animEffect transition="in" filter="fade">
                                      <p:cBhvr>
                                        <p:cTn id="43" dur="500"/>
                                        <p:tgtEl>
                                          <p:spTgt spid="1048904"/>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048905"/>
                                        </p:tgtEl>
                                        <p:attrNameLst>
                                          <p:attrName>style.visibility</p:attrName>
                                        </p:attrNameLst>
                                      </p:cBhvr>
                                      <p:to>
                                        <p:strVal val="visible"/>
                                      </p:to>
                                    </p:set>
                                    <p:animEffect transition="in" filter="fade">
                                      <p:cBhvr>
                                        <p:cTn id="47" dur="500"/>
                                        <p:tgtEl>
                                          <p:spTgt spid="104890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048906"/>
                                        </p:tgtEl>
                                        <p:attrNameLst>
                                          <p:attrName>style.visibility</p:attrName>
                                        </p:attrNameLst>
                                      </p:cBhvr>
                                      <p:to>
                                        <p:strVal val="visible"/>
                                      </p:to>
                                    </p:set>
                                    <p:animEffect transition="in" filter="fade">
                                      <p:cBhvr>
                                        <p:cTn id="51" dur="500"/>
                                        <p:tgtEl>
                                          <p:spTgt spid="1048906"/>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048903"/>
                                        </p:tgtEl>
                                        <p:attrNameLst>
                                          <p:attrName>style.visibility</p:attrName>
                                        </p:attrNameLst>
                                      </p:cBhvr>
                                      <p:to>
                                        <p:strVal val="visible"/>
                                      </p:to>
                                    </p:set>
                                    <p:animEffect transition="in" filter="fade">
                                      <p:cBhvr>
                                        <p:cTn id="55" dur="500"/>
                                        <p:tgtEl>
                                          <p:spTgt spid="1048903"/>
                                        </p:tgtEl>
                                      </p:cBhvr>
                                    </p:animEffect>
                                  </p:childTnLst>
                                </p:cTn>
                              </p:par>
                            </p:childTnLst>
                          </p:cTn>
                        </p:par>
                        <p:par>
                          <p:cTn id="56" fill="hold">
                            <p:stCondLst>
                              <p:cond delay="6500"/>
                            </p:stCondLst>
                            <p:childTnLst>
                              <p:par>
                                <p:cTn id="57" presetID="53" presetClass="entr" presetSubtype="16" fill="hold" grpId="0" nodeType="afterEffect">
                                  <p:stCondLst>
                                    <p:cond delay="0"/>
                                  </p:stCondLst>
                                  <p:childTnLst>
                                    <p:set>
                                      <p:cBhvr>
                                        <p:cTn id="58" dur="1" fill="hold">
                                          <p:stCondLst>
                                            <p:cond delay="0"/>
                                          </p:stCondLst>
                                        </p:cTn>
                                        <p:tgtEl>
                                          <p:spTgt spid="1048907"/>
                                        </p:tgtEl>
                                        <p:attrNameLst>
                                          <p:attrName>style.visibility</p:attrName>
                                        </p:attrNameLst>
                                      </p:cBhvr>
                                      <p:to>
                                        <p:strVal val="visible"/>
                                      </p:to>
                                    </p:set>
                                    <p:anim calcmode="lin" valueType="num">
                                      <p:cBhvr>
                                        <p:cTn id="59" dur="500" fill="hold"/>
                                        <p:tgtEl>
                                          <p:spTgt spid="1048907"/>
                                        </p:tgtEl>
                                        <p:attrNameLst>
                                          <p:attrName>ppt_w</p:attrName>
                                        </p:attrNameLst>
                                      </p:cBhvr>
                                      <p:tavLst>
                                        <p:tav tm="0">
                                          <p:val>
                                            <p:fltVal val="0.0"/>
                                          </p:val>
                                        </p:tav>
                                        <p:tav tm="100000">
                                          <p:val>
                                            <p:strVal val="#ppt_w"/>
                                          </p:val>
                                        </p:tav>
                                      </p:tavLst>
                                    </p:anim>
                                    <p:anim calcmode="lin" valueType="num">
                                      <p:cBhvr>
                                        <p:cTn id="60" dur="500" fill="hold"/>
                                        <p:tgtEl>
                                          <p:spTgt spid="1048907"/>
                                        </p:tgtEl>
                                        <p:attrNameLst>
                                          <p:attrName>ppt_h</p:attrName>
                                        </p:attrNameLst>
                                      </p:cBhvr>
                                      <p:tavLst>
                                        <p:tav tm="0">
                                          <p:val>
                                            <p:fltVal val="0.0"/>
                                          </p:val>
                                        </p:tav>
                                        <p:tav tm="100000">
                                          <p:val>
                                            <p:strVal val="#ppt_h"/>
                                          </p:val>
                                        </p:tav>
                                      </p:tavLst>
                                    </p:anim>
                                    <p:animEffect transition="in" filter="fade">
                                      <p:cBhvr>
                                        <p:cTn id="61" dur="500"/>
                                        <p:tgtEl>
                                          <p:spTgt spid="1048907"/>
                                        </p:tgtEl>
                                      </p:cBhvr>
                                    </p:animEffect>
                                  </p:childTnLst>
                                </p:cTn>
                              </p:par>
                            </p:childTnLst>
                          </p:cTn>
                        </p:par>
                        <p:par>
                          <p:cTn id="62" fill="hold">
                            <p:stCondLst>
                              <p:cond delay="7000"/>
                            </p:stCondLst>
                            <p:childTnLst>
                              <p:par>
                                <p:cTn id="63" presetID="53" presetClass="entr" presetSubtype="16" fill="hold" grpId="0" nodeType="afterEffect">
                                  <p:stCondLst>
                                    <p:cond delay="0"/>
                                  </p:stCondLst>
                                  <p:childTnLst>
                                    <p:set>
                                      <p:cBhvr>
                                        <p:cTn id="64" dur="1" fill="hold">
                                          <p:stCondLst>
                                            <p:cond delay="0"/>
                                          </p:stCondLst>
                                        </p:cTn>
                                        <p:tgtEl>
                                          <p:spTgt spid="1048910"/>
                                        </p:tgtEl>
                                        <p:attrNameLst>
                                          <p:attrName>style.visibility</p:attrName>
                                        </p:attrNameLst>
                                      </p:cBhvr>
                                      <p:to>
                                        <p:strVal val="visible"/>
                                      </p:to>
                                    </p:set>
                                    <p:anim calcmode="lin" valueType="num">
                                      <p:cBhvr>
                                        <p:cTn id="65" dur="500" fill="hold"/>
                                        <p:tgtEl>
                                          <p:spTgt spid="1048910"/>
                                        </p:tgtEl>
                                        <p:attrNameLst>
                                          <p:attrName>ppt_w</p:attrName>
                                        </p:attrNameLst>
                                      </p:cBhvr>
                                      <p:tavLst>
                                        <p:tav tm="0">
                                          <p:val>
                                            <p:fltVal val="0.0"/>
                                          </p:val>
                                        </p:tav>
                                        <p:tav tm="100000">
                                          <p:val>
                                            <p:strVal val="#ppt_w"/>
                                          </p:val>
                                        </p:tav>
                                      </p:tavLst>
                                    </p:anim>
                                    <p:anim calcmode="lin" valueType="num">
                                      <p:cBhvr>
                                        <p:cTn id="66" dur="500" fill="hold"/>
                                        <p:tgtEl>
                                          <p:spTgt spid="1048910"/>
                                        </p:tgtEl>
                                        <p:attrNameLst>
                                          <p:attrName>ppt_h</p:attrName>
                                        </p:attrNameLst>
                                      </p:cBhvr>
                                      <p:tavLst>
                                        <p:tav tm="0">
                                          <p:val>
                                            <p:fltVal val="0.0"/>
                                          </p:val>
                                        </p:tav>
                                        <p:tav tm="100000">
                                          <p:val>
                                            <p:strVal val="#ppt_h"/>
                                          </p:val>
                                        </p:tav>
                                      </p:tavLst>
                                    </p:anim>
                                    <p:animEffect transition="in" filter="fade">
                                      <p:cBhvr>
                                        <p:cTn id="67" dur="500"/>
                                        <p:tgtEl>
                                          <p:spTgt spid="1048910"/>
                                        </p:tgtEl>
                                      </p:cBhvr>
                                    </p:animEffect>
                                  </p:childTnLst>
                                </p:cTn>
                              </p:par>
                            </p:childTnLst>
                          </p:cTn>
                        </p:par>
                        <p:par>
                          <p:cTn id="68" fill="hold">
                            <p:stCondLst>
                              <p:cond delay="7500"/>
                            </p:stCondLst>
                            <p:childTnLst>
                              <p:par>
                                <p:cTn id="69" presetID="53" presetClass="entr" presetSubtype="16" fill="hold" grpId="0" nodeType="afterEffect">
                                  <p:stCondLst>
                                    <p:cond delay="0"/>
                                  </p:stCondLst>
                                  <p:childTnLst>
                                    <p:set>
                                      <p:cBhvr>
                                        <p:cTn id="70" dur="1" fill="hold">
                                          <p:stCondLst>
                                            <p:cond delay="0"/>
                                          </p:stCondLst>
                                        </p:cTn>
                                        <p:tgtEl>
                                          <p:spTgt spid="1048913"/>
                                        </p:tgtEl>
                                        <p:attrNameLst>
                                          <p:attrName>style.visibility</p:attrName>
                                        </p:attrNameLst>
                                      </p:cBhvr>
                                      <p:to>
                                        <p:strVal val="visible"/>
                                      </p:to>
                                    </p:set>
                                    <p:anim calcmode="lin" valueType="num">
                                      <p:cBhvr>
                                        <p:cTn id="71" dur="500" fill="hold"/>
                                        <p:tgtEl>
                                          <p:spTgt spid="1048913"/>
                                        </p:tgtEl>
                                        <p:attrNameLst>
                                          <p:attrName>ppt_w</p:attrName>
                                        </p:attrNameLst>
                                      </p:cBhvr>
                                      <p:tavLst>
                                        <p:tav tm="0">
                                          <p:val>
                                            <p:fltVal val="0.0"/>
                                          </p:val>
                                        </p:tav>
                                        <p:tav tm="100000">
                                          <p:val>
                                            <p:strVal val="#ppt_w"/>
                                          </p:val>
                                        </p:tav>
                                      </p:tavLst>
                                    </p:anim>
                                    <p:anim calcmode="lin" valueType="num">
                                      <p:cBhvr>
                                        <p:cTn id="72" dur="500" fill="hold"/>
                                        <p:tgtEl>
                                          <p:spTgt spid="1048913"/>
                                        </p:tgtEl>
                                        <p:attrNameLst>
                                          <p:attrName>ppt_h</p:attrName>
                                        </p:attrNameLst>
                                      </p:cBhvr>
                                      <p:tavLst>
                                        <p:tav tm="0">
                                          <p:val>
                                            <p:fltVal val="0.0"/>
                                          </p:val>
                                        </p:tav>
                                        <p:tav tm="100000">
                                          <p:val>
                                            <p:strVal val="#ppt_h"/>
                                          </p:val>
                                        </p:tav>
                                      </p:tavLst>
                                    </p:anim>
                                    <p:animEffect transition="in" filter="fade">
                                      <p:cBhvr>
                                        <p:cTn id="73" dur="500"/>
                                        <p:tgtEl>
                                          <p:spTgt spid="1048913"/>
                                        </p:tgtEl>
                                      </p:cBhvr>
                                    </p:animEffect>
                                  </p:childTnLst>
                                </p:cTn>
                              </p:par>
                            </p:childTnLst>
                          </p:cTn>
                        </p:par>
                        <p:par>
                          <p:cTn id="74" fill="hold">
                            <p:stCondLst>
                              <p:cond delay="8000"/>
                            </p:stCondLst>
                            <p:childTnLst>
                              <p:par>
                                <p:cTn id="75" presetID="53" presetClass="entr" presetSubtype="16" fill="hold" grpId="0" nodeType="afterEffect">
                                  <p:stCondLst>
                                    <p:cond delay="0"/>
                                  </p:stCondLst>
                                  <p:childTnLst>
                                    <p:set>
                                      <p:cBhvr>
                                        <p:cTn id="76" dur="1" fill="hold">
                                          <p:stCondLst>
                                            <p:cond delay="0"/>
                                          </p:stCondLst>
                                        </p:cTn>
                                        <p:tgtEl>
                                          <p:spTgt spid="1048916"/>
                                        </p:tgtEl>
                                        <p:attrNameLst>
                                          <p:attrName>style.visibility</p:attrName>
                                        </p:attrNameLst>
                                      </p:cBhvr>
                                      <p:to>
                                        <p:strVal val="visible"/>
                                      </p:to>
                                    </p:set>
                                    <p:anim calcmode="lin" valueType="num">
                                      <p:cBhvr>
                                        <p:cTn id="77" dur="500" fill="hold"/>
                                        <p:tgtEl>
                                          <p:spTgt spid="1048916"/>
                                        </p:tgtEl>
                                        <p:attrNameLst>
                                          <p:attrName>ppt_w</p:attrName>
                                        </p:attrNameLst>
                                      </p:cBhvr>
                                      <p:tavLst>
                                        <p:tav tm="0">
                                          <p:val>
                                            <p:fltVal val="0.0"/>
                                          </p:val>
                                        </p:tav>
                                        <p:tav tm="100000">
                                          <p:val>
                                            <p:strVal val="#ppt_w"/>
                                          </p:val>
                                        </p:tav>
                                      </p:tavLst>
                                    </p:anim>
                                    <p:anim calcmode="lin" valueType="num">
                                      <p:cBhvr>
                                        <p:cTn id="78" dur="500" fill="hold"/>
                                        <p:tgtEl>
                                          <p:spTgt spid="1048916"/>
                                        </p:tgtEl>
                                        <p:attrNameLst>
                                          <p:attrName>ppt_h</p:attrName>
                                        </p:attrNameLst>
                                      </p:cBhvr>
                                      <p:tavLst>
                                        <p:tav tm="0">
                                          <p:val>
                                            <p:fltVal val="0.0"/>
                                          </p:val>
                                        </p:tav>
                                        <p:tav tm="100000">
                                          <p:val>
                                            <p:strVal val="#ppt_h"/>
                                          </p:val>
                                        </p:tav>
                                      </p:tavLst>
                                    </p:anim>
                                    <p:animEffect transition="in" filter="fade">
                                      <p:cBhvr>
                                        <p:cTn id="79" dur="500"/>
                                        <p:tgtEl>
                                          <p:spTgt spid="1048916"/>
                                        </p:tgtEl>
                                      </p:cBhvr>
                                    </p:animEffect>
                                  </p:childTnLst>
                                </p:cTn>
                              </p:par>
                            </p:childTnLst>
                          </p:cTn>
                        </p:par>
                        <p:par>
                          <p:cTn id="80" fill="hold">
                            <p:stCondLst>
                              <p:cond delay="8500"/>
                            </p:stCondLst>
                            <p:childTnLst>
                              <p:par>
                                <p:cTn id="81" presetID="22" presetClass="entr" presetSubtype="8" fill="hold" grpId="0" nodeType="afterEffect">
                                  <p:stCondLst>
                                    <p:cond delay="0"/>
                                  </p:stCondLst>
                                  <p:childTnLst>
                                    <p:set>
                                      <p:cBhvr>
                                        <p:cTn id="82" dur="1" fill="hold">
                                          <p:stCondLst>
                                            <p:cond delay="0"/>
                                          </p:stCondLst>
                                        </p:cTn>
                                        <p:tgtEl>
                                          <p:spTgt spid="1048908">
                                            <p:txEl>
                                              <p:pRg st="0" end="0"/>
                                            </p:txEl>
                                          </p:spTgt>
                                        </p:tgtEl>
                                        <p:attrNameLst>
                                          <p:attrName>style.visibility</p:attrName>
                                        </p:attrNameLst>
                                      </p:cBhvr>
                                      <p:to>
                                        <p:strVal val="visible"/>
                                      </p:to>
                                    </p:set>
                                    <p:animEffect transition="in" filter="wipe(left)">
                                      <p:cBhvr>
                                        <p:cTn id="83" dur="500"/>
                                        <p:tgtEl>
                                          <p:spTgt spid="1048908">
                                            <p:txEl>
                                              <p:pRg st="0" end="0"/>
                                            </p:txEl>
                                          </p:spTgt>
                                        </p:tgtEl>
                                      </p:cBhvr>
                                    </p:animEffect>
                                  </p:childTnLst>
                                </p:cTn>
                              </p:par>
                            </p:childTnLst>
                          </p:cTn>
                        </p:par>
                        <p:par>
                          <p:cTn id="84" fill="hold">
                            <p:stCondLst>
                              <p:cond delay="9000"/>
                            </p:stCondLst>
                            <p:childTnLst>
                              <p:par>
                                <p:cTn id="85" presetID="22" presetClass="entr" presetSubtype="8" fill="hold" grpId="0" nodeType="afterEffect">
                                  <p:stCondLst>
                                    <p:cond delay="0"/>
                                  </p:stCondLst>
                                  <p:childTnLst>
                                    <p:set>
                                      <p:cBhvr>
                                        <p:cTn id="86" dur="1" fill="hold">
                                          <p:stCondLst>
                                            <p:cond delay="0"/>
                                          </p:stCondLst>
                                        </p:cTn>
                                        <p:tgtEl>
                                          <p:spTgt spid="1048911">
                                            <p:txEl>
                                              <p:pRg st="0" end="0"/>
                                            </p:txEl>
                                          </p:spTgt>
                                        </p:tgtEl>
                                        <p:attrNameLst>
                                          <p:attrName>style.visibility</p:attrName>
                                        </p:attrNameLst>
                                      </p:cBhvr>
                                      <p:to>
                                        <p:strVal val="visible"/>
                                      </p:to>
                                    </p:set>
                                    <p:animEffect transition="in" filter="wipe(left)">
                                      <p:cBhvr>
                                        <p:cTn id="87" dur="500"/>
                                        <p:tgtEl>
                                          <p:spTgt spid="1048911">
                                            <p:txEl>
                                              <p:pRg st="0" end="0"/>
                                            </p:txEl>
                                          </p:spTgt>
                                        </p:tgtEl>
                                      </p:cBhvr>
                                    </p:animEffect>
                                  </p:childTnLst>
                                </p:cTn>
                              </p:par>
                            </p:childTnLst>
                          </p:cTn>
                        </p:par>
                        <p:par>
                          <p:cTn id="88" fill="hold">
                            <p:stCondLst>
                              <p:cond delay="9500"/>
                            </p:stCondLst>
                            <p:childTnLst>
                              <p:par>
                                <p:cTn id="89" presetID="22" presetClass="entr" presetSubtype="8" fill="hold" grpId="0" nodeType="afterEffect">
                                  <p:stCondLst>
                                    <p:cond delay="0"/>
                                  </p:stCondLst>
                                  <p:childTnLst>
                                    <p:set>
                                      <p:cBhvr>
                                        <p:cTn id="90" dur="1" fill="hold">
                                          <p:stCondLst>
                                            <p:cond delay="0"/>
                                          </p:stCondLst>
                                        </p:cTn>
                                        <p:tgtEl>
                                          <p:spTgt spid="1048914">
                                            <p:txEl>
                                              <p:pRg st="0" end="0"/>
                                            </p:txEl>
                                          </p:spTgt>
                                        </p:tgtEl>
                                        <p:attrNameLst>
                                          <p:attrName>style.visibility</p:attrName>
                                        </p:attrNameLst>
                                      </p:cBhvr>
                                      <p:to>
                                        <p:strVal val="visible"/>
                                      </p:to>
                                    </p:set>
                                    <p:animEffect transition="in" filter="wipe(left)">
                                      <p:cBhvr>
                                        <p:cTn id="91" dur="500"/>
                                        <p:tgtEl>
                                          <p:spTgt spid="1048914">
                                            <p:txEl>
                                              <p:pRg st="0" end="0"/>
                                            </p:txEl>
                                          </p:spTgt>
                                        </p:tgtEl>
                                      </p:cBhvr>
                                    </p:animEffect>
                                  </p:childTnLst>
                                </p:cTn>
                              </p:par>
                            </p:childTnLst>
                          </p:cTn>
                        </p:par>
                        <p:par>
                          <p:cTn id="92" fill="hold">
                            <p:stCondLst>
                              <p:cond delay="10000"/>
                            </p:stCondLst>
                            <p:childTnLst>
                              <p:par>
                                <p:cTn id="93" presetID="22" presetClass="entr" presetSubtype="8" fill="hold" grpId="0" nodeType="afterEffect">
                                  <p:stCondLst>
                                    <p:cond delay="0"/>
                                  </p:stCondLst>
                                  <p:childTnLst>
                                    <p:set>
                                      <p:cBhvr>
                                        <p:cTn id="94" dur="1" fill="hold">
                                          <p:stCondLst>
                                            <p:cond delay="0"/>
                                          </p:stCondLst>
                                        </p:cTn>
                                        <p:tgtEl>
                                          <p:spTgt spid="1048917">
                                            <p:txEl>
                                              <p:pRg st="0" end="0"/>
                                            </p:txEl>
                                          </p:spTgt>
                                        </p:tgtEl>
                                        <p:attrNameLst>
                                          <p:attrName>style.visibility</p:attrName>
                                        </p:attrNameLst>
                                      </p:cBhvr>
                                      <p:to>
                                        <p:strVal val="visible"/>
                                      </p:to>
                                    </p:set>
                                    <p:animEffect transition="in" filter="wipe(left)">
                                      <p:cBhvr>
                                        <p:cTn id="95" dur="500"/>
                                        <p:tgtEl>
                                          <p:spTgt spid="10489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194309" grpId="0">
        <p:bldSub>
          <a:bldChart bld="category"/>
        </p:bldSub>
      </p:bldGraphic>
      <p:bldP spid="1048903" grpId="0"/>
      <p:bldP spid="1048904" grpId="0"/>
      <p:bldP spid="1048905" grpId="0"/>
      <p:bldP spid="1048906" grpId="0"/>
      <p:bldP spid="1048907" grpId="0" animBg="1"/>
      <p:bldP spid="1048908" grpId="0" build="p"/>
      <p:bldP spid="1048910" grpId="0" animBg="1"/>
      <p:bldP spid="1048911" grpId="0" build="p"/>
      <p:bldP spid="1048913" grpId="0" animBg="1"/>
      <p:bldP spid="1048914" grpId="0" build="p"/>
      <p:bldP spid="1048916" grpId="0" animBg="1"/>
      <p:bldP spid="104891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grpSp>
        <p:nvGrpSpPr>
          <p:cNvPr id="45" name="深度视觉·原创设计 https://www.docer.com/works?userid=22383862"/>
          <p:cNvGrpSpPr/>
          <p:nvPr/>
        </p:nvGrpSpPr>
        <p:grpSpPr>
          <a:xfrm>
            <a:off x="367126" y="1588"/>
            <a:ext cx="12497295" cy="6858000"/>
            <a:chOff x="367126" y="1588"/>
            <a:chExt cx="12497295" cy="6858000"/>
          </a:xfrm>
        </p:grpSpPr>
        <p:sp>
          <p:nvSpPr>
            <p:cNvPr id="1048608" name="Freeform 8"/>
            <p:cNvSpPr/>
            <p:nvPr/>
          </p:nvSpPr>
          <p:spPr bwMode="auto">
            <a:xfrm>
              <a:off x="5715175" y="1588"/>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609" name="文本框 34"/>
            <p:cNvSpPr txBox="1"/>
            <p:nvPr/>
          </p:nvSpPr>
          <p:spPr>
            <a:xfrm>
              <a:off x="367126" y="290855"/>
              <a:ext cx="2284576" cy="645160"/>
            </a:xfrm>
            <a:prstGeom prst="rect">
              <a:avLst/>
            </a:prstGeom>
            <a:noFill/>
          </p:spPr>
          <p:txBody>
            <a:bodyPr wrap="square" rtlCol="0">
              <a:spAutoFit/>
            </a:bodyPr>
            <a:p>
              <a:r>
                <a:rPr lang="zh-CN" altLang="en-US" sz="2400" dirty="0">
                  <a:latin typeface="思源黑体" panose="020B0500000000000000" pitchFamily="34" charset="-122"/>
                  <a:ea typeface="思源黑体" panose="020B0500000000000000" pitchFamily="34" charset="-122"/>
                  <a:cs typeface="+mn-ea"/>
                  <a:sym typeface="思源黑体" panose="020B0500000000000000" pitchFamily="34" charset="-122"/>
                </a:rPr>
                <a:t>研究结论</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RESEARCH CONCLUSIONS</a:t>
              </a:r>
              <a:endParaRPr lang="zh-CN" altLang="en-US"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610"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611" name="深度视觉·原创设计 https://www.docer.com/works?userid=22383862"/>
          <p:cNvSpPr/>
          <p:nvPr/>
        </p:nvSpPr>
        <p:spPr>
          <a:xfrm>
            <a:off x="428075" y="1179587"/>
            <a:ext cx="11335850" cy="5304288"/>
          </a:xfrm>
          <a:prstGeom prst="roundRect">
            <a:avLst>
              <a:gd name="adj" fmla="val 5456"/>
            </a:avLst>
          </a:prstGeom>
          <a:solidFill>
            <a:schemeClr val="bg1">
              <a:lumMod val="95000"/>
            </a:schemeClr>
          </a:solidFill>
          <a:ln>
            <a:noFill/>
          </a:ln>
          <a:effectLst>
            <a:outerShdw blurRad="381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sp>
        <p:nvSpPr>
          <p:cNvPr id="1048612" name="深度视觉·原创设计 https://www.docer.com/works?userid=22383862"/>
          <p:cNvSpPr>
            <a:spLocks noGrp="1"/>
          </p:cNvSpPr>
          <p:nvPr>
            <p:ph type="sldNum" sz="quarter" idx="12"/>
          </p:nvPr>
        </p:nvSpPr>
        <p:spPr>
          <a:xfrm>
            <a:off x="11490251" y="6370541"/>
            <a:ext cx="415999" cy="249385"/>
          </a:xfrm>
        </p:spPr>
        <p:txBody>
          <a:bodyPr/>
          <a:p>
            <a:fld id="{DB1CA209-181F-46EF-9285-755E64EE8A8B}" type="slidenum">
              <a:rPr lang="en-US" smtClean="0">
                <a:latin typeface="Source Han Sans SC" panose="020B0500000000000000" pitchFamily="34" charset="-128"/>
                <a:ea typeface="Source Han Sans SC" panose="020B0500000000000000" pitchFamily="34" charset="-128"/>
              </a:rPr>
            </a:fld>
            <a:endParaRPr lang="en-US" dirty="0">
              <a:latin typeface="Source Han Sans SC" panose="020B0500000000000000" pitchFamily="34" charset="-128"/>
              <a:ea typeface="Source Han Sans SC" panose="020B0500000000000000" pitchFamily="34" charset="-128"/>
            </a:endParaRPr>
          </a:p>
        </p:txBody>
      </p:sp>
      <p:graphicFrame>
        <p:nvGraphicFramePr>
          <p:cNvPr id="4194306" name="深度视觉·原创设计 https://www.docer.com/works?userid=22383862"/>
          <p:cNvGraphicFramePr/>
          <p:nvPr/>
        </p:nvGraphicFramePr>
        <p:xfrm>
          <a:off x="932737" y="2483195"/>
          <a:ext cx="4738527" cy="261745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4194307" name="深度视觉·原创设计 https://www.docer.com/works?userid=22383862"/>
          <p:cNvGraphicFramePr/>
          <p:nvPr/>
        </p:nvGraphicFramePr>
        <p:xfrm>
          <a:off x="6520737" y="2483195"/>
          <a:ext cx="4738527" cy="2617455"/>
        </p:xfrm>
        <a:graphic>
          <a:graphicData uri="http://schemas.openxmlformats.org/drawingml/2006/chart">
            <c:chart xmlns:c="http://schemas.openxmlformats.org/drawingml/2006/chart" xmlns:r="http://schemas.openxmlformats.org/officeDocument/2006/relationships" r:id="rId2"/>
          </a:graphicData>
        </a:graphic>
      </p:graphicFrame>
      <p:grpSp>
        <p:nvGrpSpPr>
          <p:cNvPr id="46" name="深度视觉·原创设计 https://www.docer.com/works?userid=22383862"/>
          <p:cNvGrpSpPr/>
          <p:nvPr/>
        </p:nvGrpSpPr>
        <p:grpSpPr>
          <a:xfrm>
            <a:off x="1349787" y="1339956"/>
            <a:ext cx="3904469" cy="633287"/>
            <a:chOff x="901700" y="1533117"/>
            <a:chExt cx="4724407" cy="633287"/>
          </a:xfrm>
        </p:grpSpPr>
        <p:sp>
          <p:nvSpPr>
            <p:cNvPr id="1048613" name="Rounded Rectangle 195"/>
            <p:cNvSpPr/>
            <p:nvPr/>
          </p:nvSpPr>
          <p:spPr>
            <a:xfrm>
              <a:off x="901700" y="1844874"/>
              <a:ext cx="4724400" cy="32153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sp>
          <p:nvSpPr>
            <p:cNvPr id="1048614" name="Rounded Rectangle 9"/>
            <p:cNvSpPr/>
            <p:nvPr/>
          </p:nvSpPr>
          <p:spPr>
            <a:xfrm>
              <a:off x="901707" y="1533117"/>
              <a:ext cx="4724400" cy="51097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grpSp>
      <p:grpSp>
        <p:nvGrpSpPr>
          <p:cNvPr id="47" name="深度视觉·原创设计 https://www.docer.com/works?userid=22383862"/>
          <p:cNvGrpSpPr/>
          <p:nvPr/>
        </p:nvGrpSpPr>
        <p:grpSpPr>
          <a:xfrm>
            <a:off x="7175752" y="1339914"/>
            <a:ext cx="3904463" cy="633286"/>
            <a:chOff x="6765769" y="1418742"/>
            <a:chExt cx="4724400" cy="633286"/>
          </a:xfrm>
        </p:grpSpPr>
        <p:sp>
          <p:nvSpPr>
            <p:cNvPr id="1048615" name="Rounded Rectangle 196"/>
            <p:cNvSpPr/>
            <p:nvPr/>
          </p:nvSpPr>
          <p:spPr>
            <a:xfrm>
              <a:off x="6765769" y="1541053"/>
              <a:ext cx="4724400" cy="51097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sp>
          <p:nvSpPr>
            <p:cNvPr id="1048616" name="Rounded Rectangle 194"/>
            <p:cNvSpPr/>
            <p:nvPr/>
          </p:nvSpPr>
          <p:spPr>
            <a:xfrm>
              <a:off x="6765769" y="1418742"/>
              <a:ext cx="4724400" cy="5109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grpSp>
      <p:sp>
        <p:nvSpPr>
          <p:cNvPr id="1048617" name="深度视觉·原创设计 https://www.docer.com/works?userid=22383862"/>
          <p:cNvSpPr/>
          <p:nvPr/>
        </p:nvSpPr>
        <p:spPr>
          <a:xfrm>
            <a:off x="1852114" y="1450763"/>
            <a:ext cx="2846645" cy="706755"/>
          </a:xfrm>
          <a:prstGeom prst="rect">
            <a:avLst/>
          </a:prstGeom>
        </p:spPr>
        <p:txBody>
          <a:bodyPr wrap="square">
            <a:noAutofit/>
          </a:bodyPr>
          <a:p>
            <a:pPr algn="ctr">
              <a:spcBef>
                <a:spcPts val="600"/>
              </a:spcBef>
              <a:buClr>
                <a:srgbClr val="E24848"/>
              </a:buClr>
            </a:pPr>
            <a:r>
              <a:rPr lang="zh-CN" altLang="en-US" sz="2000" b="1" dirty="0">
                <a:solidFill>
                  <a:schemeClr val="bg1"/>
                </a:solidFill>
                <a:latin typeface="Source Han Sans SC" charset="0"/>
                <a:ea typeface="Source Han Sans SC" charset="0"/>
                <a:cs typeface="Open Sans Light" panose="020B0306030504020204" pitchFamily="34" charset="0"/>
              </a:rPr>
              <a:t>不吃早餐的原因</a:t>
            </a:r>
            <a:endParaRPr lang="en-US" sz="2000" b="1" dirty="0">
              <a:solidFill>
                <a:schemeClr val="bg1"/>
              </a:solidFill>
              <a:latin typeface="Source Han Sans SC" panose="020B0500000000000000" pitchFamily="34" charset="-128"/>
              <a:ea typeface="Source Han Sans SC" panose="020B0500000000000000" pitchFamily="34" charset="-128"/>
              <a:cs typeface="Open Sans Light" panose="020B0306030504020204" pitchFamily="34" charset="0"/>
            </a:endParaRPr>
          </a:p>
        </p:txBody>
      </p:sp>
      <p:sp>
        <p:nvSpPr>
          <p:cNvPr id="1048618" name="深度视觉·原创设计 https://www.docer.com/works?userid=22383862"/>
          <p:cNvSpPr/>
          <p:nvPr/>
        </p:nvSpPr>
        <p:spPr>
          <a:xfrm>
            <a:off x="7784400" y="1462241"/>
            <a:ext cx="2864366" cy="706755"/>
          </a:xfrm>
          <a:prstGeom prst="rect">
            <a:avLst/>
          </a:prstGeom>
        </p:spPr>
        <p:txBody>
          <a:bodyPr wrap="square">
            <a:noAutofit/>
          </a:bodyPr>
          <a:p>
            <a:pPr algn="ctr">
              <a:spcBef>
                <a:spcPts val="600"/>
              </a:spcBef>
              <a:buClr>
                <a:srgbClr val="E24848"/>
              </a:buClr>
            </a:pPr>
            <a:r>
              <a:rPr lang="zh-CN" altLang="en-US" sz="2000" b="1" dirty="0">
                <a:solidFill>
                  <a:schemeClr val="bg1"/>
                </a:solidFill>
                <a:latin typeface="Source Han Sans SC" charset="0"/>
                <a:ea typeface="Source Han Sans SC" charset="0"/>
                <a:cs typeface="Open Sans Light" panose="020B0306030504020204" pitchFamily="34" charset="0"/>
              </a:rPr>
              <a:t>对早餐的重视程度</a:t>
            </a:r>
            <a:endParaRPr lang="en-US" sz="2000" b="1" dirty="0">
              <a:solidFill>
                <a:schemeClr val="bg1"/>
              </a:solidFill>
              <a:latin typeface="Source Han Sans SC" panose="020B0500000000000000" pitchFamily="34" charset="-128"/>
              <a:ea typeface="Source Han Sans SC" panose="020B0500000000000000" pitchFamily="34" charset="-128"/>
              <a:cs typeface="Open Sans Light" panose="020B0306030504020204" pitchFamily="34" charset="0"/>
            </a:endParaRPr>
          </a:p>
        </p:txBody>
      </p:sp>
      <p:pic>
        <p:nvPicPr>
          <p:cNvPr id="2097156" name="图片 0" descr="upload_post_object_v2_348444803"/>
          <p:cNvPicPr>
            <a:picLocks noChangeAspect="1"/>
          </p:cNvPicPr>
          <p:nvPr/>
        </p:nvPicPr>
        <p:blipFill>
          <a:blip r:embed="rId3"/>
          <a:srcRect l="1110" t="13960" r="3003" b="-295"/>
          <a:stretch>
            <a:fillRect/>
          </a:stretch>
        </p:blipFill>
        <p:spPr>
          <a:xfrm>
            <a:off x="429566" y="2157523"/>
            <a:ext cx="5387728" cy="4339580"/>
          </a:xfrm>
          <a:prstGeom prst="rect">
            <a:avLst/>
          </a:prstGeom>
        </p:spPr>
      </p:pic>
      <p:pic>
        <p:nvPicPr>
          <p:cNvPr id="2097157" name="图片 1" descr="upload_post_object_v2_238152656"/>
          <p:cNvPicPr>
            <a:picLocks noChangeAspect="1"/>
          </p:cNvPicPr>
          <p:nvPr/>
        </p:nvPicPr>
        <p:blipFill>
          <a:blip r:embed="rId4"/>
          <a:srcRect l="583" t="25412" r="-50" b="911"/>
          <a:stretch>
            <a:fillRect/>
          </a:stretch>
        </p:blipFill>
        <p:spPr>
          <a:xfrm>
            <a:off x="5959017" y="2169042"/>
            <a:ext cx="5807622" cy="4274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grpSp>
        <p:nvGrpSpPr>
          <p:cNvPr id="35" name="深度视觉·原创设计 https://www.docer.com/works?userid=22383862"/>
          <p:cNvGrpSpPr/>
          <p:nvPr/>
        </p:nvGrpSpPr>
        <p:grpSpPr>
          <a:xfrm>
            <a:off x="367126" y="1588"/>
            <a:ext cx="12497295" cy="6858000"/>
            <a:chOff x="367126" y="1588"/>
            <a:chExt cx="12497295" cy="6858000"/>
          </a:xfrm>
        </p:grpSpPr>
        <p:sp>
          <p:nvSpPr>
            <p:cNvPr id="1048584" name="Freeform 8"/>
            <p:cNvSpPr/>
            <p:nvPr/>
          </p:nvSpPr>
          <p:spPr bwMode="auto">
            <a:xfrm>
              <a:off x="5715175" y="1588"/>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585" name="文本框 34"/>
            <p:cNvSpPr txBox="1"/>
            <p:nvPr/>
          </p:nvSpPr>
          <p:spPr>
            <a:xfrm>
              <a:off x="367126" y="290855"/>
              <a:ext cx="2284576" cy="645160"/>
            </a:xfrm>
            <a:prstGeom prst="rect">
              <a:avLst/>
            </a:prstGeom>
            <a:noFill/>
          </p:spPr>
          <p:txBody>
            <a:bodyPr wrap="square" rtlCol="0">
              <a:spAutoFit/>
            </a:bodyPr>
            <a:p>
              <a:r>
                <a:rPr lang="zh-CN" altLang="en-US" sz="2400" dirty="0">
                  <a:latin typeface="思源黑体" panose="020B0500000000000000" pitchFamily="34" charset="-122"/>
                  <a:ea typeface="思源黑体" panose="020B0500000000000000" pitchFamily="34" charset="-122"/>
                  <a:cs typeface="+mn-ea"/>
                  <a:sym typeface="思源黑体" panose="020B0500000000000000" pitchFamily="34" charset="-122"/>
                </a:rPr>
                <a:t>研究结论</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RESEARCH CONCLUSIONS</a:t>
              </a:r>
              <a:endParaRPr lang="zh-CN" altLang="en-US"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586"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587" name="深度视觉·原创设计 https://www.docer.com/works?userid=22383862"/>
          <p:cNvSpPr/>
          <p:nvPr/>
        </p:nvSpPr>
        <p:spPr>
          <a:xfrm>
            <a:off x="428075" y="1179587"/>
            <a:ext cx="11335850" cy="5304287"/>
          </a:xfrm>
          <a:prstGeom prst="roundRect">
            <a:avLst>
              <a:gd name="adj" fmla="val 5456"/>
            </a:avLst>
          </a:prstGeom>
          <a:solidFill>
            <a:schemeClr val="bg1">
              <a:lumMod val="95000"/>
            </a:schemeClr>
          </a:solidFill>
          <a:ln>
            <a:noFill/>
          </a:ln>
          <a:effectLst>
            <a:outerShdw blurRad="381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sp>
        <p:nvSpPr>
          <p:cNvPr id="1048588" name="深度视觉·原创设计 https://www.docer.com/works?userid=22383862"/>
          <p:cNvSpPr>
            <a:spLocks noGrp="1"/>
          </p:cNvSpPr>
          <p:nvPr>
            <p:ph type="sldNum" sz="quarter" idx="12"/>
          </p:nvPr>
        </p:nvSpPr>
        <p:spPr>
          <a:xfrm>
            <a:off x="11490251" y="6370541"/>
            <a:ext cx="415999" cy="249385"/>
          </a:xfrm>
        </p:spPr>
        <p:txBody>
          <a:bodyPr/>
          <a:p>
            <a:fld id="{DB1CA209-181F-46EF-9285-755E64EE8A8B}" type="slidenum">
              <a:rPr lang="en-US" smtClean="0">
                <a:latin typeface="Source Han Sans SC" panose="020B0500000000000000" pitchFamily="34" charset="-128"/>
                <a:ea typeface="Source Han Sans SC" panose="020B0500000000000000" pitchFamily="34" charset="-128"/>
              </a:rPr>
            </a:fld>
            <a:endParaRPr lang="en-US" dirty="0">
              <a:latin typeface="Source Han Sans SC" panose="020B0500000000000000" pitchFamily="34" charset="-128"/>
              <a:ea typeface="Source Han Sans SC" panose="020B0500000000000000" pitchFamily="34" charset="-128"/>
            </a:endParaRPr>
          </a:p>
        </p:txBody>
      </p:sp>
      <p:graphicFrame>
        <p:nvGraphicFramePr>
          <p:cNvPr id="4194304" name="深度视觉·原创设计 https://www.docer.com/works?userid=22383862"/>
          <p:cNvGraphicFramePr/>
          <p:nvPr/>
        </p:nvGraphicFramePr>
        <p:xfrm>
          <a:off x="932737" y="2483195"/>
          <a:ext cx="4738527" cy="261745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4194305" name="深度视觉·原创设计 https://www.docer.com/works?userid=22383862"/>
          <p:cNvGraphicFramePr/>
          <p:nvPr/>
        </p:nvGraphicFramePr>
        <p:xfrm>
          <a:off x="6520737" y="2483195"/>
          <a:ext cx="4738527" cy="2617455"/>
        </p:xfrm>
        <a:graphic>
          <a:graphicData uri="http://schemas.openxmlformats.org/drawingml/2006/chart">
            <c:chart xmlns:c="http://schemas.openxmlformats.org/drawingml/2006/chart" xmlns:r="http://schemas.openxmlformats.org/officeDocument/2006/relationships" r:id="rId2"/>
          </a:graphicData>
        </a:graphic>
      </p:graphicFrame>
      <p:grpSp>
        <p:nvGrpSpPr>
          <p:cNvPr id="36" name="深度视觉·原创设计 https://www.docer.com/works?userid=22383862"/>
          <p:cNvGrpSpPr/>
          <p:nvPr/>
        </p:nvGrpSpPr>
        <p:grpSpPr>
          <a:xfrm>
            <a:off x="1349787" y="1339956"/>
            <a:ext cx="3904469" cy="633287"/>
            <a:chOff x="901700" y="1533117"/>
            <a:chExt cx="4724407" cy="633287"/>
          </a:xfrm>
        </p:grpSpPr>
        <p:sp>
          <p:nvSpPr>
            <p:cNvPr id="1048589" name="Rounded Rectangle 195"/>
            <p:cNvSpPr/>
            <p:nvPr/>
          </p:nvSpPr>
          <p:spPr>
            <a:xfrm>
              <a:off x="901700" y="1844874"/>
              <a:ext cx="4724400" cy="32153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sp>
          <p:nvSpPr>
            <p:cNvPr id="1048590" name="Rounded Rectangle 9"/>
            <p:cNvSpPr/>
            <p:nvPr/>
          </p:nvSpPr>
          <p:spPr>
            <a:xfrm>
              <a:off x="901707" y="1533117"/>
              <a:ext cx="4724400" cy="51097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grpSp>
      <p:grpSp>
        <p:nvGrpSpPr>
          <p:cNvPr id="37" name="深度视觉·原创设计 https://www.docer.com/works?userid=22383862"/>
          <p:cNvGrpSpPr/>
          <p:nvPr/>
        </p:nvGrpSpPr>
        <p:grpSpPr>
          <a:xfrm>
            <a:off x="7175752" y="1339914"/>
            <a:ext cx="3904463" cy="633286"/>
            <a:chOff x="6765769" y="1418742"/>
            <a:chExt cx="4724400" cy="633286"/>
          </a:xfrm>
        </p:grpSpPr>
        <p:sp>
          <p:nvSpPr>
            <p:cNvPr id="1048591" name="Rounded Rectangle 196"/>
            <p:cNvSpPr/>
            <p:nvPr/>
          </p:nvSpPr>
          <p:spPr>
            <a:xfrm>
              <a:off x="6765769" y="1541053"/>
              <a:ext cx="4724400" cy="51097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sp>
          <p:nvSpPr>
            <p:cNvPr id="1048592" name="Rounded Rectangle 194"/>
            <p:cNvSpPr/>
            <p:nvPr/>
          </p:nvSpPr>
          <p:spPr>
            <a:xfrm>
              <a:off x="6765769" y="1418742"/>
              <a:ext cx="4724400" cy="5109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Source Han Sans SC" panose="020B0500000000000000" pitchFamily="34" charset="-128"/>
                <a:ea typeface="Source Han Sans SC" panose="020B0500000000000000" pitchFamily="34" charset="-128"/>
              </a:endParaRPr>
            </a:p>
          </p:txBody>
        </p:sp>
      </p:grpSp>
      <p:sp>
        <p:nvSpPr>
          <p:cNvPr id="1048593" name="深度视觉·原创设计 https://www.docer.com/works?userid=22383862"/>
          <p:cNvSpPr/>
          <p:nvPr/>
        </p:nvSpPr>
        <p:spPr>
          <a:xfrm>
            <a:off x="2454626" y="1450763"/>
            <a:ext cx="1694785" cy="398780"/>
          </a:xfrm>
          <a:prstGeom prst="rect">
            <a:avLst/>
          </a:prstGeom>
        </p:spPr>
        <p:txBody>
          <a:bodyPr wrap="square">
            <a:spAutoFit/>
          </a:bodyPr>
          <a:p>
            <a:pPr algn="ctr">
              <a:spcBef>
                <a:spcPts val="600"/>
              </a:spcBef>
              <a:buClr>
                <a:srgbClr val="E24848"/>
              </a:buClr>
            </a:pPr>
            <a:r>
              <a:rPr lang="en-US" sz="2000" b="1" dirty="0">
                <a:solidFill>
                  <a:schemeClr val="bg1"/>
                </a:solidFill>
                <a:latin typeface="Source Han Sans SC" panose="020B0500000000000000" pitchFamily="34" charset="-128"/>
                <a:ea typeface="Source Han Sans SC" panose="020B0500000000000000" pitchFamily="34" charset="-128"/>
                <a:cs typeface="Open Sans Light" panose="020B0306030504020204" pitchFamily="34" charset="0"/>
              </a:rPr>
              <a:t>DATA </a:t>
            </a:r>
            <a:r>
              <a:rPr lang="en-US" altLang="zh-CN" sz="2000" b="1" dirty="0">
                <a:solidFill>
                  <a:schemeClr val="bg1"/>
                </a:solidFill>
                <a:latin typeface="Source Han Sans SC" panose="020B0500000000000000" pitchFamily="34" charset="-128"/>
                <a:ea typeface="Source Han Sans SC" panose="020B0500000000000000" pitchFamily="34" charset="-128"/>
                <a:cs typeface="Open Sans Light" panose="020B0306030504020204" pitchFamily="34" charset="0"/>
              </a:rPr>
              <a:t>3</a:t>
            </a:r>
            <a:endParaRPr lang="en-US" sz="2000" b="1" dirty="0">
              <a:solidFill>
                <a:schemeClr val="bg1"/>
              </a:solidFill>
              <a:latin typeface="Source Han Sans SC" panose="020B0500000000000000" pitchFamily="34" charset="-128"/>
              <a:ea typeface="Source Han Sans SC" panose="020B0500000000000000" pitchFamily="34" charset="-128"/>
              <a:cs typeface="Open Sans Light" panose="020B0306030504020204" pitchFamily="34" charset="0"/>
            </a:endParaRPr>
          </a:p>
        </p:txBody>
      </p:sp>
      <p:sp>
        <p:nvSpPr>
          <p:cNvPr id="1048594" name="深度视觉·原创设计 https://www.docer.com/works?userid=22383862"/>
          <p:cNvSpPr/>
          <p:nvPr/>
        </p:nvSpPr>
        <p:spPr>
          <a:xfrm>
            <a:off x="8203773" y="1462241"/>
            <a:ext cx="1694785" cy="398780"/>
          </a:xfrm>
          <a:prstGeom prst="rect">
            <a:avLst/>
          </a:prstGeom>
        </p:spPr>
        <p:txBody>
          <a:bodyPr wrap="square">
            <a:spAutoFit/>
          </a:bodyPr>
          <a:p>
            <a:pPr algn="ctr">
              <a:spcBef>
                <a:spcPts val="600"/>
              </a:spcBef>
              <a:buClr>
                <a:srgbClr val="E24848"/>
              </a:buClr>
            </a:pPr>
            <a:r>
              <a:rPr lang="en-US" sz="2000" b="1" dirty="0">
                <a:solidFill>
                  <a:schemeClr val="bg1"/>
                </a:solidFill>
                <a:latin typeface="Source Han Sans SC" panose="020B0500000000000000" pitchFamily="34" charset="-128"/>
                <a:ea typeface="Source Han Sans SC" panose="020B0500000000000000" pitchFamily="34" charset="-128"/>
                <a:cs typeface="Open Sans Light" panose="020B0306030504020204" pitchFamily="34" charset="0"/>
              </a:rPr>
              <a:t>DATA </a:t>
            </a:r>
            <a:r>
              <a:rPr lang="en-US" altLang="zh-CN" sz="2000" b="1" dirty="0">
                <a:solidFill>
                  <a:schemeClr val="bg1"/>
                </a:solidFill>
                <a:latin typeface="Source Han Sans SC" panose="020B0500000000000000" pitchFamily="34" charset="-128"/>
                <a:ea typeface="Source Han Sans SC" panose="020B0500000000000000" pitchFamily="34" charset="-128"/>
                <a:cs typeface="Open Sans Light" panose="020B0306030504020204" pitchFamily="34" charset="0"/>
              </a:rPr>
              <a:t>4</a:t>
            </a:r>
            <a:endParaRPr lang="en-US" sz="2000" b="1" dirty="0">
              <a:solidFill>
                <a:schemeClr val="bg1"/>
              </a:solidFill>
              <a:latin typeface="Source Han Sans SC" panose="020B0500000000000000" pitchFamily="34" charset="-128"/>
              <a:ea typeface="Source Han Sans SC" panose="020B0500000000000000" pitchFamily="34" charset="-128"/>
              <a:cs typeface="Open Sans Light" panose="020B0306030504020204" pitchFamily="34" charset="0"/>
            </a:endParaRPr>
          </a:p>
        </p:txBody>
      </p:sp>
      <p:pic>
        <p:nvPicPr>
          <p:cNvPr id="2097152" name="图片 0" descr="upload_post_object_v2_348444803"/>
          <p:cNvPicPr>
            <a:picLocks noChangeAspect="1"/>
          </p:cNvPicPr>
          <p:nvPr/>
        </p:nvPicPr>
        <p:blipFill>
          <a:blip r:embed="rId3"/>
          <a:stretch>
            <a:fillRect/>
          </a:stretch>
        </p:blipFill>
        <p:spPr>
          <a:xfrm>
            <a:off x="367178" y="1973200"/>
            <a:ext cx="5618831" cy="4510684"/>
          </a:xfrm>
          <a:prstGeom prst="rect">
            <a:avLst/>
          </a:prstGeom>
        </p:spPr>
      </p:pic>
      <p:pic>
        <p:nvPicPr>
          <p:cNvPr id="2097153" name="图片 1" descr="upload_post_object_v2_238152656"/>
          <p:cNvPicPr>
            <a:picLocks noChangeAspect="1"/>
          </p:cNvPicPr>
          <p:nvPr/>
        </p:nvPicPr>
        <p:blipFill>
          <a:blip r:embed="rId4"/>
          <a:stretch>
            <a:fillRect/>
          </a:stretch>
        </p:blipFill>
        <p:spPr>
          <a:xfrm>
            <a:off x="6161922" y="1973200"/>
            <a:ext cx="5601940" cy="4510674"/>
          </a:xfrm>
          <a:prstGeom prst="rect">
            <a:avLst/>
          </a:prstGeom>
        </p:spPr>
      </p:pic>
      <p:pic>
        <p:nvPicPr>
          <p:cNvPr id="2097154" name="图片 2" descr="upload_post_object_v2_357037948"/>
          <p:cNvPicPr>
            <a:picLocks noChangeAspect="1"/>
          </p:cNvPicPr>
          <p:nvPr/>
        </p:nvPicPr>
        <p:blipFill>
          <a:blip r:embed="rId5"/>
          <a:stretch>
            <a:fillRect/>
          </a:stretch>
        </p:blipFill>
        <p:spPr>
          <a:xfrm>
            <a:off x="367178" y="1973200"/>
            <a:ext cx="5618775" cy="4510711"/>
          </a:xfrm>
          <a:prstGeom prst="rect">
            <a:avLst/>
          </a:prstGeom>
        </p:spPr>
      </p:pic>
      <p:pic>
        <p:nvPicPr>
          <p:cNvPr id="2097155" name="图片 4" descr="upload_post_object_v2_046536482"/>
          <p:cNvPicPr>
            <a:picLocks noChangeAspect="1"/>
          </p:cNvPicPr>
          <p:nvPr/>
        </p:nvPicPr>
        <p:blipFill>
          <a:blip r:embed="rId6"/>
          <a:stretch>
            <a:fillRect/>
          </a:stretch>
        </p:blipFill>
        <p:spPr>
          <a:xfrm>
            <a:off x="6010408" y="1973226"/>
            <a:ext cx="5759302" cy="451068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grpSp>
        <p:nvGrpSpPr>
          <p:cNvPr id="57" name="深度视觉·原创设计 https://www.docer.com/works?userid=22383862"/>
          <p:cNvGrpSpPr/>
          <p:nvPr/>
        </p:nvGrpSpPr>
        <p:grpSpPr>
          <a:xfrm>
            <a:off x="367126" y="0"/>
            <a:ext cx="12497295" cy="6859588"/>
            <a:chOff x="367126" y="0"/>
            <a:chExt cx="12497295" cy="6859588"/>
          </a:xfrm>
        </p:grpSpPr>
        <p:sp>
          <p:nvSpPr>
            <p:cNvPr id="1048664" name="Freeform 8"/>
            <p:cNvSpPr/>
            <p:nvPr/>
          </p:nvSpPr>
          <p:spPr bwMode="auto">
            <a:xfrm>
              <a:off x="5414833" y="0"/>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665" name="文本框 34"/>
            <p:cNvSpPr txBox="1"/>
            <p:nvPr/>
          </p:nvSpPr>
          <p:spPr>
            <a:xfrm>
              <a:off x="367126" y="290855"/>
              <a:ext cx="2284576" cy="645160"/>
            </a:xfrm>
            <a:prstGeom prst="rect">
              <a:avLst/>
            </a:prstGeom>
            <a:noFill/>
          </p:spPr>
          <p:txBody>
            <a:bodyPr wrap="square" rtlCol="0">
              <a:spAutoFit/>
            </a:bodyPr>
            <a:p>
              <a:r>
                <a:rPr lang="zh-CN" altLang="en-US" sz="2400" dirty="0">
                  <a:latin typeface="思源黑体" panose="020B0500000000000000" pitchFamily="34" charset="-122"/>
                  <a:ea typeface="思源黑体" panose="020B0500000000000000" pitchFamily="34" charset="-122"/>
                  <a:cs typeface="+mn-ea"/>
                  <a:sym typeface="思源黑体" panose="020B0500000000000000" pitchFamily="34" charset="-122"/>
                </a:rPr>
                <a:t>研究结论</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RESEARCH CONCLUSIONS</a:t>
              </a:r>
              <a:endPar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666"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668" name="深度视觉·原创设计 https://www.docer.com/works?userid=22383862"/>
          <p:cNvSpPr/>
          <p:nvPr/>
        </p:nvSpPr>
        <p:spPr>
          <a:xfrm rot="10800000">
            <a:off x="7306892" y="3398702"/>
            <a:ext cx="3285238" cy="2761357"/>
          </a:xfrm>
          <a:prstGeom prst="arc">
            <a:avLst>
              <a:gd name="adj1" fmla="val 7914138"/>
              <a:gd name="adj2" fmla="val 2868450"/>
            </a:avLst>
          </a:prstGeom>
          <a:ln w="889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p>
            <a:pPr algn="ctr"/>
            <a:endParaRPr lang="en-US" sz="2800">
              <a:solidFill>
                <a:schemeClr val="tx1">
                  <a:lumMod val="65000"/>
                  <a:lumOff val="35000"/>
                </a:schemeClr>
              </a:solidFill>
              <a:latin typeface="Source Han Sans CN" panose="020B0500000000000000" pitchFamily="34" charset="-128"/>
              <a:ea typeface="Source Han Sans CN" panose="020B0500000000000000" pitchFamily="34" charset="-128"/>
            </a:endParaRPr>
          </a:p>
        </p:txBody>
      </p:sp>
      <p:sp>
        <p:nvSpPr>
          <p:cNvPr id="1048669" name="深度视觉·原创设计 https://www.docer.com/works?userid=22383862"/>
          <p:cNvSpPr/>
          <p:nvPr/>
        </p:nvSpPr>
        <p:spPr>
          <a:xfrm>
            <a:off x="5347434" y="1175802"/>
            <a:ext cx="3211836" cy="2782398"/>
          </a:xfrm>
          <a:prstGeom prst="arc">
            <a:avLst>
              <a:gd name="adj1" fmla="val 7914138"/>
              <a:gd name="adj2" fmla="val 2868450"/>
            </a:avLst>
          </a:prstGeom>
          <a:ln w="889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p>
            <a:pPr algn="ctr"/>
            <a:endParaRPr lang="en-US" sz="2800">
              <a:solidFill>
                <a:schemeClr val="tx1">
                  <a:lumMod val="65000"/>
                  <a:lumOff val="35000"/>
                </a:schemeClr>
              </a:solidFill>
              <a:latin typeface="Source Han Sans CN" panose="020B0500000000000000" pitchFamily="34" charset="-128"/>
              <a:ea typeface="Source Han Sans CN" panose="020B0500000000000000" pitchFamily="34" charset="-128"/>
            </a:endParaRPr>
          </a:p>
        </p:txBody>
      </p:sp>
      <p:sp>
        <p:nvSpPr>
          <p:cNvPr id="1048670" name="深度视觉·原创设计 https://www.docer.com/works?userid=22383862"/>
          <p:cNvSpPr/>
          <p:nvPr/>
        </p:nvSpPr>
        <p:spPr>
          <a:xfrm rot="10800000">
            <a:off x="3269763" y="3398640"/>
            <a:ext cx="3360913" cy="2761475"/>
          </a:xfrm>
          <a:prstGeom prst="arc">
            <a:avLst>
              <a:gd name="adj1" fmla="val 7914138"/>
              <a:gd name="adj2" fmla="val 2868450"/>
            </a:avLst>
          </a:prstGeom>
          <a:ln w="889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p>
            <a:pPr algn="ctr"/>
            <a:endParaRPr lang="en-US" sz="2800">
              <a:solidFill>
                <a:schemeClr val="tx1">
                  <a:lumMod val="65000"/>
                  <a:lumOff val="35000"/>
                </a:schemeClr>
              </a:solidFill>
              <a:latin typeface="Source Han Sans CN" panose="020B0500000000000000" pitchFamily="34" charset="-128"/>
              <a:ea typeface="Source Han Sans CN" panose="020B0500000000000000" pitchFamily="34" charset="-128"/>
            </a:endParaRPr>
          </a:p>
        </p:txBody>
      </p:sp>
      <p:sp>
        <p:nvSpPr>
          <p:cNvPr id="1048671" name="深度视觉·原创设计 https://www.docer.com/works?userid=22383862"/>
          <p:cNvSpPr/>
          <p:nvPr/>
        </p:nvSpPr>
        <p:spPr>
          <a:xfrm>
            <a:off x="1209628" y="1175774"/>
            <a:ext cx="3271353" cy="2876960"/>
          </a:xfrm>
          <a:prstGeom prst="arc">
            <a:avLst>
              <a:gd name="adj1" fmla="val 7914138"/>
              <a:gd name="adj2" fmla="val 2868450"/>
            </a:avLst>
          </a:prstGeom>
          <a:ln w="889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p>
            <a:pPr algn="ctr"/>
            <a:endParaRPr lang="en-US" sz="2800">
              <a:solidFill>
                <a:schemeClr val="tx1">
                  <a:lumMod val="65000"/>
                  <a:lumOff val="35000"/>
                </a:schemeClr>
              </a:solidFill>
              <a:latin typeface="Source Han Sans CN" panose="020B0500000000000000" pitchFamily="34" charset="-128"/>
              <a:ea typeface="Source Han Sans CN" panose="020B0500000000000000" pitchFamily="34" charset="-128"/>
            </a:endParaRPr>
          </a:p>
        </p:txBody>
      </p:sp>
      <p:sp>
        <p:nvSpPr>
          <p:cNvPr id="1048672" name="深度视觉·原创设计 https://www.docer.com/works?userid=22383862"/>
          <p:cNvSpPr/>
          <p:nvPr/>
        </p:nvSpPr>
        <p:spPr>
          <a:xfrm>
            <a:off x="2466703" y="752191"/>
            <a:ext cx="866747" cy="7843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18872" rIns="0" bIns="0" rtlCol="0" anchor="ctr"/>
          <a:p>
            <a:pPr algn="ctr"/>
            <a:endParaRPr lang="en-US" sz="2400" dirty="0">
              <a:solidFill>
                <a:schemeClr val="tx1">
                  <a:lumMod val="65000"/>
                  <a:lumOff val="35000"/>
                </a:schemeClr>
              </a:solidFill>
              <a:latin typeface="Source Han Sans CN" panose="020B0500000000000000" pitchFamily="34" charset="-128"/>
              <a:ea typeface="Source Han Sans CN" panose="020B0500000000000000" pitchFamily="34" charset="-128"/>
            </a:endParaRPr>
          </a:p>
        </p:txBody>
      </p:sp>
      <p:sp>
        <p:nvSpPr>
          <p:cNvPr id="1048673" name="深度视觉·原创设计 https://www.docer.com/works?userid=22383862"/>
          <p:cNvSpPr/>
          <p:nvPr/>
        </p:nvSpPr>
        <p:spPr>
          <a:xfrm>
            <a:off x="4480866" y="5692093"/>
            <a:ext cx="911576" cy="9115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65176" tIns="118872" rIns="0" bIns="0" rtlCol="0" anchor="ctr"/>
          <a:p>
            <a:pPr algn="ctr"/>
            <a:endParaRPr lang="en-US" sz="2400" dirty="0">
              <a:solidFill>
                <a:schemeClr val="tx1">
                  <a:lumMod val="65000"/>
                  <a:lumOff val="35000"/>
                </a:schemeClr>
              </a:solidFill>
              <a:latin typeface="Source Han Sans CN" panose="020B0500000000000000" pitchFamily="34" charset="-128"/>
              <a:ea typeface="Source Han Sans CN" panose="020B0500000000000000" pitchFamily="34" charset="-128"/>
            </a:endParaRPr>
          </a:p>
        </p:txBody>
      </p:sp>
      <p:sp>
        <p:nvSpPr>
          <p:cNvPr id="1048674" name="深度视觉·原创设计 https://www.docer.com/works?userid=22383862"/>
          <p:cNvSpPr/>
          <p:nvPr/>
        </p:nvSpPr>
        <p:spPr>
          <a:xfrm>
            <a:off x="6497503" y="712500"/>
            <a:ext cx="911576" cy="863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18872" rIns="0" bIns="0" rtlCol="0" anchor="ctr"/>
          <a:p>
            <a:pPr algn="ctr"/>
            <a:endParaRPr lang="en-US" sz="2400" dirty="0">
              <a:solidFill>
                <a:schemeClr val="tx1">
                  <a:lumMod val="65000"/>
                  <a:lumOff val="35000"/>
                </a:schemeClr>
              </a:solidFill>
              <a:latin typeface="Source Han Sans CN" panose="020B0500000000000000" pitchFamily="34" charset="-128"/>
              <a:ea typeface="Source Han Sans CN" panose="020B0500000000000000" pitchFamily="34" charset="-128"/>
            </a:endParaRPr>
          </a:p>
        </p:txBody>
      </p:sp>
      <p:sp>
        <p:nvSpPr>
          <p:cNvPr id="1048675" name="深度视觉·原创设计 https://www.docer.com/works?userid=22383862"/>
          <p:cNvSpPr/>
          <p:nvPr/>
        </p:nvSpPr>
        <p:spPr>
          <a:xfrm>
            <a:off x="8470228" y="5692131"/>
            <a:ext cx="958533" cy="9115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18872" rIns="0" bIns="0" rtlCol="0" anchor="ctr"/>
          <a:p>
            <a:pPr algn="ctr"/>
            <a:endParaRPr lang="en-US" sz="2400" dirty="0">
              <a:solidFill>
                <a:schemeClr val="tx1">
                  <a:lumMod val="65000"/>
                  <a:lumOff val="35000"/>
                </a:schemeClr>
              </a:solidFill>
              <a:latin typeface="Source Han Sans CN" panose="020B0500000000000000" pitchFamily="34" charset="-128"/>
              <a:ea typeface="Source Han Sans CN" panose="020B0500000000000000" pitchFamily="34" charset="-128"/>
            </a:endParaRPr>
          </a:p>
        </p:txBody>
      </p:sp>
      <p:sp>
        <p:nvSpPr>
          <p:cNvPr id="1048677" name="深度视觉·原创设计 https://www.docer.com/works?userid=22383862"/>
          <p:cNvSpPr txBox="1"/>
          <p:nvPr/>
        </p:nvSpPr>
        <p:spPr>
          <a:xfrm>
            <a:off x="2651682" y="935991"/>
            <a:ext cx="527709" cy="461665"/>
          </a:xfrm>
          <a:prstGeom prst="rect">
            <a:avLst/>
          </a:prstGeom>
          <a:noFill/>
        </p:spPr>
        <p:txBody>
          <a:bodyPr wrap="none" rtlCol="0">
            <a:spAutoFit/>
          </a:bodyPr>
          <a:p>
            <a:pPr algn="ctr"/>
            <a:r>
              <a:rPr lang="en-US" sz="2400" dirty="0">
                <a:solidFill>
                  <a:schemeClr val="bg1"/>
                </a:solidFill>
                <a:latin typeface="Source Han Sans CN" panose="020B0500000000000000" pitchFamily="34" charset="-128"/>
                <a:ea typeface="Source Han Sans CN" panose="020B0500000000000000" pitchFamily="34" charset="-128"/>
              </a:rPr>
              <a:t>01</a:t>
            </a:r>
            <a:endParaRPr lang="en-US" sz="2400" dirty="0">
              <a:solidFill>
                <a:schemeClr val="bg1"/>
              </a:solidFill>
              <a:latin typeface="Source Han Sans CN" panose="020B0500000000000000" pitchFamily="34" charset="-128"/>
              <a:ea typeface="Source Han Sans CN" panose="020B0500000000000000" pitchFamily="34" charset="-128"/>
            </a:endParaRPr>
          </a:p>
        </p:txBody>
      </p:sp>
      <p:sp>
        <p:nvSpPr>
          <p:cNvPr id="1048678" name="深度视觉·原创设计 https://www.docer.com/works?userid=22383862"/>
          <p:cNvSpPr txBox="1"/>
          <p:nvPr/>
        </p:nvSpPr>
        <p:spPr>
          <a:xfrm>
            <a:off x="4666334" y="5917048"/>
            <a:ext cx="527709" cy="461665"/>
          </a:xfrm>
          <a:prstGeom prst="rect">
            <a:avLst/>
          </a:prstGeom>
          <a:noFill/>
        </p:spPr>
        <p:txBody>
          <a:bodyPr wrap="none" rtlCol="0">
            <a:spAutoFit/>
          </a:bodyPr>
          <a:p>
            <a:pPr algn="ctr"/>
            <a:r>
              <a:rPr lang="en-US" sz="2400" dirty="0">
                <a:solidFill>
                  <a:schemeClr val="bg1"/>
                </a:solidFill>
                <a:latin typeface="Source Han Sans CN" panose="020B0500000000000000" pitchFamily="34" charset="-128"/>
                <a:ea typeface="Source Han Sans CN" panose="020B0500000000000000" pitchFamily="34" charset="-128"/>
              </a:rPr>
              <a:t>02</a:t>
            </a:r>
            <a:endParaRPr lang="en-US" sz="2400" dirty="0">
              <a:solidFill>
                <a:schemeClr val="bg1"/>
              </a:solidFill>
              <a:latin typeface="Source Han Sans CN" panose="020B0500000000000000" pitchFamily="34" charset="-128"/>
              <a:ea typeface="Source Han Sans CN" panose="020B0500000000000000" pitchFamily="34" charset="-128"/>
            </a:endParaRPr>
          </a:p>
        </p:txBody>
      </p:sp>
      <p:sp>
        <p:nvSpPr>
          <p:cNvPr id="1048679" name="深度视觉·原创设计 https://www.docer.com/works?userid=22383862"/>
          <p:cNvSpPr txBox="1"/>
          <p:nvPr/>
        </p:nvSpPr>
        <p:spPr>
          <a:xfrm>
            <a:off x="6617162" y="889639"/>
            <a:ext cx="669428" cy="509482"/>
          </a:xfrm>
          <a:prstGeom prst="rect">
            <a:avLst/>
          </a:prstGeom>
          <a:noFill/>
        </p:spPr>
        <p:txBody>
          <a:bodyPr wrap="square" rtlCol="0">
            <a:noAutofit/>
          </a:bodyPr>
          <a:p>
            <a:pPr algn="ctr"/>
            <a:r>
              <a:rPr lang="en-US" sz="2400" dirty="0">
                <a:solidFill>
                  <a:schemeClr val="bg1"/>
                </a:solidFill>
                <a:latin typeface="Source Han Sans CN" panose="020B0500000000000000" pitchFamily="34" charset="-128"/>
                <a:ea typeface="Source Han Sans CN" panose="020B0500000000000000" pitchFamily="34" charset="-128"/>
              </a:rPr>
              <a:t>03</a:t>
            </a:r>
            <a:endParaRPr lang="en-US" sz="2400" dirty="0">
              <a:solidFill>
                <a:schemeClr val="bg1"/>
              </a:solidFill>
              <a:latin typeface="Source Han Sans CN" panose="020B0500000000000000" pitchFamily="34" charset="-128"/>
              <a:ea typeface="Source Han Sans CN" panose="020B0500000000000000" pitchFamily="34" charset="-128"/>
            </a:endParaRPr>
          </a:p>
        </p:txBody>
      </p:sp>
      <p:sp>
        <p:nvSpPr>
          <p:cNvPr id="1048680" name="深度视觉·原创设计 https://www.docer.com/works?userid=22383862"/>
          <p:cNvSpPr txBox="1"/>
          <p:nvPr/>
        </p:nvSpPr>
        <p:spPr>
          <a:xfrm>
            <a:off x="8559239" y="5881830"/>
            <a:ext cx="767057" cy="496902"/>
          </a:xfrm>
          <a:prstGeom prst="rect">
            <a:avLst/>
          </a:prstGeom>
          <a:noFill/>
        </p:spPr>
        <p:txBody>
          <a:bodyPr wrap="square" rtlCol="0">
            <a:noAutofit/>
          </a:bodyPr>
          <a:p>
            <a:pPr algn="ctr"/>
            <a:r>
              <a:rPr lang="en-US" sz="2400" dirty="0">
                <a:solidFill>
                  <a:schemeClr val="bg1"/>
                </a:solidFill>
                <a:latin typeface="Source Han Sans CN" panose="020B0500000000000000" pitchFamily="34" charset="-128"/>
                <a:ea typeface="Source Han Sans CN" panose="020B0500000000000000" pitchFamily="34" charset="-128"/>
              </a:rPr>
              <a:t>04</a:t>
            </a:r>
            <a:endParaRPr lang="en-US" sz="2400" dirty="0">
              <a:solidFill>
                <a:schemeClr val="bg1"/>
              </a:solidFill>
              <a:latin typeface="Source Han Sans CN" panose="020B0500000000000000" pitchFamily="34" charset="-128"/>
              <a:ea typeface="Source Han Sans CN" panose="020B0500000000000000" pitchFamily="34" charset="-128"/>
            </a:endParaRPr>
          </a:p>
        </p:txBody>
      </p:sp>
      <p:sp>
        <p:nvSpPr>
          <p:cNvPr id="1048682" name="深度视觉·原创设计 https://www.docer.com/works?userid=22383862"/>
          <p:cNvSpPr/>
          <p:nvPr/>
        </p:nvSpPr>
        <p:spPr>
          <a:xfrm>
            <a:off x="1664291" y="2363185"/>
            <a:ext cx="2362062" cy="707999"/>
          </a:xfrm>
          <a:prstGeom prst="rect">
            <a:avLst/>
          </a:prstGeom>
        </p:spPr>
        <p:txBody>
          <a:bodyPr wrap="square">
            <a:noAutofit/>
          </a:bodyPr>
          <a:p>
            <a:pPr lvl="0" algn="ctr">
              <a:lnSpc>
                <a:spcPts val="2000"/>
              </a:lnSpc>
            </a:pPr>
            <a:r>
              <a:rPr lang="zh-CN" altLang="en-US" sz="20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rPr>
              <a:t>吃早餐的最佳时间是早上七点到八点</a:t>
            </a:r>
            <a:endParaRPr lang="zh-CN" altLang="en-US" sz="20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endParaRPr>
          </a:p>
        </p:txBody>
      </p:sp>
      <p:sp>
        <p:nvSpPr>
          <p:cNvPr id="1048683" name="深度视觉·原创设计 https://www.docer.com/works?userid=22383862"/>
          <p:cNvSpPr/>
          <p:nvPr/>
        </p:nvSpPr>
        <p:spPr>
          <a:xfrm>
            <a:off x="2364249" y="1819623"/>
            <a:ext cx="1115594" cy="339090"/>
          </a:xfrm>
          <a:prstGeom prst="rect">
            <a:avLst/>
          </a:prstGeom>
        </p:spPr>
        <p:txBody>
          <a:bodyPr wrap="square">
            <a:noAutofit/>
          </a:bodyPr>
          <a:p>
            <a:pPr marL="0" marR="0" lvl="0" indent="0" algn="l" defTabSz="914400" rtl="0" eaLnBrk="1" fontAlgn="auto" latinLnBrk="0" hangingPunct="1">
              <a:lnSpc>
                <a:spcPct val="100000"/>
              </a:lnSpc>
              <a:spcBef>
                <a:spcPts val="0"/>
              </a:spcBef>
              <a:spcAft>
                <a:spcPts val="0"/>
              </a:spcAft>
              <a:buClrTx/>
              <a:buSzTx/>
              <a:buFontTx/>
              <a:buNone/>
            </a:pPr>
            <a:r>
              <a:rPr lang="en-US" altLang="zh-CN" sz="2400" b="1"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rPr>
              <a:t>TIME</a:t>
            </a:r>
            <a:endParaRPr kumimoji="0" lang="zh-CN" altLang="en-US" sz="2400" b="1" i="0" u="none" strike="noStrike" kern="1200" cap="none" spc="0" normalizeH="0" baseline="0"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endParaRPr>
          </a:p>
        </p:txBody>
      </p:sp>
      <p:sp>
        <p:nvSpPr>
          <p:cNvPr id="1048684" name="深度视觉·原创设计 https://www.docer.com/works?userid=22383862"/>
          <p:cNvSpPr/>
          <p:nvPr/>
        </p:nvSpPr>
        <p:spPr>
          <a:xfrm>
            <a:off x="5812628" y="2363185"/>
            <a:ext cx="2281326" cy="1116965"/>
          </a:xfrm>
          <a:prstGeom prst="rect">
            <a:avLst/>
          </a:prstGeom>
        </p:spPr>
        <p:txBody>
          <a:bodyPr wrap="square">
            <a:noAutofit/>
          </a:bodyPr>
          <a:p>
            <a:pPr lvl="0" algn="ctr">
              <a:lnSpc>
                <a:spcPts val="2000"/>
              </a:lnSpc>
            </a:pPr>
            <a:r>
              <a:rPr lang="en-US" altLang="zh-CN"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rPr>
              <a:t>1.</a:t>
            </a:r>
            <a:r>
              <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rPr>
              <a:t>容易低血糖</a:t>
            </a:r>
            <a:endPar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endParaRPr>
          </a:p>
          <a:p>
            <a:pPr lvl="0" algn="ctr">
              <a:lnSpc>
                <a:spcPts val="2000"/>
              </a:lnSpc>
            </a:pPr>
            <a:r>
              <a:rPr lang="en-US" altLang="zh-CN"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rPr>
              <a:t>2.</a:t>
            </a:r>
            <a:r>
              <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rPr>
              <a:t>没有充沛的能量进行正常的工作和生活</a:t>
            </a:r>
            <a:endPar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endParaRPr>
          </a:p>
        </p:txBody>
      </p:sp>
      <p:sp>
        <p:nvSpPr>
          <p:cNvPr id="1048685" name="深度视觉·原创设计 https://www.docer.com/works?userid=22383862"/>
          <p:cNvSpPr/>
          <p:nvPr/>
        </p:nvSpPr>
        <p:spPr>
          <a:xfrm>
            <a:off x="6020517" y="1748458"/>
            <a:ext cx="1865546" cy="481418"/>
          </a:xfrm>
          <a:prstGeom prst="rect">
            <a:avLst/>
          </a:prstGeom>
        </p:spPr>
        <p:txBody>
          <a:bodyPr wrap="square">
            <a:noAutofit/>
          </a:bodyPr>
          <a:p>
            <a:pPr marL="0" marR="0" lvl="0" indent="0" algn="l" defTabSz="914400" rtl="0" eaLnBrk="1" fontAlgn="auto" latinLnBrk="0" hangingPunct="1">
              <a:lnSpc>
                <a:spcPct val="100000"/>
              </a:lnSpc>
              <a:spcBef>
                <a:spcPts val="0"/>
              </a:spcBef>
              <a:spcAft>
                <a:spcPts val="0"/>
              </a:spcAft>
              <a:buClrTx/>
              <a:buSzTx/>
              <a:buFontTx/>
              <a:buNone/>
            </a:pPr>
            <a:r>
              <a:rPr lang="zh-CN" altLang="en-US" b="1"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rPr>
              <a:t>不吃早餐有哪些常见的体现？</a:t>
            </a:r>
            <a:endParaRPr kumimoji="0" lang="zh-CN" altLang="en-US" b="1" i="0" u="none" strike="noStrike" kern="1200" cap="none" spc="0" normalizeH="0" baseline="0"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endParaRPr>
          </a:p>
        </p:txBody>
      </p:sp>
      <p:sp>
        <p:nvSpPr>
          <p:cNvPr id="1048688" name="深度视觉·原创设计 https://www.docer.com/works?userid=22383862"/>
          <p:cNvSpPr/>
          <p:nvPr/>
        </p:nvSpPr>
        <p:spPr>
          <a:xfrm>
            <a:off x="7798193" y="4615408"/>
            <a:ext cx="2302604" cy="1036807"/>
          </a:xfrm>
          <a:prstGeom prst="rect">
            <a:avLst/>
          </a:prstGeom>
        </p:spPr>
        <p:txBody>
          <a:bodyPr wrap="square">
            <a:noAutofit/>
          </a:bodyPr>
          <a:p>
            <a:pPr lvl="0" algn="ctr">
              <a:lnSpc>
                <a:spcPts val="2000"/>
              </a:lnSpc>
            </a:pPr>
            <a:r>
              <a:rPr lang="zh-CN" altLang="en-US" sz="1600" dirty="0">
                <a:solidFill>
                  <a:schemeClr val="bg1">
                    <a:lumMod val="50000"/>
                  </a:schemeClr>
                </a:solidFill>
                <a:latin typeface="思源黑体 CN Normal" charset="0"/>
                <a:ea typeface="思源黑体 CN Normal" charset="0"/>
                <a:sym typeface="FZHei-B01S" panose="02010601030101010101" pitchFamily="2" charset="-122"/>
              </a:rPr>
              <a:t>为了保证自己的身体健康和充满活力的每一天</a:t>
            </a:r>
            <a:endPar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endParaRPr>
          </a:p>
        </p:txBody>
      </p:sp>
      <p:sp>
        <p:nvSpPr>
          <p:cNvPr id="1048689" name="深度视觉·原创设计 https://www.docer.com/works?userid=22383862"/>
          <p:cNvSpPr/>
          <p:nvPr/>
        </p:nvSpPr>
        <p:spPr>
          <a:xfrm>
            <a:off x="8233283" y="3958173"/>
            <a:ext cx="1227553" cy="582929"/>
          </a:xfrm>
          <a:prstGeom prst="rect">
            <a:avLst/>
          </a:prstGeom>
        </p:spPr>
        <p:txBody>
          <a:bodyPr wrap="square">
            <a:noAutofit/>
          </a:bodyPr>
          <a:p>
            <a:pPr marL="0" marR="0" lvl="0" indent="0" algn="l" defTabSz="914400" rtl="0" eaLnBrk="1" fontAlgn="auto" latinLnBrk="0" hangingPunct="1">
              <a:lnSpc>
                <a:spcPct val="100000"/>
              </a:lnSpc>
              <a:spcBef>
                <a:spcPts val="0"/>
              </a:spcBef>
              <a:spcAft>
                <a:spcPts val="0"/>
              </a:spcAft>
              <a:buClrTx/>
              <a:buSzTx/>
              <a:buFontTx/>
              <a:buNone/>
            </a:pPr>
            <a:r>
              <a:rPr kumimoji="0" lang="zh-CN" altLang="en-US" sz="2000" b="1" i="0" u="none" strike="noStrike" kern="1200" cap="none" spc="0" normalizeH="0" baseline="0" noProof="0" dirty="0">
                <a:ln>
                  <a:noFill/>
                </a:ln>
                <a:solidFill>
                  <a:schemeClr val="tx1">
                    <a:lumMod val="75000"/>
                    <a:lumOff val="25000"/>
                  </a:schemeClr>
                </a:solidFill>
                <a:effectLst/>
                <a:uLnTx/>
                <a:uFillTx/>
                <a:latin typeface="思源黑体 CN Normal" charset="0"/>
                <a:ea typeface="思源黑体 CN Normal" charset="0"/>
                <a:cs typeface="Open Sans" panose="020B0606030504020204" pitchFamily="34" charset="0"/>
                <a:sym typeface="+mn-ea"/>
              </a:rPr>
              <a:t>勤吃早餐</a:t>
            </a:r>
            <a:endParaRPr kumimoji="0" lang="zh-CN" altLang="en-US" sz="2000" b="1" i="0" u="none" strike="noStrike" kern="1200" cap="none" spc="0" normalizeH="0" baseline="0"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endParaRPr>
          </a:p>
        </p:txBody>
      </p:sp>
      <p:sp>
        <p:nvSpPr>
          <p:cNvPr id="1048690" name="深度视觉·原创设计 https://www.docer.com/works?userid=22383862"/>
          <p:cNvSpPr/>
          <p:nvPr/>
        </p:nvSpPr>
        <p:spPr>
          <a:xfrm>
            <a:off x="3604433" y="4575529"/>
            <a:ext cx="2573624" cy="1116603"/>
          </a:xfrm>
          <a:prstGeom prst="rect">
            <a:avLst/>
          </a:prstGeom>
        </p:spPr>
        <p:txBody>
          <a:bodyPr wrap="square">
            <a:noAutofit/>
          </a:bodyPr>
          <a:p>
            <a:pPr lvl="0" algn="ctr">
              <a:lnSpc>
                <a:spcPts val="2000"/>
              </a:lnSpc>
            </a:pPr>
            <a:r>
              <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rPr>
              <a:t>因为肠胃需要有充足的休息，并且要留出</a:t>
            </a:r>
            <a:r>
              <a:rPr lang="en-US" altLang="zh-CN"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rPr>
              <a:t>3</a:t>
            </a:r>
            <a:r>
              <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rPr>
              <a:t>个小时消化，为午餐空出位置</a:t>
            </a:r>
            <a:endPar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sym typeface="FZHei-B01S" panose="02010601030101010101" pitchFamily="2" charset="-122"/>
            </a:endParaRPr>
          </a:p>
        </p:txBody>
      </p:sp>
      <p:sp>
        <p:nvSpPr>
          <p:cNvPr id="1048691" name="深度视觉·原创设计 https://www.docer.com/works?userid=22383862"/>
          <p:cNvSpPr/>
          <p:nvPr/>
        </p:nvSpPr>
        <p:spPr>
          <a:xfrm>
            <a:off x="3850460" y="3849121"/>
            <a:ext cx="2287001" cy="722040"/>
          </a:xfrm>
          <a:prstGeom prst="rect">
            <a:avLst/>
          </a:prstGeom>
        </p:spPr>
        <p:txBody>
          <a:bodyPr wrap="square">
            <a:noAutofit/>
          </a:bodyPr>
          <a:p>
            <a:pPr marL="0" marR="0" lvl="0" indent="0" algn="l" defTabSz="914400" rtl="0" eaLnBrk="1" fontAlgn="auto" latinLnBrk="0" hangingPunct="1">
              <a:lnSpc>
                <a:spcPct val="100000"/>
              </a:lnSpc>
              <a:spcBef>
                <a:spcPts val="0"/>
              </a:spcBef>
              <a:spcAft>
                <a:spcPts val="0"/>
              </a:spcAft>
              <a:buClrTx/>
              <a:buSzTx/>
              <a:buFontTx/>
              <a:buNone/>
            </a:pPr>
            <a:r>
              <a:rPr lang="zh-CN" altLang="en-US" b="1"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rPr>
              <a:t>过早或过晚吃早餐可能不利于身体健康！</a:t>
            </a:r>
            <a:endParaRPr lang="zh-CN" altLang="en-US" b="1"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endParaRPr>
          </a:p>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b="1" i="0" u="none" strike="noStrike" kern="1200" cap="none" spc="0" normalizeH="0" baseline="0"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48682"/>
                                        </p:tgtEl>
                                        <p:attrNameLst>
                                          <p:attrName>style.visibility</p:attrName>
                                        </p:attrNameLst>
                                      </p:cBhvr>
                                      <p:to>
                                        <p:strVal val="visible"/>
                                      </p:to>
                                    </p:set>
                                    <p:animEffect transition="in" filter="fade">
                                      <p:cBhvr>
                                        <p:cTn id="7" dur="1000"/>
                                        <p:tgtEl>
                                          <p:spTgt spid="1048682"/>
                                        </p:tgtEl>
                                      </p:cBhvr>
                                    </p:animEffect>
                                    <p:anim calcmode="lin" valueType="num">
                                      <p:cBhvr>
                                        <p:cTn id="8" dur="1000" fill="hold"/>
                                        <p:tgtEl>
                                          <p:spTgt spid="1048682"/>
                                        </p:tgtEl>
                                        <p:attrNameLst>
                                          <p:attrName>ppt_x</p:attrName>
                                        </p:attrNameLst>
                                      </p:cBhvr>
                                      <p:tavLst>
                                        <p:tav tm="0">
                                          <p:val>
                                            <p:strVal val="#ppt_x"/>
                                          </p:val>
                                        </p:tav>
                                        <p:tav tm="100000">
                                          <p:val>
                                            <p:strVal val="#ppt_x"/>
                                          </p:val>
                                        </p:tav>
                                      </p:tavLst>
                                    </p:anim>
                                    <p:anim calcmode="lin" valueType="num">
                                      <p:cBhvr>
                                        <p:cTn id="9" dur="1000" fill="hold"/>
                                        <p:tgtEl>
                                          <p:spTgt spid="104868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48683"/>
                                        </p:tgtEl>
                                        <p:attrNameLst>
                                          <p:attrName>style.visibility</p:attrName>
                                        </p:attrNameLst>
                                      </p:cBhvr>
                                      <p:to>
                                        <p:strVal val="visible"/>
                                      </p:to>
                                    </p:set>
                                    <p:animEffect transition="in" filter="fade">
                                      <p:cBhvr>
                                        <p:cTn id="12" dur="1000"/>
                                        <p:tgtEl>
                                          <p:spTgt spid="1048683"/>
                                        </p:tgtEl>
                                      </p:cBhvr>
                                    </p:animEffect>
                                    <p:anim calcmode="lin" valueType="num">
                                      <p:cBhvr>
                                        <p:cTn id="13" dur="1000" fill="hold"/>
                                        <p:tgtEl>
                                          <p:spTgt spid="1048683"/>
                                        </p:tgtEl>
                                        <p:attrNameLst>
                                          <p:attrName>ppt_x</p:attrName>
                                        </p:attrNameLst>
                                      </p:cBhvr>
                                      <p:tavLst>
                                        <p:tav tm="0">
                                          <p:val>
                                            <p:strVal val="#ppt_x"/>
                                          </p:val>
                                        </p:tav>
                                        <p:tav tm="100000">
                                          <p:val>
                                            <p:strVal val="#ppt_x"/>
                                          </p:val>
                                        </p:tav>
                                      </p:tavLst>
                                    </p:anim>
                                    <p:anim calcmode="lin" valueType="num">
                                      <p:cBhvr>
                                        <p:cTn id="14" dur="1000" fill="hold"/>
                                        <p:tgtEl>
                                          <p:spTgt spid="104868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048684"/>
                                        </p:tgtEl>
                                        <p:attrNameLst>
                                          <p:attrName>style.visibility</p:attrName>
                                        </p:attrNameLst>
                                      </p:cBhvr>
                                      <p:to>
                                        <p:strVal val="visible"/>
                                      </p:to>
                                    </p:set>
                                    <p:animEffect transition="in" filter="fade">
                                      <p:cBhvr>
                                        <p:cTn id="18" dur="1000"/>
                                        <p:tgtEl>
                                          <p:spTgt spid="1048684"/>
                                        </p:tgtEl>
                                      </p:cBhvr>
                                    </p:animEffect>
                                    <p:anim calcmode="lin" valueType="num">
                                      <p:cBhvr>
                                        <p:cTn id="19" dur="1000" fill="hold"/>
                                        <p:tgtEl>
                                          <p:spTgt spid="1048684"/>
                                        </p:tgtEl>
                                        <p:attrNameLst>
                                          <p:attrName>ppt_x</p:attrName>
                                        </p:attrNameLst>
                                      </p:cBhvr>
                                      <p:tavLst>
                                        <p:tav tm="0">
                                          <p:val>
                                            <p:strVal val="#ppt_x"/>
                                          </p:val>
                                        </p:tav>
                                        <p:tav tm="100000">
                                          <p:val>
                                            <p:strVal val="#ppt_x"/>
                                          </p:val>
                                        </p:tav>
                                      </p:tavLst>
                                    </p:anim>
                                    <p:anim calcmode="lin" valueType="num">
                                      <p:cBhvr>
                                        <p:cTn id="20" dur="1000" fill="hold"/>
                                        <p:tgtEl>
                                          <p:spTgt spid="104868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048685"/>
                                        </p:tgtEl>
                                        <p:attrNameLst>
                                          <p:attrName>style.visibility</p:attrName>
                                        </p:attrNameLst>
                                      </p:cBhvr>
                                      <p:to>
                                        <p:strVal val="visible"/>
                                      </p:to>
                                    </p:set>
                                    <p:animEffect transition="in" filter="fade">
                                      <p:cBhvr>
                                        <p:cTn id="23" dur="1000"/>
                                        <p:tgtEl>
                                          <p:spTgt spid="1048685"/>
                                        </p:tgtEl>
                                      </p:cBhvr>
                                    </p:animEffect>
                                    <p:anim calcmode="lin" valueType="num">
                                      <p:cBhvr>
                                        <p:cTn id="24" dur="1000" fill="hold"/>
                                        <p:tgtEl>
                                          <p:spTgt spid="1048685"/>
                                        </p:tgtEl>
                                        <p:attrNameLst>
                                          <p:attrName>ppt_x</p:attrName>
                                        </p:attrNameLst>
                                      </p:cBhvr>
                                      <p:tavLst>
                                        <p:tav tm="0">
                                          <p:val>
                                            <p:strVal val="#ppt_x"/>
                                          </p:val>
                                        </p:tav>
                                        <p:tav tm="100000">
                                          <p:val>
                                            <p:strVal val="#ppt_x"/>
                                          </p:val>
                                        </p:tav>
                                      </p:tavLst>
                                    </p:anim>
                                    <p:anim calcmode="lin" valueType="num">
                                      <p:cBhvr>
                                        <p:cTn id="25" dur="1000" fill="hold"/>
                                        <p:tgtEl>
                                          <p:spTgt spid="1048685"/>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grpId="0" nodeType="afterEffect">
                                  <p:stCondLst>
                                    <p:cond delay="0"/>
                                  </p:stCondLst>
                                  <p:childTnLst>
                                    <p:set>
                                      <p:cBhvr>
                                        <p:cTn id="28" dur="1" fill="hold">
                                          <p:stCondLst>
                                            <p:cond delay="0"/>
                                          </p:stCondLst>
                                        </p:cTn>
                                        <p:tgtEl>
                                          <p:spTgt spid="1048688"/>
                                        </p:tgtEl>
                                        <p:attrNameLst>
                                          <p:attrName>style.visibility</p:attrName>
                                        </p:attrNameLst>
                                      </p:cBhvr>
                                      <p:to>
                                        <p:strVal val="visible"/>
                                      </p:to>
                                    </p:set>
                                    <p:animEffect transition="in" filter="fade">
                                      <p:cBhvr>
                                        <p:cTn id="29" dur="1000"/>
                                        <p:tgtEl>
                                          <p:spTgt spid="1048688"/>
                                        </p:tgtEl>
                                      </p:cBhvr>
                                    </p:animEffect>
                                    <p:anim calcmode="lin" valueType="num">
                                      <p:cBhvr>
                                        <p:cTn id="30" dur="1000" fill="hold"/>
                                        <p:tgtEl>
                                          <p:spTgt spid="1048688"/>
                                        </p:tgtEl>
                                        <p:attrNameLst>
                                          <p:attrName>ppt_x</p:attrName>
                                        </p:attrNameLst>
                                      </p:cBhvr>
                                      <p:tavLst>
                                        <p:tav tm="0">
                                          <p:val>
                                            <p:strVal val="#ppt_x"/>
                                          </p:val>
                                        </p:tav>
                                        <p:tav tm="100000">
                                          <p:val>
                                            <p:strVal val="#ppt_x"/>
                                          </p:val>
                                        </p:tav>
                                      </p:tavLst>
                                    </p:anim>
                                    <p:anim calcmode="lin" valueType="num">
                                      <p:cBhvr>
                                        <p:cTn id="31" dur="1000" fill="hold"/>
                                        <p:tgtEl>
                                          <p:spTgt spid="104868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48689"/>
                                        </p:tgtEl>
                                        <p:attrNameLst>
                                          <p:attrName>style.visibility</p:attrName>
                                        </p:attrNameLst>
                                      </p:cBhvr>
                                      <p:to>
                                        <p:strVal val="visible"/>
                                      </p:to>
                                    </p:set>
                                    <p:animEffect transition="in" filter="fade">
                                      <p:cBhvr>
                                        <p:cTn id="34" dur="1000"/>
                                        <p:tgtEl>
                                          <p:spTgt spid="1048689"/>
                                        </p:tgtEl>
                                      </p:cBhvr>
                                    </p:animEffect>
                                    <p:anim calcmode="lin" valueType="num">
                                      <p:cBhvr>
                                        <p:cTn id="35" dur="1000" fill="hold"/>
                                        <p:tgtEl>
                                          <p:spTgt spid="1048689"/>
                                        </p:tgtEl>
                                        <p:attrNameLst>
                                          <p:attrName>ppt_x</p:attrName>
                                        </p:attrNameLst>
                                      </p:cBhvr>
                                      <p:tavLst>
                                        <p:tav tm="0">
                                          <p:val>
                                            <p:strVal val="#ppt_x"/>
                                          </p:val>
                                        </p:tav>
                                        <p:tav tm="100000">
                                          <p:val>
                                            <p:strVal val="#ppt_x"/>
                                          </p:val>
                                        </p:tav>
                                      </p:tavLst>
                                    </p:anim>
                                    <p:anim calcmode="lin" valueType="num">
                                      <p:cBhvr>
                                        <p:cTn id="36" dur="1000" fill="hold"/>
                                        <p:tgtEl>
                                          <p:spTgt spid="1048689"/>
                                        </p:tgtEl>
                                        <p:attrNameLst>
                                          <p:attrName>ppt_y</p:attrName>
                                        </p:attrNameLst>
                                      </p:cBhvr>
                                      <p:tavLst>
                                        <p:tav tm="0">
                                          <p:val>
                                            <p:strVal val="#ppt_y+.1"/>
                                          </p:val>
                                        </p:tav>
                                        <p:tav tm="100000">
                                          <p:val>
                                            <p:strVal val="#ppt_y"/>
                                          </p:val>
                                        </p:tav>
                                      </p:tavLst>
                                    </p:anim>
                                  </p:childTnLst>
                                </p:cTn>
                              </p:par>
                            </p:childTnLst>
                          </p:cTn>
                        </p:par>
                        <p:par>
                          <p:cTn id="37" fill="hold">
                            <p:stCondLst>
                              <p:cond delay="3000"/>
                            </p:stCondLst>
                            <p:childTnLst>
                              <p:par>
                                <p:cTn id="38" presetID="42" presetClass="entr" presetSubtype="0" fill="hold" grpId="0" nodeType="afterEffect">
                                  <p:stCondLst>
                                    <p:cond delay="0"/>
                                  </p:stCondLst>
                                  <p:childTnLst>
                                    <p:set>
                                      <p:cBhvr>
                                        <p:cTn id="39" dur="1" fill="hold">
                                          <p:stCondLst>
                                            <p:cond delay="0"/>
                                          </p:stCondLst>
                                        </p:cTn>
                                        <p:tgtEl>
                                          <p:spTgt spid="1048690"/>
                                        </p:tgtEl>
                                        <p:attrNameLst>
                                          <p:attrName>style.visibility</p:attrName>
                                        </p:attrNameLst>
                                      </p:cBhvr>
                                      <p:to>
                                        <p:strVal val="visible"/>
                                      </p:to>
                                    </p:set>
                                    <p:animEffect transition="in" filter="fade">
                                      <p:cBhvr>
                                        <p:cTn id="40" dur="1000"/>
                                        <p:tgtEl>
                                          <p:spTgt spid="1048690"/>
                                        </p:tgtEl>
                                      </p:cBhvr>
                                    </p:animEffect>
                                    <p:anim calcmode="lin" valueType="num">
                                      <p:cBhvr>
                                        <p:cTn id="41" dur="1000" fill="hold"/>
                                        <p:tgtEl>
                                          <p:spTgt spid="1048690"/>
                                        </p:tgtEl>
                                        <p:attrNameLst>
                                          <p:attrName>ppt_x</p:attrName>
                                        </p:attrNameLst>
                                      </p:cBhvr>
                                      <p:tavLst>
                                        <p:tav tm="0">
                                          <p:val>
                                            <p:strVal val="#ppt_x"/>
                                          </p:val>
                                        </p:tav>
                                        <p:tav tm="100000">
                                          <p:val>
                                            <p:strVal val="#ppt_x"/>
                                          </p:val>
                                        </p:tav>
                                      </p:tavLst>
                                    </p:anim>
                                    <p:anim calcmode="lin" valueType="num">
                                      <p:cBhvr>
                                        <p:cTn id="42" dur="1000" fill="hold"/>
                                        <p:tgtEl>
                                          <p:spTgt spid="1048690"/>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048691"/>
                                        </p:tgtEl>
                                        <p:attrNameLst>
                                          <p:attrName>style.visibility</p:attrName>
                                        </p:attrNameLst>
                                      </p:cBhvr>
                                      <p:to>
                                        <p:strVal val="visible"/>
                                      </p:to>
                                    </p:set>
                                    <p:animEffect transition="in" filter="fade">
                                      <p:cBhvr>
                                        <p:cTn id="45" dur="1000"/>
                                        <p:tgtEl>
                                          <p:spTgt spid="1048691"/>
                                        </p:tgtEl>
                                      </p:cBhvr>
                                    </p:animEffect>
                                    <p:anim calcmode="lin" valueType="num">
                                      <p:cBhvr>
                                        <p:cTn id="46" dur="1000" fill="hold"/>
                                        <p:tgtEl>
                                          <p:spTgt spid="1048691"/>
                                        </p:tgtEl>
                                        <p:attrNameLst>
                                          <p:attrName>ppt_x</p:attrName>
                                        </p:attrNameLst>
                                      </p:cBhvr>
                                      <p:tavLst>
                                        <p:tav tm="0">
                                          <p:val>
                                            <p:strVal val="#ppt_x"/>
                                          </p:val>
                                        </p:tav>
                                        <p:tav tm="100000">
                                          <p:val>
                                            <p:strVal val="#ppt_x"/>
                                          </p:val>
                                        </p:tav>
                                      </p:tavLst>
                                    </p:anim>
                                    <p:anim calcmode="lin" valueType="num">
                                      <p:cBhvr>
                                        <p:cTn id="47" dur="1000" fill="hold"/>
                                        <p:tgtEl>
                                          <p:spTgt spid="10486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82" grpId="0"/>
      <p:bldP spid="1048683" grpId="0"/>
      <p:bldP spid="1048684" grpId="0"/>
      <p:bldP spid="1048685" grpId="0"/>
      <p:bldP spid="1048688" grpId="0"/>
      <p:bldP spid="1048689" grpId="0"/>
      <p:bldP spid="1048690" grpId="0"/>
      <p:bldP spid="104869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8597" name="Freeform 8"/>
          <p:cNvSpPr/>
          <p:nvPr/>
        </p:nvSpPr>
        <p:spPr bwMode="auto">
          <a:xfrm>
            <a:off x="11519578" y="5436296"/>
            <a:ext cx="1344843" cy="1423292"/>
          </a:xfrm>
          <a:prstGeom prst="parallelogram">
            <a:avLst>
              <a:gd name="adj" fmla="val 48222"/>
            </a:avLst>
          </a:prstGeom>
          <a:solidFill>
            <a:srgbClr val="FDC544">
              <a:alpha val="100000"/>
            </a:srgb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文本框 7"/>
          <p:cNvSpPr txBox="1"/>
          <p:nvPr/>
        </p:nvSpPr>
        <p:spPr>
          <a:xfrm>
            <a:off x="457200" y="387350"/>
            <a:ext cx="2552700" cy="737235"/>
          </a:xfrm>
          <a:prstGeom prst="rect">
            <a:avLst/>
          </a:prstGeom>
          <a:noFill/>
        </p:spPr>
        <p:txBody>
          <a:bodyPr wrap="square" rtlCol="0">
            <a:spAutoFit/>
          </a:bodyPr>
          <a:p>
            <a:r>
              <a:rPr lang="zh-CN" sz="2400" dirty="0">
                <a:latin typeface="思源黑体" panose="020B0500000000000000" pitchFamily="34" charset="-122"/>
                <a:ea typeface="思源黑体" panose="020B0500000000000000" pitchFamily="34" charset="-122"/>
                <a:cs typeface="+mn-ea"/>
                <a:sym typeface="思源黑体" panose="020B0500000000000000" pitchFamily="34" charset="-122"/>
              </a:rPr>
              <a:t>参考文献</a:t>
            </a:r>
            <a:endParaRPr lang="zh-CN"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REFERENCE DOCUMENTS</a:t>
            </a:r>
            <a:endParaRPr lang="zh-CN" altLang="en-US"/>
          </a:p>
        </p:txBody>
      </p:sp>
      <p:sp>
        <p:nvSpPr>
          <p:cNvPr id="11" name="文本框 10"/>
          <p:cNvSpPr txBox="1"/>
          <p:nvPr/>
        </p:nvSpPr>
        <p:spPr>
          <a:xfrm>
            <a:off x="457200" y="1331595"/>
            <a:ext cx="10553700" cy="4083050"/>
          </a:xfrm>
          <a:prstGeom prst="rect">
            <a:avLst/>
          </a:prstGeom>
          <a:noFill/>
        </p:spPr>
        <p:txBody>
          <a:bodyPr wrap="square" rtlCol="0">
            <a:noAutofit/>
          </a:bodyPr>
          <a:p>
            <a:pPr>
              <a:lnSpc>
                <a:spcPct val="150000"/>
              </a:lnSpc>
            </a:pPr>
            <a:r>
              <a:rPr lang="en-US" altLang="zh-CN" sz="2000">
                <a:latin typeface="宋体" panose="02010600030101010101" pitchFamily="2" charset="-122"/>
                <a:ea typeface="宋体" panose="02010600030101010101" pitchFamily="2" charset="-122"/>
                <a:cs typeface="宋体" panose="02010600030101010101" pitchFamily="2" charset="-122"/>
              </a:rPr>
              <a:t>[</a:t>
            </a:r>
            <a:r>
              <a:rPr lang="zh-CN" altLang="en-US" sz="2000">
                <a:latin typeface="宋体" panose="02010600030101010101" pitchFamily="2" charset="-122"/>
                <a:ea typeface="宋体" panose="02010600030101010101" pitchFamily="2" charset="-122"/>
                <a:cs typeface="宋体" panose="02010600030101010101" pitchFamily="2" charset="-122"/>
              </a:rPr>
              <a:t>1]张杰,冯月明,滕克强,聂陶然,宋晓立.北京市密云区农村学生家长早餐行为现况[</a:t>
            </a:r>
            <a:r>
              <a:rPr lang="en-US" altLang="zh-CN" sz="2000">
                <a:latin typeface="宋体" panose="02010600030101010101" pitchFamily="2" charset="-122"/>
                <a:ea typeface="宋体" panose="02010600030101010101" pitchFamily="2" charset="-122"/>
                <a:cs typeface="宋体" panose="02010600030101010101" pitchFamily="2" charset="-122"/>
              </a:rPr>
              <a:t>J</a:t>
            </a:r>
            <a:r>
              <a:rPr lang="zh-CN" altLang="en-US" sz="2000">
                <a:latin typeface="宋体" panose="02010600030101010101" pitchFamily="2" charset="-122"/>
                <a:ea typeface="宋体" panose="02010600030101010101" pitchFamily="2" charset="-122"/>
                <a:cs typeface="宋体" panose="02010600030101010101" pitchFamily="2" charset="-122"/>
              </a:rPr>
              <a:t>].中国校医,2022.36(02):92-93+115.</a:t>
            </a:r>
            <a:endParaRPr lang="zh-CN" altLang="en-US" sz="20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000">
                <a:latin typeface="宋体" panose="02010600030101010101" pitchFamily="2" charset="-122"/>
                <a:ea typeface="宋体" panose="02010600030101010101" pitchFamily="2" charset="-122"/>
                <a:cs typeface="宋体" panose="02010600030101010101" pitchFamily="2" charset="-122"/>
              </a:rPr>
              <a:t>[2].长期不吃早餐危害大[</a:t>
            </a:r>
            <a:r>
              <a:rPr lang="en-US" altLang="zh-CN" sz="2000">
                <a:latin typeface="宋体" panose="02010600030101010101" pitchFamily="2" charset="-122"/>
                <a:ea typeface="宋体" panose="02010600030101010101" pitchFamily="2" charset="-122"/>
                <a:cs typeface="宋体" panose="02010600030101010101" pitchFamily="2" charset="-122"/>
              </a:rPr>
              <a:t>J</a:t>
            </a:r>
            <a:r>
              <a:rPr lang="zh-CN" altLang="en-US" sz="2000">
                <a:latin typeface="宋体" panose="02010600030101010101" pitchFamily="2" charset="-122"/>
                <a:ea typeface="宋体" panose="02010600030101010101" pitchFamily="2" charset="-122"/>
                <a:cs typeface="宋体" panose="02010600030101010101" pitchFamily="2" charset="-122"/>
              </a:rPr>
              <a:t>].致富天地.2022(02):77</a:t>
            </a:r>
            <a:r>
              <a:rPr lang="en-US" altLang="zh-CN" sz="2000">
                <a:latin typeface="宋体" panose="02010600030101010101" pitchFamily="2" charset="-122"/>
                <a:ea typeface="宋体" panose="02010600030101010101" pitchFamily="2" charset="-122"/>
                <a:cs typeface="宋体" panose="02010600030101010101" pitchFamily="2" charset="-122"/>
              </a:rPr>
              <a:t>.</a:t>
            </a:r>
            <a:endParaRPr lang="zh-CN" altLang="en-US" sz="20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000">
                <a:latin typeface="宋体" panose="02010600030101010101" pitchFamily="2" charset="-122"/>
                <a:ea typeface="宋体" panose="02010600030101010101" pitchFamily="2" charset="-122"/>
                <a:cs typeface="宋体" panose="02010600030101010101" pitchFamily="2" charset="-122"/>
              </a:rPr>
              <a:t>[</a:t>
            </a:r>
            <a:r>
              <a:rPr lang="en-US" altLang="zh-CN" sz="2000">
                <a:latin typeface="宋体" panose="02010600030101010101" pitchFamily="2" charset="-122"/>
                <a:ea typeface="宋体" panose="02010600030101010101" pitchFamily="2" charset="-122"/>
                <a:cs typeface="宋体" panose="02010600030101010101" pitchFamily="2" charset="-122"/>
              </a:rPr>
              <a:t>3</a:t>
            </a:r>
            <a:r>
              <a:rPr lang="zh-CN" altLang="en-US" sz="2000">
                <a:latin typeface="宋体" panose="02010600030101010101" pitchFamily="2" charset="-122"/>
                <a:ea typeface="宋体" panose="02010600030101010101" pitchFamily="2" charset="-122"/>
                <a:cs typeface="宋体" panose="02010600030101010101" pitchFamily="2" charset="-122"/>
              </a:rPr>
              <a:t>]徐晶卉. 上海今年计划新增早餐网点773个[N]. 文汇报,2022-01-26(003).</a:t>
            </a:r>
            <a:endParaRPr lang="zh-CN" altLang="en-US" sz="20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000">
                <a:latin typeface="宋体" panose="02010600030101010101" pitchFamily="2" charset="-122"/>
                <a:ea typeface="宋体" panose="02010600030101010101" pitchFamily="2" charset="-122"/>
                <a:cs typeface="宋体" panose="02010600030101010101" pitchFamily="2" charset="-122"/>
              </a:rPr>
              <a:t>[</a:t>
            </a:r>
            <a:r>
              <a:rPr lang="en-US" altLang="zh-CN" sz="2000">
                <a:latin typeface="宋体" panose="02010600030101010101" pitchFamily="2" charset="-122"/>
                <a:ea typeface="宋体" panose="02010600030101010101" pitchFamily="2" charset="-122"/>
                <a:cs typeface="宋体" panose="02010600030101010101" pitchFamily="2" charset="-122"/>
              </a:rPr>
              <a:t>4</a:t>
            </a:r>
            <a:r>
              <a:rPr lang="zh-CN" altLang="en-US" sz="2000">
                <a:latin typeface="宋体" panose="02010600030101010101" pitchFamily="2" charset="-122"/>
                <a:ea typeface="宋体" panose="02010600030101010101" pitchFamily="2" charset="-122"/>
                <a:cs typeface="宋体" panose="02010600030101010101" pitchFamily="2" charset="-122"/>
              </a:rPr>
              <a:t>]牛萌.不同人群早餐选择大不同[J].农家致富,2022(02):58.</a:t>
            </a:r>
            <a:endParaRPr lang="zh-CN" altLang="en-US" sz="20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000">
                <a:latin typeface="宋体" panose="02010600030101010101" pitchFamily="2" charset="-122"/>
                <a:ea typeface="宋体" panose="02010600030101010101" pitchFamily="2" charset="-122"/>
                <a:cs typeface="宋体" panose="02010600030101010101" pitchFamily="2" charset="-122"/>
              </a:rPr>
              <a:t>[</a:t>
            </a:r>
            <a:r>
              <a:rPr lang="en-US" altLang="zh-CN" sz="2000">
                <a:latin typeface="宋体" panose="02010600030101010101" pitchFamily="2" charset="-122"/>
                <a:ea typeface="宋体" panose="02010600030101010101" pitchFamily="2" charset="-122"/>
                <a:cs typeface="宋体" panose="02010600030101010101" pitchFamily="2" charset="-122"/>
              </a:rPr>
              <a:t>5</a:t>
            </a:r>
            <a:r>
              <a:rPr lang="zh-CN" altLang="en-US" sz="2000">
                <a:latin typeface="宋体" panose="02010600030101010101" pitchFamily="2" charset="-122"/>
                <a:ea typeface="宋体" panose="02010600030101010101" pitchFamily="2" charset="-122"/>
                <a:cs typeface="宋体" panose="02010600030101010101" pitchFamily="2" charset="-122"/>
              </a:rPr>
              <a:t>]朱文群,姚瑜琼.226家早餐工程示范点新鲜出炉 好吃不贵花样多 健康早餐暖人心[J].上海人大月刊,2021(10):43-44.</a:t>
            </a:r>
            <a:endParaRPr lang="zh-CN" altLang="en-US" sz="20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000">
                <a:latin typeface="宋体" panose="02010600030101010101" pitchFamily="2" charset="-122"/>
                <a:ea typeface="宋体" panose="02010600030101010101" pitchFamily="2" charset="-122"/>
                <a:cs typeface="宋体" panose="02010600030101010101" pitchFamily="2" charset="-122"/>
              </a:rPr>
              <a:t>[</a:t>
            </a:r>
            <a:r>
              <a:rPr lang="en-US" altLang="zh-CN" sz="2000">
                <a:latin typeface="宋体" panose="02010600030101010101" pitchFamily="2" charset="-122"/>
                <a:ea typeface="宋体" panose="02010600030101010101" pitchFamily="2" charset="-122"/>
                <a:cs typeface="宋体" panose="02010600030101010101" pitchFamily="2" charset="-122"/>
              </a:rPr>
              <a:t>6</a:t>
            </a:r>
            <a:r>
              <a:rPr lang="zh-CN" altLang="en-US" sz="2000">
                <a:latin typeface="宋体" panose="02010600030101010101" pitchFamily="2" charset="-122"/>
                <a:ea typeface="宋体" panose="02010600030101010101" pitchFamily="2" charset="-122"/>
                <a:cs typeface="宋体" panose="02010600030101010101" pitchFamily="2" charset="-122"/>
              </a:rPr>
              <a:t>]顾春娟. 上海持续推进早餐工程建设[N]. 国际商报,2021-10-19(007).</a:t>
            </a:r>
            <a:endParaRPr lang="zh-CN" altLang="en-US" sz="20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85" name=""/>
        <p:cNvGrpSpPr/>
        <p:nvPr/>
      </p:nvGrpSpPr>
      <p:grpSpPr>
        <a:xfrm>
          <a:off x="0" y="0"/>
          <a:ext cx="0" cy="0"/>
          <a:chOff x="0" y="0"/>
          <a:chExt cx="0" cy="0"/>
        </a:xfrm>
      </p:grpSpPr>
      <p:sp>
        <p:nvSpPr>
          <p:cNvPr id="1048831" name="深度视觉·原创设计 https://www.docer.com/works?userid=22383862"/>
          <p:cNvSpPr/>
          <p:nvPr/>
        </p:nvSpPr>
        <p:spPr>
          <a:xfrm>
            <a:off x="4981679" y="-1"/>
            <a:ext cx="7198360" cy="6858000"/>
          </a:xfrm>
          <a:custGeom>
            <a:avLst/>
            <a:gdLst>
              <a:gd name="connsiteX0" fmla="*/ 0 w 7198621"/>
              <a:gd name="connsiteY0" fmla="*/ 0 h 6858001"/>
              <a:gd name="connsiteX1" fmla="*/ 7198621 w 7198621"/>
              <a:gd name="connsiteY1" fmla="*/ 0 h 6858001"/>
              <a:gd name="connsiteX2" fmla="*/ 7198621 w 7198621"/>
              <a:gd name="connsiteY2" fmla="*/ 6858001 h 6858001"/>
              <a:gd name="connsiteX3" fmla="*/ 4209143 w 7198621"/>
              <a:gd name="connsiteY3" fmla="*/ 6858001 h 6858001"/>
              <a:gd name="connsiteX4" fmla="*/ 0 w 7198621"/>
              <a:gd name="connsiteY4" fmla="*/ 0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8621" h="6858001">
                <a:moveTo>
                  <a:pt x="0" y="0"/>
                </a:moveTo>
                <a:lnTo>
                  <a:pt x="7198621" y="0"/>
                </a:lnTo>
                <a:lnTo>
                  <a:pt x="7198621" y="6858001"/>
                </a:lnTo>
                <a:lnTo>
                  <a:pt x="4209143" y="6858001"/>
                </a:lnTo>
                <a:lnTo>
                  <a:pt x="0" y="0"/>
                </a:lnTo>
                <a:close/>
              </a:path>
            </a:pathLst>
          </a:custGeom>
          <a:blipFill rotWithShape="1">
            <a:blip r:embed="rId1"/>
            <a:srcRect/>
            <a:stretch>
              <a:fillRect t="-10029" b="-1002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8832" name="深度视觉·原创设计 https://www.docer.com/works?userid=22383862"/>
          <p:cNvSpPr/>
          <p:nvPr/>
        </p:nvSpPr>
        <p:spPr>
          <a:xfrm flipV="1">
            <a:off x="4642029" y="0"/>
            <a:ext cx="3123932" cy="3557498"/>
          </a:xfrm>
          <a:prstGeom prst="parallelogram">
            <a:avLst>
              <a:gd name="adj" fmla="val 69381"/>
            </a:avLst>
          </a:prstGeom>
          <a:solidFill>
            <a:srgbClr val="FEC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8833" name="深度视觉·原创设计 https://www.docer.com/works?userid=22383862"/>
          <p:cNvSpPr/>
          <p:nvPr/>
        </p:nvSpPr>
        <p:spPr>
          <a:xfrm flipV="1">
            <a:off x="9251960" y="3611693"/>
            <a:ext cx="2483485" cy="3305810"/>
          </a:xfrm>
          <a:prstGeom prst="parallelogram">
            <a:avLst>
              <a:gd name="adj" fmla="val 81768"/>
            </a:avLst>
          </a:prstGeom>
          <a:solidFill>
            <a:srgbClr val="FEC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8834" name="深度视觉·原创设计 https://www.docer.com/works?userid=22383862"/>
          <p:cNvSpPr txBox="1"/>
          <p:nvPr/>
        </p:nvSpPr>
        <p:spPr>
          <a:xfrm>
            <a:off x="412750" y="386715"/>
            <a:ext cx="3309109" cy="728077"/>
          </a:xfrm>
          <a:prstGeom prst="rect">
            <a:avLst/>
          </a:prstGeom>
          <a:noFill/>
        </p:spPr>
        <p:txBody>
          <a:bodyPr wrap="square" rtlCol="0">
            <a:noAutofit/>
          </a:bodyPr>
          <a:p>
            <a:pPr algn="l"/>
            <a:r>
              <a:rPr lang="en-US" altLang="zh-CN" sz="4400" b="1" i="1" dirty="0">
                <a:solidFill>
                  <a:srgbClr val="FEC545"/>
                </a:solidFill>
                <a:latin typeface="微软雅黑" panose="020B0503020204020204" pitchFamily="34" charset="-122"/>
                <a:ea typeface="微软雅黑" panose="020B0503020204020204" pitchFamily="34" charset="-122"/>
              </a:rPr>
              <a:t>2022.12.12</a:t>
            </a:r>
            <a:endParaRPr lang="en-US" altLang="zh-CN" sz="4400" b="1" i="1" dirty="0">
              <a:solidFill>
                <a:srgbClr val="FEC545"/>
              </a:solidFill>
              <a:latin typeface="微软雅黑" panose="020B0503020204020204" pitchFamily="34" charset="-122"/>
              <a:ea typeface="微软雅黑" panose="020B0503020204020204" pitchFamily="34" charset="-122"/>
            </a:endParaRPr>
          </a:p>
        </p:txBody>
      </p:sp>
      <p:sp>
        <p:nvSpPr>
          <p:cNvPr id="1048835" name="深度视觉·原创设计 https://www.docer.com/works?userid=22383862"/>
          <p:cNvSpPr txBox="1"/>
          <p:nvPr/>
        </p:nvSpPr>
        <p:spPr>
          <a:xfrm>
            <a:off x="923001" y="2643680"/>
            <a:ext cx="3771743" cy="1295638"/>
          </a:xfrm>
          <a:prstGeom prst="rect">
            <a:avLst/>
          </a:prstGeom>
          <a:solidFill>
            <a:schemeClr val="bg1"/>
          </a:solidFill>
        </p:spPr>
        <p:txBody>
          <a:bodyPr wrap="square" rtlCol="0">
            <a:noAutofit/>
          </a:bodyPr>
          <a:p>
            <a:pPr lvl="0" algn="dist"/>
            <a:r>
              <a:rPr lang="en-US" altLang="zh-CN" sz="6400" i="1" dirty="0">
                <a:solidFill>
                  <a:srgbClr val="404040"/>
                </a:solidFill>
                <a:latin typeface="zcoolwenyiti" panose="02000603000000000000" pitchFamily="2" charset="-122"/>
                <a:ea typeface="zcoolwenyiti" panose="02000603000000000000" pitchFamily="2" charset="-122"/>
                <a:cs typeface="+mn-ea"/>
                <a:sym typeface="+mn-lt"/>
              </a:rPr>
              <a:t>Thanks</a:t>
            </a:r>
            <a:endParaRPr lang="zh-CN" altLang="en-US" sz="6400" i="1" dirty="0">
              <a:solidFill>
                <a:srgbClr val="404040"/>
              </a:solidFill>
              <a:latin typeface="zcoolwenyiti" panose="02000603000000000000" pitchFamily="2" charset="-122"/>
              <a:ea typeface="zcoolwenyiti" panose="02000603000000000000" pitchFamily="2" charset="-122"/>
              <a:cs typeface="+mn-ea"/>
              <a:sym typeface="+mn-lt"/>
            </a:endParaRPr>
          </a:p>
        </p:txBody>
      </p:sp>
      <p:sp>
        <p:nvSpPr>
          <p:cNvPr id="1048837" name="深度视觉·原创设计 https://www.docer.com/works?userid=22383862"/>
          <p:cNvSpPr/>
          <p:nvPr/>
        </p:nvSpPr>
        <p:spPr>
          <a:xfrm>
            <a:off x="922991" y="4649056"/>
            <a:ext cx="2126524" cy="659693"/>
          </a:xfrm>
          <a:prstGeom prst="roundRect">
            <a:avLst/>
          </a:prstGeom>
          <a:solidFill>
            <a:schemeClr val="accent2">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汇报人：</a:t>
            </a:r>
            <a:r>
              <a:rPr lang="en-GB" altLang="zh-CN"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 </a:t>
            </a:r>
            <a:r>
              <a:rPr lang="zh-CN" alt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谭铭健</a:t>
            </a:r>
            <a:endParaRPr lang="zh-CN" alt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48834"/>
                                        </p:tgtEl>
                                        <p:attrNameLst>
                                          <p:attrName>style.visibility</p:attrName>
                                        </p:attrNameLst>
                                      </p:cBhvr>
                                      <p:to>
                                        <p:strVal val="visible"/>
                                      </p:to>
                                    </p:set>
                                    <p:animEffect transition="in" filter="fade">
                                      <p:cBhvr>
                                        <p:cTn id="7" dur="1000"/>
                                        <p:tgtEl>
                                          <p:spTgt spid="1048834"/>
                                        </p:tgtEl>
                                      </p:cBhvr>
                                    </p:animEffect>
                                    <p:anim calcmode="lin" valueType="num">
                                      <p:cBhvr>
                                        <p:cTn id="8" dur="1000" fill="hold"/>
                                        <p:tgtEl>
                                          <p:spTgt spid="1048834"/>
                                        </p:tgtEl>
                                        <p:attrNameLst>
                                          <p:attrName>ppt_x</p:attrName>
                                        </p:attrNameLst>
                                      </p:cBhvr>
                                      <p:tavLst>
                                        <p:tav tm="0">
                                          <p:val>
                                            <p:strVal val="#ppt_x"/>
                                          </p:val>
                                        </p:tav>
                                        <p:tav tm="100000">
                                          <p:val>
                                            <p:strVal val="#ppt_x"/>
                                          </p:val>
                                        </p:tav>
                                      </p:tavLst>
                                    </p:anim>
                                    <p:anim calcmode="lin" valueType="num">
                                      <p:cBhvr>
                                        <p:cTn id="9" dur="1000" fill="hold"/>
                                        <p:tgtEl>
                                          <p:spTgt spid="10488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48837"/>
                                        </p:tgtEl>
                                        <p:attrNameLst>
                                          <p:attrName>style.visibility</p:attrName>
                                        </p:attrNameLst>
                                      </p:cBhvr>
                                      <p:to>
                                        <p:strVal val="visible"/>
                                      </p:to>
                                    </p:set>
                                    <p:animEffect transition="in" filter="fade">
                                      <p:cBhvr>
                                        <p:cTn id="14" dur="500"/>
                                        <p:tgtEl>
                                          <p:spTgt spid="1048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34" grpId="0"/>
      <p:bldP spid="10488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sp>
        <p:nvSpPr>
          <p:cNvPr id="1048707" name="深度视觉·原创设计 https://www.docer.com/works?userid=22383862"/>
          <p:cNvSpPr/>
          <p:nvPr/>
        </p:nvSpPr>
        <p:spPr>
          <a:xfrm flipV="1">
            <a:off x="0" y="0"/>
            <a:ext cx="12192000" cy="6858000"/>
          </a:xfrm>
          <a:custGeom>
            <a:avLst/>
            <a:gdLst>
              <a:gd name="connsiteX0" fmla="*/ 0 w 12192000"/>
              <a:gd name="connsiteY0" fmla="*/ 6858000 h 6858000"/>
              <a:gd name="connsiteX1" fmla="*/ 7838899 w 12192000"/>
              <a:gd name="connsiteY1" fmla="*/ 6858000 h 6858000"/>
              <a:gd name="connsiteX2" fmla="*/ 12192000 w 12192000"/>
              <a:gd name="connsiteY2" fmla="*/ 583804 h 6858000"/>
              <a:gd name="connsiteX3" fmla="*/ 12192000 w 12192000"/>
              <a:gd name="connsiteY3" fmla="*/ 0 h 6858000"/>
              <a:gd name="connsiteX4" fmla="*/ 4435223 w 12192000"/>
              <a:gd name="connsiteY4" fmla="*/ 0 h 6858000"/>
              <a:gd name="connsiteX5" fmla="*/ 0 w 12192000"/>
              <a:gd name="connsiteY5" fmla="*/ 63925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6858000"/>
                </a:moveTo>
                <a:lnTo>
                  <a:pt x="7838899" y="6858000"/>
                </a:lnTo>
                <a:lnTo>
                  <a:pt x="12192000" y="583804"/>
                </a:lnTo>
                <a:lnTo>
                  <a:pt x="12192000" y="0"/>
                </a:lnTo>
                <a:lnTo>
                  <a:pt x="4435223" y="0"/>
                </a:lnTo>
                <a:lnTo>
                  <a:pt x="0" y="6392560"/>
                </a:lnTo>
                <a:close/>
              </a:path>
            </a:pathLst>
          </a:custGeom>
          <a:solidFill>
            <a:schemeClr val="bg1">
              <a:lumMod val="9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048708" name="深度视觉·原创设计 https://www.docer.com/works?userid=22383862"/>
          <p:cNvSpPr/>
          <p:nvPr/>
        </p:nvSpPr>
        <p:spPr>
          <a:xfrm flipV="1">
            <a:off x="-1333769" y="-1197735"/>
            <a:ext cx="3123932" cy="3557498"/>
          </a:xfrm>
          <a:prstGeom prst="parallelogram">
            <a:avLst>
              <a:gd name="adj" fmla="val 69381"/>
            </a:avLst>
          </a:prstGeom>
          <a:solidFill>
            <a:srgbClr val="FEC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8709" name="深度视觉·原创设计 https://www.docer.com/works?userid=22383862"/>
          <p:cNvSpPr/>
          <p:nvPr/>
        </p:nvSpPr>
        <p:spPr>
          <a:xfrm flipV="1">
            <a:off x="10950257" y="4816010"/>
            <a:ext cx="2483485" cy="3305810"/>
          </a:xfrm>
          <a:prstGeom prst="parallelogram">
            <a:avLst>
              <a:gd name="adj" fmla="val 81768"/>
            </a:avLst>
          </a:prstGeom>
          <a:solidFill>
            <a:srgbClr val="FEC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8710" name="深度视觉·原创设计 https://www.docer.com/works?userid=22383862"/>
          <p:cNvSpPr txBox="1"/>
          <p:nvPr/>
        </p:nvSpPr>
        <p:spPr>
          <a:xfrm>
            <a:off x="2165041" y="1019577"/>
            <a:ext cx="2522870" cy="1015663"/>
          </a:xfrm>
          <a:prstGeom prst="rect">
            <a:avLst/>
          </a:prstGeom>
          <a:noFill/>
        </p:spPr>
        <p:txBody>
          <a:bodyPr wrap="square" rtlCol="0">
            <a:spAutoFit/>
          </a:bodyPr>
          <a:p>
            <a:pPr lvl="0" algn="dist"/>
            <a:r>
              <a:rPr lang="zh-CN" altLang="en-US"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rPr>
              <a:t>目录</a:t>
            </a:r>
            <a:endParaRPr lang="zh-CN" altLang="en-US"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endParaRPr>
          </a:p>
        </p:txBody>
      </p:sp>
      <p:sp>
        <p:nvSpPr>
          <p:cNvPr id="1048711" name="深度视觉·原创设计 https://www.docer.com/works?userid=22383862"/>
          <p:cNvSpPr txBox="1"/>
          <p:nvPr/>
        </p:nvSpPr>
        <p:spPr>
          <a:xfrm>
            <a:off x="5075665" y="1234366"/>
            <a:ext cx="5429710" cy="584775"/>
          </a:xfrm>
          <a:prstGeom prst="rect">
            <a:avLst/>
          </a:prstGeom>
          <a:noFill/>
        </p:spPr>
        <p:txBody>
          <a:bodyPr wrap="square" rtlCol="0">
            <a:spAutoFit/>
          </a:bodyPr>
          <a:p>
            <a:pPr lvl="0" algn="dist"/>
            <a:r>
              <a:rPr lang="en-US" altLang="zh-CN" sz="3200" dirty="0">
                <a:solidFill>
                  <a:schemeClr val="accent2"/>
                </a:solidFill>
                <a:cs typeface="+mn-ea"/>
                <a:sym typeface="+mn-lt"/>
              </a:rPr>
              <a:t>CONTENT</a:t>
            </a:r>
            <a:endParaRPr lang="en-US" altLang="zh-CN" sz="3200" dirty="0">
              <a:solidFill>
                <a:schemeClr val="accent2"/>
              </a:solidFill>
              <a:cs typeface="+mn-ea"/>
              <a:sym typeface="+mn-lt"/>
            </a:endParaRPr>
          </a:p>
        </p:txBody>
      </p:sp>
      <p:grpSp>
        <p:nvGrpSpPr>
          <p:cNvPr id="62" name="深度视觉·原创设计 https://www.docer.com/works?userid=22383862"/>
          <p:cNvGrpSpPr/>
          <p:nvPr/>
        </p:nvGrpSpPr>
        <p:grpSpPr>
          <a:xfrm>
            <a:off x="1569061" y="2934695"/>
            <a:ext cx="4427042" cy="1247331"/>
            <a:chOff x="6677336" y="1956004"/>
            <a:chExt cx="4427042" cy="865513"/>
          </a:xfrm>
        </p:grpSpPr>
        <p:sp>
          <p:nvSpPr>
            <p:cNvPr id="1048712" name="文本框 8"/>
            <p:cNvSpPr txBox="1"/>
            <p:nvPr/>
          </p:nvSpPr>
          <p:spPr>
            <a:xfrm>
              <a:off x="6677336" y="1956004"/>
              <a:ext cx="888782" cy="580320"/>
            </a:xfrm>
            <a:prstGeom prst="rect">
              <a:avLst/>
            </a:prstGeom>
            <a:noFill/>
          </p:spPr>
          <p:txBody>
            <a:bodyPr wrap="square" rtlCol="0">
              <a:noAutofit/>
            </a:bodyPr>
            <a:p>
              <a:pPr algn="ctr"/>
              <a:r>
                <a:rPr lang="en-US" altLang="zh-CN" sz="4400" dirty="0">
                  <a:solidFill>
                    <a:schemeClr val="accent2"/>
                  </a:solidFill>
                  <a:latin typeface="思源黑体" panose="020B0500000000000000" pitchFamily="34" charset="-122"/>
                  <a:ea typeface="思源黑体" panose="020B0500000000000000" pitchFamily="34" charset="-122"/>
                  <a:sym typeface="思源黑体" panose="020B0500000000000000" pitchFamily="34" charset="-122"/>
                </a:rPr>
                <a:t>01</a:t>
              </a:r>
              <a:endParaRPr lang="zh-CN" altLang="en-US" sz="4400" dirty="0">
                <a:solidFill>
                  <a:schemeClr val="accent2"/>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13" name="文本框 9"/>
            <p:cNvSpPr txBox="1"/>
            <p:nvPr/>
          </p:nvSpPr>
          <p:spPr>
            <a:xfrm>
              <a:off x="7480584" y="2031975"/>
              <a:ext cx="3623794" cy="789542"/>
            </a:xfrm>
            <a:prstGeom prst="rect">
              <a:avLst/>
            </a:prstGeom>
            <a:noFill/>
          </p:spPr>
          <p:txBody>
            <a:bodyPr wrap="square" rtlCol="0">
              <a:noAutofit/>
            </a:bodyPr>
            <a:p>
              <a:pPr algn="l"/>
              <a:r>
                <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研究背景</a:t>
              </a:r>
              <a:endParaRPr lang="zh-CN" altLang="en-US" sz="28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pPr algn="l"/>
              <a:r>
                <a:rPr lang="en-US" altLang="zh-CN" sz="28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RESERCH BACKGROUND</a:t>
              </a:r>
              <a:endParaRPr lang="zh-CN" altLang="en-US" sz="2800"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63" name="深度视觉·原创设计 https://www.docer.com/works?userid=22383862"/>
          <p:cNvGrpSpPr/>
          <p:nvPr/>
        </p:nvGrpSpPr>
        <p:grpSpPr>
          <a:xfrm>
            <a:off x="1569061" y="4431290"/>
            <a:ext cx="5407323" cy="864639"/>
            <a:chOff x="6677336" y="1886960"/>
            <a:chExt cx="5407323" cy="864639"/>
          </a:xfrm>
        </p:grpSpPr>
        <p:sp>
          <p:nvSpPr>
            <p:cNvPr id="1048714" name="文本框 12"/>
            <p:cNvSpPr txBox="1"/>
            <p:nvPr/>
          </p:nvSpPr>
          <p:spPr>
            <a:xfrm>
              <a:off x="6677336" y="1886960"/>
              <a:ext cx="1069363" cy="649401"/>
            </a:xfrm>
            <a:prstGeom prst="rect">
              <a:avLst/>
            </a:prstGeom>
            <a:noFill/>
          </p:spPr>
          <p:txBody>
            <a:bodyPr wrap="square" rtlCol="0">
              <a:noAutofit/>
            </a:bodyPr>
            <a:p>
              <a:pPr algn="ctr"/>
              <a:r>
                <a:rPr lang="en-US" altLang="zh-CN" sz="4400" dirty="0">
                  <a:solidFill>
                    <a:schemeClr val="accent2"/>
                  </a:solidFill>
                  <a:latin typeface="思源黑体" panose="020B0500000000000000" pitchFamily="34" charset="-122"/>
                  <a:ea typeface="思源黑体" panose="020B0500000000000000" pitchFamily="34" charset="-122"/>
                  <a:sym typeface="思源黑体" panose="020B0500000000000000" pitchFamily="34" charset="-122"/>
                </a:rPr>
                <a:t>02</a:t>
              </a:r>
              <a:endParaRPr lang="zh-CN" altLang="en-US" sz="4400" dirty="0">
                <a:solidFill>
                  <a:schemeClr val="accent2"/>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15" name="文本框 13"/>
            <p:cNvSpPr txBox="1"/>
            <p:nvPr/>
          </p:nvSpPr>
          <p:spPr>
            <a:xfrm>
              <a:off x="7480585" y="2018636"/>
              <a:ext cx="4604074" cy="732963"/>
            </a:xfrm>
            <a:prstGeom prst="rect">
              <a:avLst/>
            </a:prstGeom>
            <a:noFill/>
          </p:spPr>
          <p:txBody>
            <a:bodyPr wrap="square" rtlCol="0">
              <a:noAutofit/>
            </a:bodyPr>
            <a:lstStyle>
              <a:defPPr>
                <a:defRPr lang="zh-CN"/>
              </a:defPPr>
              <a:lvl1pPr>
                <a:defRPr sz="2800">
                  <a:solidFill>
                    <a:srgbClr val="FFFFFF"/>
                  </a:solidFill>
                  <a:latin typeface="庞门正道标题体" panose="02010600030101010101" pitchFamily="2" charset="-122"/>
                  <a:ea typeface="庞门正道标题体" panose="02010600030101010101" pitchFamily="2" charset="-122"/>
                </a:defRPr>
              </a:lvl1pPr>
            </a:lstStyle>
            <a:p>
              <a:r>
                <a:rPr lang="zh-CN" altLang="en-US"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查阅文献</a:t>
              </a:r>
              <a:endParaRPr lang="zh-CN" altLang="en-US"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COUSULT LITERATURE</a:t>
              </a:r>
              <a:endPar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64" name="深度视觉·原创设计 https://www.docer.com/works?userid=22383862"/>
          <p:cNvGrpSpPr/>
          <p:nvPr/>
        </p:nvGrpSpPr>
        <p:grpSpPr>
          <a:xfrm>
            <a:off x="6359857" y="2934695"/>
            <a:ext cx="5146259" cy="1457610"/>
            <a:chOff x="6677336" y="1795250"/>
            <a:chExt cx="5282767" cy="1880599"/>
          </a:xfrm>
        </p:grpSpPr>
        <p:sp>
          <p:nvSpPr>
            <p:cNvPr id="1048716" name="文本框 16"/>
            <p:cNvSpPr txBox="1"/>
            <p:nvPr/>
          </p:nvSpPr>
          <p:spPr>
            <a:xfrm>
              <a:off x="6677336" y="1795250"/>
              <a:ext cx="995490" cy="741111"/>
            </a:xfrm>
            <a:prstGeom prst="rect">
              <a:avLst/>
            </a:prstGeom>
            <a:noFill/>
          </p:spPr>
          <p:txBody>
            <a:bodyPr wrap="square" rtlCol="0">
              <a:noAutofit/>
            </a:bodyPr>
            <a:p>
              <a:pPr algn="ctr"/>
              <a:r>
                <a:rPr lang="en-US" altLang="zh-CN" sz="4400" dirty="0">
                  <a:solidFill>
                    <a:schemeClr val="accent2"/>
                  </a:solidFill>
                  <a:latin typeface="思源黑体" panose="020B0500000000000000" pitchFamily="34" charset="-122"/>
                  <a:ea typeface="思源黑体" panose="020B0500000000000000" pitchFamily="34" charset="-122"/>
                  <a:sym typeface="思源黑体" panose="020B0500000000000000" pitchFamily="34" charset="-122"/>
                </a:rPr>
                <a:t>03</a:t>
              </a:r>
              <a:endParaRPr lang="zh-CN" altLang="en-US" sz="4400" dirty="0">
                <a:solidFill>
                  <a:schemeClr val="accent2"/>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17" name="文本框 17"/>
            <p:cNvSpPr txBox="1"/>
            <p:nvPr/>
          </p:nvSpPr>
          <p:spPr>
            <a:xfrm>
              <a:off x="7480636" y="2017388"/>
              <a:ext cx="4479467" cy="1658461"/>
            </a:xfrm>
            <a:prstGeom prst="rect">
              <a:avLst/>
            </a:prstGeom>
            <a:noFill/>
          </p:spPr>
          <p:txBody>
            <a:bodyPr wrap="square" rtlCol="0">
              <a:noAutofit/>
            </a:bodyPr>
            <a:lstStyle>
              <a:defPPr>
                <a:defRPr lang="zh-CN"/>
              </a:defPPr>
              <a:lvl1pPr>
                <a:defRPr sz="2800">
                  <a:solidFill>
                    <a:srgbClr val="FFFFFF"/>
                  </a:solidFill>
                  <a:latin typeface="庞门正道标题体" panose="02010600030101010101" pitchFamily="2" charset="-122"/>
                  <a:ea typeface="庞门正道标题体" panose="02010600030101010101" pitchFamily="2" charset="-122"/>
                </a:defRPr>
              </a:lvl1pPr>
            </a:lstStyle>
            <a:p>
              <a:r>
                <a:rPr lang="zh-CN" altLang="en-US"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研究过程</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RESEARCH PROCESS</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65" name="深度视觉·原创设计 https://www.docer.com/works?userid=22383862"/>
          <p:cNvGrpSpPr/>
          <p:nvPr/>
        </p:nvGrpSpPr>
        <p:grpSpPr>
          <a:xfrm>
            <a:off x="6359857" y="4431290"/>
            <a:ext cx="5908109" cy="712866"/>
            <a:chOff x="6677336" y="1886960"/>
            <a:chExt cx="5908109" cy="712866"/>
          </a:xfrm>
        </p:grpSpPr>
        <p:sp>
          <p:nvSpPr>
            <p:cNvPr id="1048718" name="文本框 20"/>
            <p:cNvSpPr txBox="1"/>
            <p:nvPr/>
          </p:nvSpPr>
          <p:spPr>
            <a:xfrm>
              <a:off x="6677336" y="1886960"/>
              <a:ext cx="995508" cy="533555"/>
            </a:xfrm>
            <a:prstGeom prst="rect">
              <a:avLst/>
            </a:prstGeom>
            <a:noFill/>
          </p:spPr>
          <p:txBody>
            <a:bodyPr wrap="square" rtlCol="0">
              <a:noAutofit/>
            </a:bodyPr>
            <a:p>
              <a:pPr algn="ctr"/>
              <a:r>
                <a:rPr lang="en-US" altLang="zh-CN" sz="4400" dirty="0">
                  <a:solidFill>
                    <a:schemeClr val="accent2"/>
                  </a:solidFill>
                  <a:latin typeface="思源黑体" panose="020B0500000000000000" pitchFamily="34" charset="-122"/>
                  <a:ea typeface="思源黑体" panose="020B0500000000000000" pitchFamily="34" charset="-122"/>
                  <a:sym typeface="思源黑体" panose="020B0500000000000000" pitchFamily="34" charset="-122"/>
                </a:rPr>
                <a:t>04</a:t>
              </a:r>
              <a:endParaRPr lang="zh-CN" altLang="en-US" sz="4400" dirty="0">
                <a:solidFill>
                  <a:schemeClr val="accent2"/>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19" name="文本框 21"/>
            <p:cNvSpPr txBox="1"/>
            <p:nvPr/>
          </p:nvSpPr>
          <p:spPr>
            <a:xfrm>
              <a:off x="7480585" y="2018627"/>
              <a:ext cx="5104860" cy="581199"/>
            </a:xfrm>
            <a:prstGeom prst="rect">
              <a:avLst/>
            </a:prstGeom>
            <a:noFill/>
          </p:spPr>
          <p:txBody>
            <a:bodyPr wrap="square" rtlCol="0">
              <a:noAutofit/>
            </a:bodyPr>
            <a:lstStyle>
              <a:defPPr>
                <a:defRPr lang="zh-CN"/>
              </a:defPPr>
              <a:lvl1pPr>
                <a:defRPr sz="2800">
                  <a:solidFill>
                    <a:srgbClr val="FFFFFF"/>
                  </a:solidFill>
                  <a:latin typeface="庞门正道标题体" panose="02010600030101010101" pitchFamily="2" charset="-122"/>
                  <a:ea typeface="庞门正道标题体" panose="02010600030101010101" pitchFamily="2" charset="-122"/>
                </a:defRPr>
              </a:lvl1pPr>
            </a:lstStyle>
            <a:p>
              <a:r>
                <a:rPr lang="zh-CN" altLang="en-US"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研究结论</a:t>
              </a:r>
              <a:endParaRPr lang="zh-CN" altLang="en-US"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a:p>
              <a:r>
                <a:rPr lang="en-US" altLang="zh-CN"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RESEARCH CONCLUSIONS</a:t>
              </a:r>
              <a:endParaRPr lang="zh-CN" altLang="en-US"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0"/>
                                          </p:val>
                                        </p:tav>
                                        <p:tav tm="100000">
                                          <p:val>
                                            <p:strVal val="#ppt_w"/>
                                          </p:val>
                                        </p:tav>
                                      </p:tavLst>
                                    </p:anim>
                                    <p:anim calcmode="lin" valueType="num">
                                      <p:cBhvr>
                                        <p:cTn id="8" dur="500" fill="hold"/>
                                        <p:tgtEl>
                                          <p:spTgt spid="62"/>
                                        </p:tgtEl>
                                        <p:attrNameLst>
                                          <p:attrName>ppt_h</p:attrName>
                                        </p:attrNameLst>
                                      </p:cBhvr>
                                      <p:tavLst>
                                        <p:tav tm="0">
                                          <p:val>
                                            <p:fltVal val="0.0"/>
                                          </p:val>
                                        </p:tav>
                                        <p:tav tm="100000">
                                          <p:val>
                                            <p:strVal val="#ppt_h"/>
                                          </p:val>
                                        </p:tav>
                                      </p:tavLst>
                                    </p:anim>
                                    <p:animEffect transition="in" filter="fade">
                                      <p:cBhvr>
                                        <p:cTn id="9" dur="500"/>
                                        <p:tgtEl>
                                          <p:spTgt spid="6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3"/>
                                        </p:tgtEl>
                                        <p:attrNameLst>
                                          <p:attrName>style.visibility</p:attrName>
                                        </p:attrNameLst>
                                      </p:cBhvr>
                                      <p:to>
                                        <p:strVal val="visible"/>
                                      </p:to>
                                    </p:set>
                                    <p:anim calcmode="lin" valueType="num">
                                      <p:cBhvr>
                                        <p:cTn id="14" dur="500" fill="hold"/>
                                        <p:tgtEl>
                                          <p:spTgt spid="63"/>
                                        </p:tgtEl>
                                        <p:attrNameLst>
                                          <p:attrName>ppt_w</p:attrName>
                                        </p:attrNameLst>
                                      </p:cBhvr>
                                      <p:tavLst>
                                        <p:tav tm="0">
                                          <p:val>
                                            <p:fltVal val="0.0"/>
                                          </p:val>
                                        </p:tav>
                                        <p:tav tm="100000">
                                          <p:val>
                                            <p:strVal val="#ppt_w"/>
                                          </p:val>
                                        </p:tav>
                                      </p:tavLst>
                                    </p:anim>
                                    <p:anim calcmode="lin" valueType="num">
                                      <p:cBhvr>
                                        <p:cTn id="15" dur="500" fill="hold"/>
                                        <p:tgtEl>
                                          <p:spTgt spid="63"/>
                                        </p:tgtEl>
                                        <p:attrNameLst>
                                          <p:attrName>ppt_h</p:attrName>
                                        </p:attrNameLst>
                                      </p:cBhvr>
                                      <p:tavLst>
                                        <p:tav tm="0">
                                          <p:val>
                                            <p:fltVal val="0.0"/>
                                          </p:val>
                                        </p:tav>
                                        <p:tav tm="100000">
                                          <p:val>
                                            <p:strVal val="#ppt_h"/>
                                          </p:val>
                                        </p:tav>
                                      </p:tavLst>
                                    </p:anim>
                                    <p:animEffect transition="in" filter="fade">
                                      <p:cBhvr>
                                        <p:cTn id="16" dur="500"/>
                                        <p:tgtEl>
                                          <p:spTgt spid="6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4"/>
                                        </p:tgtEl>
                                        <p:attrNameLst>
                                          <p:attrName>style.visibility</p:attrName>
                                        </p:attrNameLst>
                                      </p:cBhvr>
                                      <p:to>
                                        <p:strVal val="visible"/>
                                      </p:to>
                                    </p:set>
                                    <p:anim calcmode="lin" valueType="num">
                                      <p:cBhvr>
                                        <p:cTn id="21" dur="500" fill="hold"/>
                                        <p:tgtEl>
                                          <p:spTgt spid="64"/>
                                        </p:tgtEl>
                                        <p:attrNameLst>
                                          <p:attrName>ppt_w</p:attrName>
                                        </p:attrNameLst>
                                      </p:cBhvr>
                                      <p:tavLst>
                                        <p:tav tm="0">
                                          <p:val>
                                            <p:fltVal val="0.0"/>
                                          </p:val>
                                        </p:tav>
                                        <p:tav tm="100000">
                                          <p:val>
                                            <p:strVal val="#ppt_w"/>
                                          </p:val>
                                        </p:tav>
                                      </p:tavLst>
                                    </p:anim>
                                    <p:anim calcmode="lin" valueType="num">
                                      <p:cBhvr>
                                        <p:cTn id="22" dur="500" fill="hold"/>
                                        <p:tgtEl>
                                          <p:spTgt spid="64"/>
                                        </p:tgtEl>
                                        <p:attrNameLst>
                                          <p:attrName>ppt_h</p:attrName>
                                        </p:attrNameLst>
                                      </p:cBhvr>
                                      <p:tavLst>
                                        <p:tav tm="0">
                                          <p:val>
                                            <p:fltVal val="0.0"/>
                                          </p:val>
                                        </p:tav>
                                        <p:tav tm="100000">
                                          <p:val>
                                            <p:strVal val="#ppt_h"/>
                                          </p:val>
                                        </p:tav>
                                      </p:tavLst>
                                    </p:anim>
                                    <p:animEffect transition="in" filter="fade">
                                      <p:cBhvr>
                                        <p:cTn id="23" dur="500"/>
                                        <p:tgtEl>
                                          <p:spTgt spid="6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5"/>
                                        </p:tgtEl>
                                        <p:attrNameLst>
                                          <p:attrName>style.visibility</p:attrName>
                                        </p:attrNameLst>
                                      </p:cBhvr>
                                      <p:to>
                                        <p:strVal val="visible"/>
                                      </p:to>
                                    </p:set>
                                    <p:anim calcmode="lin" valueType="num">
                                      <p:cBhvr>
                                        <p:cTn id="28" dur="500" fill="hold"/>
                                        <p:tgtEl>
                                          <p:spTgt spid="65"/>
                                        </p:tgtEl>
                                        <p:attrNameLst>
                                          <p:attrName>ppt_w</p:attrName>
                                        </p:attrNameLst>
                                      </p:cBhvr>
                                      <p:tavLst>
                                        <p:tav tm="0">
                                          <p:val>
                                            <p:fltVal val="0.0"/>
                                          </p:val>
                                        </p:tav>
                                        <p:tav tm="100000">
                                          <p:val>
                                            <p:strVal val="#ppt_w"/>
                                          </p:val>
                                        </p:tav>
                                      </p:tavLst>
                                    </p:anim>
                                    <p:anim calcmode="lin" valueType="num">
                                      <p:cBhvr>
                                        <p:cTn id="29" dur="500" fill="hold"/>
                                        <p:tgtEl>
                                          <p:spTgt spid="65"/>
                                        </p:tgtEl>
                                        <p:attrNameLst>
                                          <p:attrName>ppt_h</p:attrName>
                                        </p:attrNameLst>
                                      </p:cBhvr>
                                      <p:tavLst>
                                        <p:tav tm="0">
                                          <p:val>
                                            <p:fltVal val="0.0"/>
                                          </p:val>
                                        </p:tav>
                                        <p:tav tm="100000">
                                          <p:val>
                                            <p:strVal val="#ppt_h"/>
                                          </p:val>
                                        </p:tav>
                                      </p:tavLst>
                                    </p:anim>
                                    <p:animEffect transition="in" filter="fade">
                                      <p:cBhvr>
                                        <p:cTn id="30"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68" name=""/>
        <p:cNvGrpSpPr/>
        <p:nvPr/>
      </p:nvGrpSpPr>
      <p:grpSpPr>
        <a:xfrm>
          <a:off x="0" y="0"/>
          <a:ext cx="0" cy="0"/>
          <a:chOff x="0" y="0"/>
          <a:chExt cx="0" cy="0"/>
        </a:xfrm>
      </p:grpSpPr>
      <p:sp>
        <p:nvSpPr>
          <p:cNvPr id="1048722" name="深度视觉·原创设计 https://www.docer.com/works?userid=22383862"/>
          <p:cNvSpPr/>
          <p:nvPr/>
        </p:nvSpPr>
        <p:spPr>
          <a:xfrm>
            <a:off x="1588" y="-15376"/>
            <a:ext cx="12188825" cy="3273731"/>
          </a:xfrm>
          <a:prstGeom prst="rect">
            <a:avLst/>
          </a:prstGeom>
          <a:gradFill>
            <a:gsLst>
              <a:gs pos="0">
                <a:schemeClr val="accent1"/>
              </a:gs>
              <a:gs pos="10000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900"/>
          </a:p>
        </p:txBody>
      </p:sp>
      <p:sp>
        <p:nvSpPr>
          <p:cNvPr id="1048723" name="深度视觉·原创设计 https://www.docer.com/works?userid=22383862"/>
          <p:cNvSpPr txBox="1"/>
          <p:nvPr/>
        </p:nvSpPr>
        <p:spPr>
          <a:xfrm>
            <a:off x="5160422" y="890789"/>
            <a:ext cx="1523714" cy="1015663"/>
          </a:xfrm>
          <a:prstGeom prst="rect">
            <a:avLst/>
          </a:prstGeom>
          <a:solidFill>
            <a:schemeClr val="bg1"/>
          </a:solidFill>
        </p:spPr>
        <p:txBody>
          <a:bodyPr wrap="square" rtlCol="0">
            <a:spAutoFit/>
          </a:bodyPr>
          <a:p>
            <a:pPr lvl="0" algn="ctr"/>
            <a:r>
              <a:rPr lang="en-US" altLang="zh-CN"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rPr>
              <a:t>01</a:t>
            </a:r>
            <a:endParaRPr lang="zh-CN" altLang="en-US"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endParaRPr>
          </a:p>
        </p:txBody>
      </p:sp>
      <p:sp>
        <p:nvSpPr>
          <p:cNvPr id="1048724" name="深度视觉·原创设计 https://www.docer.com/works?userid=22383862"/>
          <p:cNvSpPr txBox="1"/>
          <p:nvPr/>
        </p:nvSpPr>
        <p:spPr>
          <a:xfrm>
            <a:off x="3381145" y="2344556"/>
            <a:ext cx="5429710" cy="583565"/>
          </a:xfrm>
          <a:prstGeom prst="rect">
            <a:avLst/>
          </a:prstGeom>
          <a:solidFill>
            <a:schemeClr val="bg1"/>
          </a:solidFill>
        </p:spPr>
        <p:txBody>
          <a:bodyPr wrap="square" rtlCol="0">
            <a:spAutoFit/>
          </a:bodyPr>
          <a:p>
            <a:pPr lvl="0" algn="ctr"/>
            <a:r>
              <a:rPr lang="en-US" altLang="zh-CN" sz="3200" dirty="0">
                <a:solidFill>
                  <a:schemeClr val="accent2"/>
                </a:solidFill>
                <a:cs typeface="+mn-ea"/>
                <a:sym typeface="+mn-lt"/>
              </a:rPr>
              <a:t>RESERCH BACKGROUND</a:t>
            </a:r>
            <a:endParaRPr lang="en-US" altLang="zh-CN" sz="3200" dirty="0">
              <a:solidFill>
                <a:schemeClr val="accent2"/>
              </a:solidFill>
              <a:cs typeface="+mn-ea"/>
              <a:sym typeface="+mn-lt"/>
            </a:endParaRPr>
          </a:p>
        </p:txBody>
      </p:sp>
      <p:sp>
        <p:nvSpPr>
          <p:cNvPr id="1048725" name="深度视觉·原创设计 https://www.docer.com/works?userid=22383862"/>
          <p:cNvSpPr txBox="1"/>
          <p:nvPr/>
        </p:nvSpPr>
        <p:spPr>
          <a:xfrm>
            <a:off x="3553864" y="3696459"/>
            <a:ext cx="4736829" cy="814705"/>
          </a:xfrm>
          <a:prstGeom prst="rect">
            <a:avLst/>
          </a:prstGeom>
          <a:noFill/>
        </p:spPr>
        <p:txBody>
          <a:bodyPr wrap="square" rtlCol="0">
            <a:spAutoFit/>
          </a:bodyPr>
          <a:p>
            <a:pPr algn="ctr"/>
            <a:r>
              <a:rPr lang="zh-CN" altLang="en-US" sz="47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研究背景</a:t>
            </a:r>
            <a:endParaRPr lang="zh-CN" altLang="en-US" sz="47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26" name="深度视觉·原创设计 https://www.docer.com/works?userid=22383862"/>
          <p:cNvSpPr/>
          <p:nvPr/>
        </p:nvSpPr>
        <p:spPr>
          <a:xfrm>
            <a:off x="3375870" y="4843916"/>
            <a:ext cx="5175702" cy="368300"/>
          </a:xfrm>
          <a:prstGeom prst="rect">
            <a:avLst/>
          </a:prstGeom>
        </p:spPr>
        <p:txBody>
          <a:bodyPr wrap="square">
            <a:spAutoFit/>
          </a:bodyPr>
          <a:p>
            <a:pPr marL="0" marR="0" lvl="0" indent="0" algn="ctr" defTabSz="914400" rtl="0" eaLnBrk="1" fontAlgn="auto" latinLnBrk="0" hangingPunct="1">
              <a:lnSpc>
                <a:spcPct val="150000"/>
              </a:lnSpc>
              <a:spcBef>
                <a:spcPts val="0"/>
              </a:spcBef>
              <a:spcAft>
                <a:spcPts val="0"/>
              </a:spcAft>
              <a:buClrTx/>
              <a:buSzTx/>
              <a:buFontTx/>
              <a:buNone/>
            </a:pPr>
            <a:endParaRPr lang="zh-CN" altLang="en-US" sz="1200" dirty="0">
              <a:solidFill>
                <a:schemeClr val="bg1">
                  <a:lumMod val="50000"/>
                </a:schemeClr>
              </a:solidFill>
              <a:latin typeface="思源黑体 CN Normal" panose="020B0400000000000000" pitchFamily="34" charset="-122"/>
              <a:ea typeface="思源黑体 CN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48726"/>
                                        </p:tgtEl>
                                        <p:attrNameLst>
                                          <p:attrName>style.visibility</p:attrName>
                                        </p:attrNameLst>
                                      </p:cBhvr>
                                      <p:to>
                                        <p:strVal val="visible"/>
                                      </p:to>
                                    </p:set>
                                    <p:animEffect transition="in" filter="randombar(horizontal)">
                                      <p:cBhvr>
                                        <p:cTn id="7" dur="750"/>
                                        <p:tgtEl>
                                          <p:spTgt spid="1048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69" name=""/>
        <p:cNvGrpSpPr/>
        <p:nvPr/>
      </p:nvGrpSpPr>
      <p:grpSpPr>
        <a:xfrm>
          <a:off x="0" y="0"/>
          <a:ext cx="0" cy="0"/>
          <a:chOff x="0" y="0"/>
          <a:chExt cx="0" cy="0"/>
        </a:xfrm>
      </p:grpSpPr>
      <p:grpSp>
        <p:nvGrpSpPr>
          <p:cNvPr id="70" name="深度视觉·原创设计 https://www.docer.com/works?userid=22383862"/>
          <p:cNvGrpSpPr/>
          <p:nvPr/>
        </p:nvGrpSpPr>
        <p:grpSpPr>
          <a:xfrm>
            <a:off x="367126" y="1588"/>
            <a:ext cx="12497295" cy="6858000"/>
            <a:chOff x="367126" y="1588"/>
            <a:chExt cx="12497295" cy="6858000"/>
          </a:xfrm>
        </p:grpSpPr>
        <p:sp>
          <p:nvSpPr>
            <p:cNvPr id="1048727" name="Freeform 8"/>
            <p:cNvSpPr/>
            <p:nvPr/>
          </p:nvSpPr>
          <p:spPr bwMode="auto">
            <a:xfrm>
              <a:off x="5715175" y="1588"/>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28" name="文本框 34"/>
            <p:cNvSpPr txBox="1"/>
            <p:nvPr/>
          </p:nvSpPr>
          <p:spPr>
            <a:xfrm>
              <a:off x="367126" y="290855"/>
              <a:ext cx="2284576" cy="645160"/>
            </a:xfrm>
            <a:prstGeom prst="rect">
              <a:avLst/>
            </a:prstGeom>
            <a:noFill/>
          </p:spPr>
          <p:txBody>
            <a:bodyPr wrap="square" rtlCol="0">
              <a:spAutoFit/>
            </a:bodyPr>
            <a:p>
              <a:r>
                <a:rPr lang="zh-CN" altLang="en-US" sz="2400" dirty="0">
                  <a:latin typeface="思源黑体" panose="020B0500000000000000" pitchFamily="34" charset="-122"/>
                  <a:ea typeface="思源黑体" panose="020B0500000000000000" pitchFamily="34" charset="-122"/>
                  <a:cs typeface="+mn-ea"/>
                  <a:sym typeface="思源黑体" panose="020B0500000000000000" pitchFamily="34" charset="-122"/>
                </a:rPr>
                <a:t>研究背景</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RESERCH BACKGROUND</a:t>
              </a:r>
              <a:endParaRPr lang="zh-CN" altLang="en-US"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729"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730" name="深度视觉·原创设计 https://www.docer.com/works?userid=22383862"/>
          <p:cNvSpPr/>
          <p:nvPr/>
        </p:nvSpPr>
        <p:spPr>
          <a:xfrm>
            <a:off x="9096741" y="5924550"/>
            <a:ext cx="2460812" cy="2634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atin typeface="+mj-lt"/>
            </a:endParaRPr>
          </a:p>
        </p:txBody>
      </p:sp>
      <p:sp>
        <p:nvSpPr>
          <p:cNvPr id="1048731" name="深度视觉·原创设计 https://www.docer.com/works?userid=22383862"/>
          <p:cNvSpPr/>
          <p:nvPr/>
        </p:nvSpPr>
        <p:spPr>
          <a:xfrm>
            <a:off x="740362" y="1391979"/>
            <a:ext cx="3219755" cy="3538782"/>
          </a:xfrm>
          <a:prstGeom prst="rect">
            <a:avLst/>
          </a:prstGeom>
        </p:spPr>
        <p:txBody>
          <a:bodyPr wrap="square" lIns="91433" tIns="45716" rIns="91433" bIns="45716">
            <a:noAutofit/>
          </a:bodyPr>
          <a:p>
            <a:pPr lvl="0" algn="l">
              <a:lnSpc>
                <a:spcPts val="2000"/>
              </a:lnSpc>
            </a:pPr>
            <a:endParaRPr lang="zh-CN" altLang="en-US" sz="1200" dirty="0">
              <a:solidFill>
                <a:schemeClr val="bg1">
                  <a:lumMod val="50000"/>
                </a:schemeClr>
              </a:solidFill>
              <a:latin typeface="Source Han Sans SC" panose="020B0500000000000000" pitchFamily="34" charset="-128"/>
              <a:ea typeface="Source Han Sans SC" panose="020B0500000000000000" pitchFamily="34" charset="-128"/>
              <a:sym typeface="FZHei-B01S" panose="02010601030101010101" pitchFamily="2" charset="-122"/>
            </a:endParaRPr>
          </a:p>
        </p:txBody>
      </p:sp>
      <p:pic>
        <p:nvPicPr>
          <p:cNvPr id="2097159" name="图片 4" descr="upload_post_object_v2_747245931"/>
          <p:cNvPicPr>
            <a:picLocks noChangeAspect="1"/>
          </p:cNvPicPr>
          <p:nvPr/>
        </p:nvPicPr>
        <p:blipFill>
          <a:blip r:embed="rId1"/>
          <a:stretch>
            <a:fillRect/>
          </a:stretch>
        </p:blipFill>
        <p:spPr>
          <a:xfrm>
            <a:off x="5020226" y="1391903"/>
            <a:ext cx="6010424" cy="4002800"/>
          </a:xfrm>
          <a:prstGeom prst="rect">
            <a:avLst/>
          </a:prstGeom>
          <a:effectLst>
            <a:softEdge rad="177800"/>
          </a:effectLst>
        </p:spPr>
      </p:pic>
      <p:sp>
        <p:nvSpPr>
          <p:cNvPr id="1048732" name="文本框 0"/>
          <p:cNvSpPr txBox="1"/>
          <p:nvPr userDrawn="1"/>
        </p:nvSpPr>
        <p:spPr>
          <a:xfrm>
            <a:off x="974983" y="1391979"/>
            <a:ext cx="3655651" cy="4532482"/>
          </a:xfrm>
          <a:prstGeom prst="rect">
            <a:avLst/>
          </a:prstGeom>
        </p:spPr>
        <p:txBody>
          <a:bodyPr wrap="square" rtlCol="0">
            <a:noAutofit/>
          </a:bodyPr>
          <a:p>
            <a:pPr algn="l"/>
            <a:r>
              <a:rPr lang="zh-CN" sz="2000">
                <a:latin typeface="Calibri" panose="020F0502020204030204" charset="0"/>
                <a:ea typeface="宋体" panose="02010600030101010101" pitchFamily="2" charset="-122"/>
                <a:cs typeface="Times New Roman" panose="02020603050405020304" charset="0"/>
              </a:rPr>
              <a:t>        </a:t>
            </a:r>
            <a:r>
              <a:rPr lang="zh-CN" sz="2400">
                <a:latin typeface="Calibri" panose="020F0502020204030204" charset="0"/>
                <a:ea typeface="宋体" panose="02010600030101010101" pitchFamily="2" charset="-122"/>
                <a:cs typeface="Times New Roman" panose="02020603050405020304" charset="0"/>
              </a:rPr>
              <a:t>每天吃早餐是我们一直以来的生活习惯，吃早餐对人的身体健康有非常大的益处，但随着人们生活节奏和生活习惯的不断改变，人们开始忽略早餐的重要性。不重视早餐或者随便</a:t>
            </a:r>
            <a:r>
              <a:rPr lang="zh-CN" altLang="en-US" sz="2400">
                <a:latin typeface="Calibri" panose="020F0502020204030204" charset="0"/>
                <a:ea typeface="宋体" panose="02010600030101010101" pitchFamily="2" charset="-122"/>
                <a:cs typeface="Times New Roman" panose="02020603050405020304" charset="0"/>
              </a:rPr>
              <a:t>应</a:t>
            </a:r>
            <a:r>
              <a:rPr lang="zh-CN" sz="2400">
                <a:latin typeface="Calibri" panose="020F0502020204030204" charset="0"/>
                <a:ea typeface="宋体" panose="02010600030101010101" pitchFamily="2" charset="-122"/>
                <a:cs typeface="Times New Roman" panose="02020603050405020304" charset="0"/>
              </a:rPr>
              <a:t>付一顿。</a:t>
            </a:r>
            <a:r>
              <a:rPr lang="zh-CN" altLang="en-US" sz="2400">
                <a:latin typeface="Calibri" panose="020F0502020204030204" charset="0"/>
                <a:ea typeface="宋体" panose="02010600030101010101" pitchFamily="2" charset="-122"/>
                <a:cs typeface="Times New Roman" panose="02020603050405020304" charset="0"/>
              </a:rPr>
              <a:t>每天早上的学校食堂来吃早餐的人寥寥无几，所以我们想调查一下大学生的早餐情况</a:t>
            </a:r>
            <a:r>
              <a:rPr lang="zh-CN" altLang="en-US" sz="2000">
                <a:latin typeface="Calibri" panose="020F0502020204030204" charset="0"/>
                <a:ea typeface="宋体" panose="02010600030101010101" pitchFamily="2" charset="-122"/>
                <a:cs typeface="Times New Roman" panose="02020603050405020304" charset="0"/>
              </a:rPr>
              <a:t>。</a:t>
            </a:r>
            <a:endParaRPr lang="zh-CN" altLang="en-US" sz="2000">
              <a:latin typeface="Calibri" panose="020F0502020204030204" charset="0"/>
              <a:ea typeface="宋体" panose="02010600030101010101" pitchFamily="2" charset="-122"/>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4054"/>
                                  </p:iterate>
                                  <p:childTnLst>
                                    <p:set>
                                      <p:cBhvr>
                                        <p:cTn id="6" dur="1" fill="hold">
                                          <p:stCondLst>
                                            <p:cond delay="0"/>
                                          </p:stCondLst>
                                        </p:cTn>
                                        <p:tgtEl>
                                          <p:spTgt spid="1048731"/>
                                        </p:tgtEl>
                                        <p:attrNameLst>
                                          <p:attrName>style.visibility</p:attrName>
                                        </p:attrNameLst>
                                      </p:cBhvr>
                                      <p:to>
                                        <p:strVal val="visible"/>
                                      </p:to>
                                    </p:set>
                                    <p:anim calcmode="lin" valueType="num">
                                      <p:cBhvr>
                                        <p:cTn id="7" dur="250" fill="hold"/>
                                        <p:tgtEl>
                                          <p:spTgt spid="1048731"/>
                                        </p:tgtEl>
                                        <p:attrNameLst>
                                          <p:attrName>ppt_w</p:attrName>
                                        </p:attrNameLst>
                                      </p:cBhvr>
                                      <p:tavLst>
                                        <p:tav tm="0">
                                          <p:val>
                                            <p:fltVal val="0.0"/>
                                          </p:val>
                                        </p:tav>
                                        <p:tav tm="100000">
                                          <p:val>
                                            <p:strVal val="#ppt_w"/>
                                          </p:val>
                                        </p:tav>
                                      </p:tavLst>
                                    </p:anim>
                                    <p:anim calcmode="lin" valueType="num">
                                      <p:cBhvr>
                                        <p:cTn id="8" dur="250" fill="hold"/>
                                        <p:tgtEl>
                                          <p:spTgt spid="1048731"/>
                                        </p:tgtEl>
                                        <p:attrNameLst>
                                          <p:attrName>ppt_h</p:attrName>
                                        </p:attrNameLst>
                                      </p:cBhvr>
                                      <p:tavLst>
                                        <p:tav tm="0">
                                          <p:val>
                                            <p:fltVal val="0.0"/>
                                          </p:val>
                                        </p:tav>
                                        <p:tav tm="100000">
                                          <p:val>
                                            <p:strVal val="#ppt_h"/>
                                          </p:val>
                                        </p:tav>
                                      </p:tavLst>
                                    </p:anim>
                                    <p:animEffect transition="in" filter="fade">
                                      <p:cBhvr>
                                        <p:cTn id="9" dur="250"/>
                                        <p:tgtEl>
                                          <p:spTgt spid="1048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71" name=""/>
        <p:cNvGrpSpPr/>
        <p:nvPr/>
      </p:nvGrpSpPr>
      <p:grpSpPr>
        <a:xfrm>
          <a:off x="0" y="0"/>
          <a:ext cx="0" cy="0"/>
          <a:chOff x="0" y="0"/>
          <a:chExt cx="0" cy="0"/>
        </a:xfrm>
      </p:grpSpPr>
      <p:grpSp>
        <p:nvGrpSpPr>
          <p:cNvPr id="72" name="深度视觉·原创设计 https://www.docer.com/works?userid=22383862"/>
          <p:cNvGrpSpPr/>
          <p:nvPr/>
        </p:nvGrpSpPr>
        <p:grpSpPr>
          <a:xfrm>
            <a:off x="367126" y="1588"/>
            <a:ext cx="12497295" cy="6858000"/>
            <a:chOff x="367126" y="1588"/>
            <a:chExt cx="12497295" cy="6858000"/>
          </a:xfrm>
        </p:grpSpPr>
        <p:sp>
          <p:nvSpPr>
            <p:cNvPr id="1048733" name="Freeform 8"/>
            <p:cNvSpPr/>
            <p:nvPr/>
          </p:nvSpPr>
          <p:spPr bwMode="auto">
            <a:xfrm>
              <a:off x="5715175" y="1588"/>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34" name="文本框 34"/>
            <p:cNvSpPr txBox="1"/>
            <p:nvPr/>
          </p:nvSpPr>
          <p:spPr>
            <a:xfrm>
              <a:off x="367126" y="290855"/>
              <a:ext cx="2284576" cy="645160"/>
            </a:xfrm>
            <a:prstGeom prst="rect">
              <a:avLst/>
            </a:prstGeom>
            <a:noFill/>
          </p:spPr>
          <p:txBody>
            <a:bodyPr wrap="square" rtlCol="0">
              <a:spAutoFit/>
            </a:bodyPr>
            <a:p>
              <a:r>
                <a:rPr lang="zh-CN" altLang="en-US" sz="2400" dirty="0">
                  <a:latin typeface="思源黑体" panose="020B0500000000000000" pitchFamily="34" charset="-122"/>
                  <a:ea typeface="思源黑体" panose="020B0500000000000000" pitchFamily="34" charset="-122"/>
                  <a:cs typeface="+mn-ea"/>
                  <a:sym typeface="思源黑体" panose="020B0500000000000000" pitchFamily="34" charset="-122"/>
                </a:rPr>
                <a:t>研究背景</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RESERCH BACKGROUND</a:t>
              </a:r>
              <a:endPar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735"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736" name="深度视觉·原创设计 https://www.docer.com/works?userid=22383862"/>
          <p:cNvSpPr>
            <a:spLocks noChangeArrowheads="1"/>
          </p:cNvSpPr>
          <p:nvPr/>
        </p:nvSpPr>
        <p:spPr bwMode="auto">
          <a:xfrm>
            <a:off x="2047489" y="6129207"/>
            <a:ext cx="400989" cy="352297"/>
          </a:xfrm>
          <a:custGeom>
            <a:avLst/>
            <a:gdLst>
              <a:gd name="T0" fmla="*/ 221804 w 498"/>
              <a:gd name="T1" fmla="*/ 194813 h 435"/>
              <a:gd name="T2" fmla="*/ 221804 w 498"/>
              <a:gd name="T3" fmla="*/ 194813 h 435"/>
              <a:gd name="T4" fmla="*/ 217341 w 498"/>
              <a:gd name="T5" fmla="*/ 147232 h 435"/>
              <a:gd name="T6" fmla="*/ 189671 w 498"/>
              <a:gd name="T7" fmla="*/ 131521 h 435"/>
              <a:gd name="T8" fmla="*/ 166018 w 498"/>
              <a:gd name="T9" fmla="*/ 103691 h 435"/>
              <a:gd name="T10" fmla="*/ 174051 w 498"/>
              <a:gd name="T11" fmla="*/ 87980 h 435"/>
              <a:gd name="T12" fmla="*/ 182084 w 498"/>
              <a:gd name="T13" fmla="*/ 71372 h 435"/>
              <a:gd name="T14" fmla="*/ 178068 w 498"/>
              <a:gd name="T15" fmla="*/ 67781 h 435"/>
              <a:gd name="T16" fmla="*/ 182084 w 498"/>
              <a:gd name="T17" fmla="*/ 51621 h 435"/>
              <a:gd name="T18" fmla="*/ 154415 w 498"/>
              <a:gd name="T19" fmla="*/ 27830 h 435"/>
              <a:gd name="T20" fmla="*/ 126745 w 498"/>
              <a:gd name="T21" fmla="*/ 51621 h 435"/>
              <a:gd name="T22" fmla="*/ 130762 w 498"/>
              <a:gd name="T23" fmla="*/ 67781 h 435"/>
              <a:gd name="T24" fmla="*/ 126745 w 498"/>
              <a:gd name="T25" fmla="*/ 71372 h 435"/>
              <a:gd name="T26" fmla="*/ 134778 w 498"/>
              <a:gd name="T27" fmla="*/ 87980 h 435"/>
              <a:gd name="T28" fmla="*/ 138795 w 498"/>
              <a:gd name="T29" fmla="*/ 103691 h 435"/>
              <a:gd name="T30" fmla="*/ 130762 w 498"/>
              <a:gd name="T31" fmla="*/ 123441 h 435"/>
              <a:gd name="T32" fmla="*/ 170035 w 498"/>
              <a:gd name="T33" fmla="*/ 163392 h 435"/>
              <a:gd name="T34" fmla="*/ 170035 w 498"/>
              <a:gd name="T35" fmla="*/ 194813 h 435"/>
              <a:gd name="T36" fmla="*/ 221804 w 498"/>
              <a:gd name="T37" fmla="*/ 194813 h 435"/>
              <a:gd name="T38" fmla="*/ 115142 w 498"/>
              <a:gd name="T39" fmla="*/ 135561 h 435"/>
              <a:gd name="T40" fmla="*/ 115142 w 498"/>
              <a:gd name="T41" fmla="*/ 135561 h 435"/>
              <a:gd name="T42" fmla="*/ 83455 w 498"/>
              <a:gd name="T43" fmla="*/ 103691 h 435"/>
              <a:gd name="T44" fmla="*/ 95059 w 498"/>
              <a:gd name="T45" fmla="*/ 75412 h 435"/>
              <a:gd name="T46" fmla="*/ 103092 w 498"/>
              <a:gd name="T47" fmla="*/ 59701 h 435"/>
              <a:gd name="T48" fmla="*/ 99075 w 498"/>
              <a:gd name="T49" fmla="*/ 51621 h 435"/>
              <a:gd name="T50" fmla="*/ 103092 w 498"/>
              <a:gd name="T51" fmla="*/ 31870 h 435"/>
              <a:gd name="T52" fmla="*/ 67389 w 498"/>
              <a:gd name="T53" fmla="*/ 0 h 435"/>
              <a:gd name="T54" fmla="*/ 31686 w 498"/>
              <a:gd name="T55" fmla="*/ 31870 h 435"/>
              <a:gd name="T56" fmla="*/ 31686 w 498"/>
              <a:gd name="T57" fmla="*/ 51621 h 435"/>
              <a:gd name="T58" fmla="*/ 31686 w 498"/>
              <a:gd name="T59" fmla="*/ 59701 h 435"/>
              <a:gd name="T60" fmla="*/ 39719 w 498"/>
              <a:gd name="T61" fmla="*/ 75412 h 435"/>
              <a:gd name="T62" fmla="*/ 47753 w 498"/>
              <a:gd name="T63" fmla="*/ 103691 h 435"/>
              <a:gd name="T64" fmla="*/ 20083 w 498"/>
              <a:gd name="T65" fmla="*/ 135561 h 435"/>
              <a:gd name="T66" fmla="*/ 0 w 498"/>
              <a:gd name="T67" fmla="*/ 155312 h 435"/>
              <a:gd name="T68" fmla="*/ 0 w 498"/>
              <a:gd name="T69" fmla="*/ 194813 h 435"/>
              <a:gd name="T70" fmla="*/ 154415 w 498"/>
              <a:gd name="T71" fmla="*/ 194813 h 435"/>
              <a:gd name="T72" fmla="*/ 154415 w 498"/>
              <a:gd name="T73" fmla="*/ 163392 h 435"/>
              <a:gd name="T74" fmla="*/ 115142 w 498"/>
              <a:gd name="T75" fmla="*/ 135561 h 4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accent1"/>
          </a:solidFill>
          <a:ln>
            <a:noFill/>
          </a:ln>
          <a:effectLst/>
        </p:spPr>
        <p:txBody>
          <a:bodyPr wrap="none" lIns="34290" tIns="17145" rIns="34290" bIns="17145" anchor="ctr"/>
          <a:p>
            <a:endParaRPr lang="en-US" dirty="0">
              <a:solidFill>
                <a:schemeClr val="tx1">
                  <a:lumMod val="65000"/>
                  <a:lumOff val="35000"/>
                </a:schemeClr>
              </a:solidFill>
            </a:endParaRPr>
          </a:p>
        </p:txBody>
      </p:sp>
      <p:sp>
        <p:nvSpPr>
          <p:cNvPr id="1048737" name="深度视觉·原创设计 https://www.docer.com/works?userid=22383862"/>
          <p:cNvSpPr>
            <a:spLocks noChangeArrowheads="1"/>
          </p:cNvSpPr>
          <p:nvPr/>
        </p:nvSpPr>
        <p:spPr bwMode="auto">
          <a:xfrm>
            <a:off x="1264747" y="6143281"/>
            <a:ext cx="403853" cy="360891"/>
          </a:xfrm>
          <a:custGeom>
            <a:avLst/>
            <a:gdLst>
              <a:gd name="T0" fmla="*/ 63953 w 497"/>
              <a:gd name="T1" fmla="*/ 123611 h 445"/>
              <a:gd name="T2" fmla="*/ 63953 w 497"/>
              <a:gd name="T3" fmla="*/ 123611 h 445"/>
              <a:gd name="T4" fmla="*/ 63953 w 497"/>
              <a:gd name="T5" fmla="*/ 56187 h 445"/>
              <a:gd name="T6" fmla="*/ 23870 w 497"/>
              <a:gd name="T7" fmla="*/ 56187 h 445"/>
              <a:gd name="T8" fmla="*/ 0 w 497"/>
              <a:gd name="T9" fmla="*/ 80010 h 445"/>
              <a:gd name="T10" fmla="*/ 0 w 497"/>
              <a:gd name="T11" fmla="*/ 143389 h 445"/>
              <a:gd name="T12" fmla="*/ 23870 w 497"/>
              <a:gd name="T13" fmla="*/ 167661 h 445"/>
              <a:gd name="T14" fmla="*/ 31977 w 497"/>
              <a:gd name="T15" fmla="*/ 167661 h 445"/>
              <a:gd name="T16" fmla="*/ 31977 w 497"/>
              <a:gd name="T17" fmla="*/ 199576 h 445"/>
              <a:gd name="T18" fmla="*/ 68007 w 497"/>
              <a:gd name="T19" fmla="*/ 167661 h 445"/>
              <a:gd name="T20" fmla="*/ 123403 w 497"/>
              <a:gd name="T21" fmla="*/ 167661 h 445"/>
              <a:gd name="T22" fmla="*/ 143670 w 497"/>
              <a:gd name="T23" fmla="*/ 143389 h 445"/>
              <a:gd name="T24" fmla="*/ 143670 w 497"/>
              <a:gd name="T25" fmla="*/ 123611 h 445"/>
              <a:gd name="T26" fmla="*/ 143670 w 497"/>
              <a:gd name="T27" fmla="*/ 123611 h 445"/>
              <a:gd name="T28" fmla="*/ 63953 w 497"/>
              <a:gd name="T29" fmla="*/ 123611 h 445"/>
              <a:gd name="T30" fmla="*/ 199517 w 497"/>
              <a:gd name="T31" fmla="*/ 0 h 445"/>
              <a:gd name="T32" fmla="*/ 199517 w 497"/>
              <a:gd name="T33" fmla="*/ 0 h 445"/>
              <a:gd name="T34" fmla="*/ 99533 w 497"/>
              <a:gd name="T35" fmla="*/ 0 h 445"/>
              <a:gd name="T36" fmla="*/ 79717 w 497"/>
              <a:gd name="T37" fmla="*/ 24273 h 445"/>
              <a:gd name="T38" fmla="*/ 79717 w 497"/>
              <a:gd name="T39" fmla="*/ 111475 h 445"/>
              <a:gd name="T40" fmla="*/ 155830 w 497"/>
              <a:gd name="T41" fmla="*/ 111475 h 445"/>
              <a:gd name="T42" fmla="*/ 191410 w 497"/>
              <a:gd name="T43" fmla="*/ 143389 h 445"/>
              <a:gd name="T44" fmla="*/ 191410 w 497"/>
              <a:gd name="T45" fmla="*/ 111475 h 445"/>
              <a:gd name="T46" fmla="*/ 199517 w 497"/>
              <a:gd name="T47" fmla="*/ 111475 h 445"/>
              <a:gd name="T48" fmla="*/ 223387 w 497"/>
              <a:gd name="T49" fmla="*/ 87651 h 445"/>
              <a:gd name="T50" fmla="*/ 223387 w 497"/>
              <a:gd name="T51" fmla="*/ 24273 h 445"/>
              <a:gd name="T52" fmla="*/ 199517 w 497"/>
              <a:gd name="T53" fmla="*/ 0 h 4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7" h="445">
                <a:moveTo>
                  <a:pt x="142" y="275"/>
                </a:moveTo>
                <a:lnTo>
                  <a:pt x="142" y="275"/>
                </a:lnTo>
                <a:cubicBezTo>
                  <a:pt x="142" y="125"/>
                  <a:pt x="142" y="125"/>
                  <a:pt x="142" y="125"/>
                </a:cubicBezTo>
                <a:cubicBezTo>
                  <a:pt x="53" y="125"/>
                  <a:pt x="53" y="125"/>
                  <a:pt x="53" y="125"/>
                </a:cubicBezTo>
                <a:cubicBezTo>
                  <a:pt x="18" y="125"/>
                  <a:pt x="0" y="151"/>
                  <a:pt x="0" y="178"/>
                </a:cubicBezTo>
                <a:cubicBezTo>
                  <a:pt x="0" y="319"/>
                  <a:pt x="0" y="319"/>
                  <a:pt x="0" y="319"/>
                </a:cubicBezTo>
                <a:cubicBezTo>
                  <a:pt x="0" y="354"/>
                  <a:pt x="18" y="373"/>
                  <a:pt x="53" y="373"/>
                </a:cubicBezTo>
                <a:cubicBezTo>
                  <a:pt x="71" y="373"/>
                  <a:pt x="71" y="373"/>
                  <a:pt x="71" y="373"/>
                </a:cubicBezTo>
                <a:cubicBezTo>
                  <a:pt x="71" y="444"/>
                  <a:pt x="71" y="444"/>
                  <a:pt x="71" y="444"/>
                </a:cubicBezTo>
                <a:cubicBezTo>
                  <a:pt x="151" y="373"/>
                  <a:pt x="151" y="373"/>
                  <a:pt x="151" y="373"/>
                </a:cubicBezTo>
                <a:cubicBezTo>
                  <a:pt x="274" y="373"/>
                  <a:pt x="274" y="373"/>
                  <a:pt x="274" y="373"/>
                </a:cubicBezTo>
                <a:cubicBezTo>
                  <a:pt x="302" y="373"/>
                  <a:pt x="319" y="354"/>
                  <a:pt x="319" y="319"/>
                </a:cubicBezTo>
                <a:cubicBezTo>
                  <a:pt x="319" y="275"/>
                  <a:pt x="319" y="275"/>
                  <a:pt x="319" y="275"/>
                </a:cubicBezTo>
                <a:lnTo>
                  <a:pt x="142" y="275"/>
                </a:lnTo>
                <a:close/>
                <a:moveTo>
                  <a:pt x="443" y="0"/>
                </a:moveTo>
                <a:lnTo>
                  <a:pt x="443" y="0"/>
                </a:lnTo>
                <a:cubicBezTo>
                  <a:pt x="221" y="0"/>
                  <a:pt x="221" y="0"/>
                  <a:pt x="221" y="0"/>
                </a:cubicBezTo>
                <a:cubicBezTo>
                  <a:pt x="195" y="0"/>
                  <a:pt x="177" y="27"/>
                  <a:pt x="177" y="54"/>
                </a:cubicBezTo>
                <a:cubicBezTo>
                  <a:pt x="177" y="248"/>
                  <a:pt x="177" y="248"/>
                  <a:pt x="177" y="248"/>
                </a:cubicBezTo>
                <a:cubicBezTo>
                  <a:pt x="346" y="248"/>
                  <a:pt x="346" y="248"/>
                  <a:pt x="346" y="248"/>
                </a:cubicBezTo>
                <a:cubicBezTo>
                  <a:pt x="425" y="319"/>
                  <a:pt x="425" y="319"/>
                  <a:pt x="425" y="319"/>
                </a:cubicBezTo>
                <a:cubicBezTo>
                  <a:pt x="425" y="248"/>
                  <a:pt x="425" y="248"/>
                  <a:pt x="425" y="248"/>
                </a:cubicBezTo>
                <a:cubicBezTo>
                  <a:pt x="443" y="248"/>
                  <a:pt x="443" y="248"/>
                  <a:pt x="443" y="248"/>
                </a:cubicBezTo>
                <a:cubicBezTo>
                  <a:pt x="470" y="248"/>
                  <a:pt x="496" y="231"/>
                  <a:pt x="496" y="195"/>
                </a:cubicBezTo>
                <a:cubicBezTo>
                  <a:pt x="496" y="54"/>
                  <a:pt x="496" y="54"/>
                  <a:pt x="496" y="54"/>
                </a:cubicBezTo>
                <a:cubicBezTo>
                  <a:pt x="496" y="27"/>
                  <a:pt x="470" y="0"/>
                  <a:pt x="443" y="0"/>
                </a:cubicBezTo>
                <a:close/>
              </a:path>
            </a:pathLst>
          </a:custGeom>
          <a:solidFill>
            <a:schemeClr val="accent1"/>
          </a:solidFill>
          <a:ln>
            <a:noFill/>
          </a:ln>
          <a:effectLst/>
        </p:spPr>
        <p:txBody>
          <a:bodyPr wrap="none" lIns="34290" tIns="17145" rIns="34290" bIns="17145" anchor="ctr"/>
          <a:p>
            <a:endParaRPr lang="en-US" dirty="0">
              <a:solidFill>
                <a:schemeClr val="tx1">
                  <a:lumMod val="65000"/>
                  <a:lumOff val="35000"/>
                </a:schemeClr>
              </a:solidFill>
            </a:endParaRPr>
          </a:p>
        </p:txBody>
      </p:sp>
      <p:sp>
        <p:nvSpPr>
          <p:cNvPr id="1048738" name="深度视觉·原创设计 https://www.docer.com/works?userid=22383862"/>
          <p:cNvSpPr>
            <a:spLocks noChangeArrowheads="1"/>
          </p:cNvSpPr>
          <p:nvPr/>
        </p:nvSpPr>
        <p:spPr bwMode="auto">
          <a:xfrm>
            <a:off x="570129" y="6128959"/>
            <a:ext cx="317927" cy="375213"/>
          </a:xfrm>
          <a:custGeom>
            <a:avLst/>
            <a:gdLst>
              <a:gd name="T0" fmla="*/ 127540 w 391"/>
              <a:gd name="T1" fmla="*/ 79951 h 463"/>
              <a:gd name="T2" fmla="*/ 127540 w 391"/>
              <a:gd name="T3" fmla="*/ 79951 h 463"/>
              <a:gd name="T4" fmla="*/ 143764 w 391"/>
              <a:gd name="T5" fmla="*/ 8085 h 463"/>
              <a:gd name="T6" fmla="*/ 91937 w 391"/>
              <a:gd name="T7" fmla="*/ 60188 h 463"/>
              <a:gd name="T8" fmla="*/ 44166 w 391"/>
              <a:gd name="T9" fmla="*/ 103757 h 463"/>
              <a:gd name="T10" fmla="*/ 44166 w 391"/>
              <a:gd name="T11" fmla="*/ 179666 h 463"/>
              <a:gd name="T12" fmla="*/ 139708 w 391"/>
              <a:gd name="T13" fmla="*/ 207514 h 463"/>
              <a:gd name="T14" fmla="*/ 175761 w 391"/>
              <a:gd name="T15" fmla="*/ 99714 h 463"/>
              <a:gd name="T16" fmla="*/ 127540 w 391"/>
              <a:gd name="T17" fmla="*/ 79951 h 463"/>
              <a:gd name="T18" fmla="*/ 31998 w 391"/>
              <a:gd name="T19" fmla="*/ 79951 h 463"/>
              <a:gd name="T20" fmla="*/ 31998 w 391"/>
              <a:gd name="T21" fmla="*/ 79951 h 463"/>
              <a:gd name="T22" fmla="*/ 0 w 391"/>
              <a:gd name="T23" fmla="*/ 115435 h 463"/>
              <a:gd name="T24" fmla="*/ 0 w 391"/>
              <a:gd name="T25" fmla="*/ 167089 h 463"/>
              <a:gd name="T26" fmla="*/ 31998 w 391"/>
              <a:gd name="T27" fmla="*/ 203471 h 463"/>
              <a:gd name="T28" fmla="*/ 19829 w 391"/>
              <a:gd name="T29" fmla="*/ 179666 h 463"/>
              <a:gd name="T30" fmla="*/ 19829 w 391"/>
              <a:gd name="T31" fmla="*/ 107799 h 463"/>
              <a:gd name="T32" fmla="*/ 31998 w 391"/>
              <a:gd name="T33" fmla="*/ 79951 h 4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463">
                <a:moveTo>
                  <a:pt x="283" y="178"/>
                </a:moveTo>
                <a:lnTo>
                  <a:pt x="283" y="178"/>
                </a:lnTo>
                <a:cubicBezTo>
                  <a:pt x="283" y="169"/>
                  <a:pt x="373" y="89"/>
                  <a:pt x="319" y="18"/>
                </a:cubicBezTo>
                <a:cubicBezTo>
                  <a:pt x="310" y="0"/>
                  <a:pt x="266" y="98"/>
                  <a:pt x="204" y="134"/>
                </a:cubicBezTo>
                <a:cubicBezTo>
                  <a:pt x="169" y="160"/>
                  <a:pt x="98" y="204"/>
                  <a:pt x="98" y="231"/>
                </a:cubicBezTo>
                <a:cubicBezTo>
                  <a:pt x="98" y="400"/>
                  <a:pt x="98" y="400"/>
                  <a:pt x="98" y="400"/>
                </a:cubicBezTo>
                <a:cubicBezTo>
                  <a:pt x="98" y="435"/>
                  <a:pt x="213" y="462"/>
                  <a:pt x="310" y="462"/>
                </a:cubicBezTo>
                <a:cubicBezTo>
                  <a:pt x="345" y="462"/>
                  <a:pt x="390" y="249"/>
                  <a:pt x="390" y="222"/>
                </a:cubicBezTo>
                <a:cubicBezTo>
                  <a:pt x="390" y="187"/>
                  <a:pt x="292" y="187"/>
                  <a:pt x="283" y="178"/>
                </a:cubicBezTo>
                <a:close/>
                <a:moveTo>
                  <a:pt x="71" y="178"/>
                </a:moveTo>
                <a:lnTo>
                  <a:pt x="71" y="178"/>
                </a:lnTo>
                <a:cubicBezTo>
                  <a:pt x="54" y="178"/>
                  <a:pt x="0" y="187"/>
                  <a:pt x="0" y="257"/>
                </a:cubicBezTo>
                <a:cubicBezTo>
                  <a:pt x="0" y="372"/>
                  <a:pt x="0" y="372"/>
                  <a:pt x="0" y="372"/>
                </a:cubicBezTo>
                <a:cubicBezTo>
                  <a:pt x="0" y="444"/>
                  <a:pt x="54" y="453"/>
                  <a:pt x="71" y="453"/>
                </a:cubicBezTo>
                <a:cubicBezTo>
                  <a:pt x="89" y="453"/>
                  <a:pt x="44" y="435"/>
                  <a:pt x="44" y="400"/>
                </a:cubicBezTo>
                <a:cubicBezTo>
                  <a:pt x="44" y="240"/>
                  <a:pt x="44" y="240"/>
                  <a:pt x="44" y="240"/>
                </a:cubicBezTo>
                <a:cubicBezTo>
                  <a:pt x="44" y="196"/>
                  <a:pt x="89" y="178"/>
                  <a:pt x="71" y="178"/>
                </a:cubicBezTo>
                <a:close/>
              </a:path>
            </a:pathLst>
          </a:custGeom>
          <a:solidFill>
            <a:schemeClr val="accent1"/>
          </a:solidFill>
          <a:ln>
            <a:noFill/>
          </a:ln>
          <a:effectLst/>
        </p:spPr>
        <p:txBody>
          <a:bodyPr wrap="none" lIns="34290" tIns="17145" rIns="34290" bIns="17145" anchor="ctr"/>
          <a:p>
            <a:endParaRPr lang="en-US" dirty="0">
              <a:solidFill>
                <a:schemeClr val="tx1">
                  <a:lumMod val="65000"/>
                  <a:lumOff val="35000"/>
                </a:schemeClr>
              </a:solidFill>
            </a:endParaRPr>
          </a:p>
        </p:txBody>
      </p:sp>
      <p:sp>
        <p:nvSpPr>
          <p:cNvPr id="1048739" name="深度视觉·原创设计 https://www.docer.com/works?userid=22383862"/>
          <p:cNvSpPr txBox="1"/>
          <p:nvPr/>
        </p:nvSpPr>
        <p:spPr>
          <a:xfrm>
            <a:off x="4332977" y="885825"/>
            <a:ext cx="3526047" cy="527565"/>
          </a:xfrm>
          <a:prstGeom prst="rect">
            <a:avLst/>
          </a:prstGeom>
          <a:noFill/>
        </p:spPr>
        <p:txBody>
          <a:bodyPr wrap="square" lIns="91423" tIns="0" rIns="91423" bIns="0" rtlCol="0" anchor="t">
            <a:noAutofit/>
          </a:bodyPr>
          <a:p>
            <a:pPr marL="0" marR="0" lvl="0" indent="0" algn="l" defTabSz="914400" rtl="0" eaLnBrk="1" fontAlgn="auto" latinLnBrk="0" hangingPunct="1">
              <a:lnSpc>
                <a:spcPct val="100000"/>
              </a:lnSpc>
              <a:spcBef>
                <a:spcPts val="0"/>
              </a:spcBef>
              <a:spcAft>
                <a:spcPts val="0"/>
              </a:spcAft>
              <a:buClrTx/>
              <a:buSzTx/>
              <a:buFontTx/>
              <a:buNone/>
            </a:pPr>
            <a:r>
              <a:rPr kumimoji="0" lang="zh-CN" altLang="en-US" sz="3600" b="1" i="0" u="none" strike="noStrike" kern="1200" cap="none" spc="0" normalizeH="0" baseline="0"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rPr>
              <a:t>研究的出发点</a:t>
            </a:r>
            <a:endParaRPr kumimoji="0" lang="zh-CN" altLang="en-US" sz="3600" b="1" i="0" u="none" strike="noStrike" kern="1200" cap="none" spc="0" normalizeH="0" baseline="0" noProof="0" dirty="0">
              <a:ln>
                <a:noFill/>
              </a:ln>
              <a:solidFill>
                <a:schemeClr val="tx1">
                  <a:lumMod val="75000"/>
                  <a:lumOff val="25000"/>
                </a:schemeClr>
              </a:solidFill>
              <a:effectLst/>
              <a:uLnTx/>
              <a:uFillTx/>
              <a:latin typeface="思源黑体 CN Normal" panose="020B0400000000000000" pitchFamily="34" charset="-122"/>
              <a:ea typeface="思源黑体 CN Normal" panose="020B0400000000000000" pitchFamily="34" charset="-122"/>
              <a:cs typeface="Open Sans" panose="020B0606030504020204" pitchFamily="34" charset="0"/>
              <a:sym typeface="+mn-ea"/>
            </a:endParaRPr>
          </a:p>
        </p:txBody>
      </p:sp>
      <p:sp>
        <p:nvSpPr>
          <p:cNvPr id="1048740" name="矩形 49"/>
          <p:cNvSpPr/>
          <p:nvPr>
            <p:custDataLst>
              <p:tags r:id="rId1"/>
            </p:custDataLst>
          </p:nvPr>
        </p:nvSpPr>
        <p:spPr>
          <a:xfrm>
            <a:off x="1270" y="756738"/>
            <a:ext cx="78741" cy="514883"/>
          </a:xfrm>
          <a:prstGeom prst="rect">
            <a:avLst/>
          </a:prstGeom>
          <a:solidFill>
            <a:srgbClr val="000000">
              <a:lumMod val="50000"/>
              <a:lumOff val="5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048741" name="Line 16"/>
          <p:cNvSpPr>
            <a:spLocks noChangeShapeType="1"/>
          </p:cNvSpPr>
          <p:nvPr>
            <p:custDataLst>
              <p:tags r:id="rId2"/>
            </p:custDataLst>
          </p:nvPr>
        </p:nvSpPr>
        <p:spPr bwMode="auto">
          <a:xfrm flipH="1">
            <a:off x="10810240" y="885825"/>
            <a:ext cx="420370" cy="0"/>
          </a:xfrm>
          <a:prstGeom prst="line">
            <a:avLst/>
          </a:prstGeom>
          <a:noFill/>
          <a:ln w="38100" cap="flat">
            <a:solidFill>
              <a:sysClr val="window" lastClr="FFFFFF">
                <a:lumMod val="85000"/>
              </a:sysClr>
            </a:solidFill>
            <a:prstDash val="solid"/>
            <a:miter lim="800000"/>
          </a:ln>
        </p:spPr>
        <p:txBody>
          <a:bodyPr vert="horz" wrap="square" lIns="91440" tIns="45720" rIns="91440" bIns="45720" numCol="1" anchor="t" anchorCtr="0" compatLnSpc="1"/>
          <a:p>
            <a:endParaRPr lang="id-ID" dirty="0">
              <a:latin typeface="Arial" panose="020B0604020202020204" pitchFamily="34" charset="0"/>
              <a:ea typeface="微软雅黑" panose="020B0503020204020204" pitchFamily="34" charset="-122"/>
              <a:sym typeface="Arial" panose="020B0604020202020204" pitchFamily="34" charset="0"/>
            </a:endParaRPr>
          </a:p>
        </p:txBody>
      </p:sp>
      <p:sp>
        <p:nvSpPr>
          <p:cNvPr id="1048742" name="Line 17"/>
          <p:cNvSpPr>
            <a:spLocks noChangeShapeType="1"/>
          </p:cNvSpPr>
          <p:nvPr>
            <p:custDataLst>
              <p:tags r:id="rId3"/>
            </p:custDataLst>
          </p:nvPr>
        </p:nvSpPr>
        <p:spPr bwMode="auto">
          <a:xfrm flipH="1">
            <a:off x="11036300" y="1020445"/>
            <a:ext cx="194310" cy="0"/>
          </a:xfrm>
          <a:prstGeom prst="line">
            <a:avLst/>
          </a:prstGeom>
          <a:noFill/>
          <a:ln w="38100" cap="flat">
            <a:solidFill>
              <a:sysClr val="window" lastClr="FFFFFF">
                <a:lumMod val="85000"/>
              </a:sysClr>
            </a:solidFill>
            <a:prstDash val="solid"/>
            <a:miter lim="800000"/>
          </a:ln>
        </p:spPr>
        <p:txBody>
          <a:bodyPr vert="horz" wrap="square" lIns="91440" tIns="45720" rIns="91440" bIns="45720" numCol="1" anchor="t" anchorCtr="0" compatLnSpc="1"/>
          <a:p>
            <a:endParaRPr lang="id-ID" dirty="0">
              <a:latin typeface="Arial" panose="020B0604020202020204" pitchFamily="34" charset="0"/>
              <a:ea typeface="微软雅黑" panose="020B0503020204020204" pitchFamily="34" charset="-122"/>
              <a:sym typeface="Arial" panose="020B0604020202020204" pitchFamily="34" charset="0"/>
            </a:endParaRPr>
          </a:p>
        </p:txBody>
      </p:sp>
      <p:sp>
        <p:nvSpPr>
          <p:cNvPr id="1048743" name="Line 18"/>
          <p:cNvSpPr>
            <a:spLocks noChangeShapeType="1"/>
          </p:cNvSpPr>
          <p:nvPr>
            <p:custDataLst>
              <p:tags r:id="rId4"/>
            </p:custDataLst>
          </p:nvPr>
        </p:nvSpPr>
        <p:spPr bwMode="auto">
          <a:xfrm flipH="1">
            <a:off x="10928985" y="1155065"/>
            <a:ext cx="301625" cy="0"/>
          </a:xfrm>
          <a:prstGeom prst="line">
            <a:avLst/>
          </a:prstGeom>
          <a:noFill/>
          <a:ln w="38100" cap="flat">
            <a:solidFill>
              <a:sysClr val="window" lastClr="FFFFFF">
                <a:lumMod val="85000"/>
              </a:sysClr>
            </a:solidFill>
            <a:prstDash val="solid"/>
            <a:miter lim="800000"/>
          </a:ln>
        </p:spPr>
        <p:txBody>
          <a:bodyPr vert="horz" wrap="square" lIns="91440" tIns="45720" rIns="91440" bIns="45720" numCol="1" anchor="t" anchorCtr="0" compatLnSpc="1"/>
          <a:p>
            <a:endParaRPr lang="id-ID">
              <a:latin typeface="Arial" panose="020B0604020202020204" pitchFamily="34" charset="0"/>
              <a:ea typeface="微软雅黑" panose="020B0503020204020204" pitchFamily="34" charset="-122"/>
              <a:sym typeface="Arial" panose="020B0604020202020204" pitchFamily="34" charset="0"/>
            </a:endParaRPr>
          </a:p>
        </p:txBody>
      </p:sp>
      <p:cxnSp>
        <p:nvCxnSpPr>
          <p:cNvPr id="3145728" name="Straight Connector 62"/>
          <p:cNvCxnSpPr/>
          <p:nvPr>
            <p:custDataLst>
              <p:tags r:id="rId5"/>
            </p:custDataLst>
          </p:nvPr>
        </p:nvCxnSpPr>
        <p:spPr>
          <a:xfrm flipV="1">
            <a:off x="9109582" y="4086413"/>
            <a:ext cx="1" cy="263449"/>
          </a:xfrm>
          <a:prstGeom prst="line">
            <a:avLst/>
          </a:prstGeom>
          <a:ln w="12700">
            <a:solidFill>
              <a:sysClr val="window" lastClr="FFFFFF">
                <a:lumMod val="50000"/>
              </a:sysClr>
            </a:solidFill>
            <a:headEnd type="oval" w="lg" len="lg"/>
          </a:ln>
        </p:spPr>
        <p:style>
          <a:lnRef idx="1">
            <a:srgbClr val="1F74AD"/>
          </a:lnRef>
          <a:fillRef idx="0">
            <a:srgbClr val="1F74AD"/>
          </a:fillRef>
          <a:effectRef idx="0">
            <a:srgbClr val="1F74AD"/>
          </a:effectRef>
          <a:fontRef idx="minor">
            <a:srgbClr val="000000"/>
          </a:fontRef>
        </p:style>
      </p:cxnSp>
      <p:sp>
        <p:nvSpPr>
          <p:cNvPr id="1048744" name="Freeform 84"/>
          <p:cNvSpPr/>
          <p:nvPr>
            <p:custDataLst>
              <p:tags r:id="rId6"/>
            </p:custDataLst>
          </p:nvPr>
        </p:nvSpPr>
        <p:spPr bwMode="auto">
          <a:xfrm>
            <a:off x="7993390" y="2528598"/>
            <a:ext cx="2232383" cy="1587626"/>
          </a:xfrm>
          <a:custGeom>
            <a:avLst/>
            <a:gdLst>
              <a:gd name="T0" fmla="*/ 771 w 771"/>
              <a:gd name="T1" fmla="*/ 35 h 548"/>
              <a:gd name="T2" fmla="*/ 735 w 771"/>
              <a:gd name="T3" fmla="*/ 0 h 548"/>
              <a:gd name="T4" fmla="*/ 372 w 771"/>
              <a:gd name="T5" fmla="*/ 41 h 548"/>
              <a:gd name="T6" fmla="*/ 34 w 771"/>
              <a:gd name="T7" fmla="*/ 1 h 548"/>
              <a:gd name="T8" fmla="*/ 0 w 771"/>
              <a:gd name="T9" fmla="*/ 35 h 548"/>
              <a:gd name="T10" fmla="*/ 0 w 771"/>
              <a:gd name="T11" fmla="*/ 35 h 548"/>
              <a:gd name="T12" fmla="*/ 0 w 771"/>
              <a:gd name="T13" fmla="*/ 498 h 548"/>
              <a:gd name="T14" fmla="*/ 372 w 771"/>
              <a:gd name="T15" fmla="*/ 548 h 548"/>
              <a:gd name="T16" fmla="*/ 771 w 771"/>
              <a:gd name="T17" fmla="*/ 498 h 548"/>
              <a:gd name="T18" fmla="*/ 771 w 771"/>
              <a:gd name="T19" fmla="*/ 35 h 548"/>
              <a:gd name="T20" fmla="*/ 771 w 771"/>
              <a:gd name="T21" fmla="*/ 35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1" h="548">
                <a:moveTo>
                  <a:pt x="771" y="35"/>
                </a:moveTo>
                <a:cubicBezTo>
                  <a:pt x="735" y="0"/>
                  <a:pt x="735" y="0"/>
                  <a:pt x="735" y="0"/>
                </a:cubicBezTo>
                <a:cubicBezTo>
                  <a:pt x="672" y="14"/>
                  <a:pt x="530" y="41"/>
                  <a:pt x="372" y="41"/>
                </a:cubicBezTo>
                <a:cubicBezTo>
                  <a:pt x="217" y="41"/>
                  <a:pt x="92" y="15"/>
                  <a:pt x="34" y="1"/>
                </a:cubicBezTo>
                <a:cubicBezTo>
                  <a:pt x="0" y="35"/>
                  <a:pt x="0" y="35"/>
                  <a:pt x="0" y="35"/>
                </a:cubicBezTo>
                <a:cubicBezTo>
                  <a:pt x="0" y="35"/>
                  <a:pt x="0" y="35"/>
                  <a:pt x="0" y="35"/>
                </a:cubicBezTo>
                <a:cubicBezTo>
                  <a:pt x="0" y="498"/>
                  <a:pt x="0" y="498"/>
                  <a:pt x="0" y="498"/>
                </a:cubicBezTo>
                <a:cubicBezTo>
                  <a:pt x="0" y="498"/>
                  <a:pt x="158" y="548"/>
                  <a:pt x="372" y="548"/>
                </a:cubicBezTo>
                <a:cubicBezTo>
                  <a:pt x="587" y="548"/>
                  <a:pt x="771" y="498"/>
                  <a:pt x="771" y="498"/>
                </a:cubicBezTo>
                <a:cubicBezTo>
                  <a:pt x="771" y="35"/>
                  <a:pt x="771" y="35"/>
                  <a:pt x="771" y="35"/>
                </a:cubicBezTo>
                <a:cubicBezTo>
                  <a:pt x="771" y="35"/>
                  <a:pt x="771" y="35"/>
                  <a:pt x="771" y="35"/>
                </a:cubicBezTo>
                <a:close/>
              </a:path>
            </a:pathLst>
          </a:custGeom>
          <a:solidFill>
            <a:srgbClr val="9BBB59"/>
          </a:solidFill>
          <a:ln>
            <a:noFill/>
          </a:ln>
        </p:spPr>
        <p:txBody>
          <a:bodyPr vert="horz" wrap="square" lIns="91440" tIns="45720" rIns="91440" bIns="45720" numCol="1" anchor="t" anchorCtr="0" compatLnSpc="1"/>
          <a:p>
            <a:pPr marL="0" marR="0" lvl="0" indent="0" defTabSz="914400" eaLnBrk="1" fontAlgn="auto" latinLnBrk="0" hangingPunct="1">
              <a:lnSpc>
                <a:spcPct val="100000"/>
              </a:lnSpc>
              <a:spcBef>
                <a:spcPts val="0"/>
              </a:spcBef>
              <a:spcAft>
                <a:spcPts val="0"/>
              </a:spcAft>
              <a:buClrTx/>
              <a:buSzTx/>
              <a:buFontTx/>
              <a:buNone/>
            </a:pPr>
            <a:endParaRPr kumimoji="0" lang="en-US" sz="1800" b="0" i="0" u="none" strike="noStrike" kern="0" cap="none" spc="-3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1048745" name="Freeform 96"/>
          <p:cNvSpPr/>
          <p:nvPr>
            <p:custDataLst>
              <p:tags r:id="rId7"/>
            </p:custDataLst>
          </p:nvPr>
        </p:nvSpPr>
        <p:spPr bwMode="auto">
          <a:xfrm>
            <a:off x="7993390" y="2528598"/>
            <a:ext cx="2232383" cy="246117"/>
          </a:xfrm>
          <a:custGeom>
            <a:avLst/>
            <a:gdLst>
              <a:gd name="T0" fmla="*/ 735 w 771"/>
              <a:gd name="T1" fmla="*/ 0 h 85"/>
              <a:gd name="T2" fmla="*/ 372 w 771"/>
              <a:gd name="T3" fmla="*/ 41 h 85"/>
              <a:gd name="T4" fmla="*/ 34 w 771"/>
              <a:gd name="T5" fmla="*/ 1 h 85"/>
              <a:gd name="T6" fmla="*/ 0 w 771"/>
              <a:gd name="T7" fmla="*/ 35 h 85"/>
              <a:gd name="T8" fmla="*/ 372 w 771"/>
              <a:gd name="T9" fmla="*/ 85 h 85"/>
              <a:gd name="T10" fmla="*/ 771 w 771"/>
              <a:gd name="T11" fmla="*/ 35 h 85"/>
              <a:gd name="T12" fmla="*/ 735 w 771"/>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771" h="85">
                <a:moveTo>
                  <a:pt x="735" y="0"/>
                </a:moveTo>
                <a:cubicBezTo>
                  <a:pt x="672" y="14"/>
                  <a:pt x="530" y="41"/>
                  <a:pt x="372" y="41"/>
                </a:cubicBezTo>
                <a:cubicBezTo>
                  <a:pt x="217" y="41"/>
                  <a:pt x="92" y="15"/>
                  <a:pt x="34" y="1"/>
                </a:cubicBezTo>
                <a:cubicBezTo>
                  <a:pt x="0" y="35"/>
                  <a:pt x="0" y="35"/>
                  <a:pt x="0" y="35"/>
                </a:cubicBezTo>
                <a:cubicBezTo>
                  <a:pt x="0" y="35"/>
                  <a:pt x="158" y="85"/>
                  <a:pt x="372" y="85"/>
                </a:cubicBezTo>
                <a:cubicBezTo>
                  <a:pt x="587" y="85"/>
                  <a:pt x="771" y="35"/>
                  <a:pt x="771" y="35"/>
                </a:cubicBezTo>
                <a:lnTo>
                  <a:pt x="735" y="0"/>
                </a:lnTo>
                <a:close/>
              </a:path>
            </a:pathLst>
          </a:custGeom>
          <a:solidFill>
            <a:srgbClr val="69A35B">
              <a:lumMod val="20000"/>
              <a:lumOff val="8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en-US">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46" name="Oval 67"/>
          <p:cNvSpPr/>
          <p:nvPr>
            <p:custDataLst>
              <p:tags r:id="rId8"/>
            </p:custDataLst>
          </p:nvPr>
        </p:nvSpPr>
        <p:spPr>
          <a:xfrm>
            <a:off x="8666572" y="2181955"/>
            <a:ext cx="885327" cy="885327"/>
          </a:xfrm>
          <a:prstGeom prst="ellipse">
            <a:avLst/>
          </a:prstGeom>
          <a:solidFill>
            <a:sysClr val="window" lastClr="FFFFFF"/>
          </a:solidFill>
          <a:ln w="25400">
            <a:solidFill>
              <a:srgbClr val="9BBB59"/>
            </a:solidFill>
          </a:ln>
        </p:spPr>
        <p:style>
          <a:lnRef idx="2">
            <a:srgbClr val="1F74AD">
              <a:shade val="50000"/>
            </a:srgbClr>
          </a:lnRef>
          <a:fillRef idx="1">
            <a:srgbClr val="1F74AD"/>
          </a:fillRef>
          <a:effectRef idx="0">
            <a:srgbClr val="1F74AD"/>
          </a:effectRef>
          <a:fontRef idx="minor">
            <a:sysClr val="window" lastClr="FFFFFF"/>
          </a:fontRef>
        </p:style>
        <p:txBody>
          <a:bodyPr lIns="182880" tIns="0" rIns="0" bIns="0" rtlCol="0" anchor="ctr"/>
          <a:p>
            <a:pPr algn="ctr" fontAlgn="base">
              <a:lnSpc>
                <a:spcPct val="150000"/>
              </a:lnSpc>
            </a:pPr>
            <a:endParaRPr lang="en-US" sz="3200" spc="125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cxnSp>
        <p:nvCxnSpPr>
          <p:cNvPr id="3145729" name="Straight Connector 23"/>
          <p:cNvCxnSpPr/>
          <p:nvPr>
            <p:custDataLst>
              <p:tags r:id="rId9"/>
            </p:custDataLst>
          </p:nvPr>
        </p:nvCxnSpPr>
        <p:spPr>
          <a:xfrm flipV="1">
            <a:off x="3137611" y="4086413"/>
            <a:ext cx="1" cy="263449"/>
          </a:xfrm>
          <a:prstGeom prst="line">
            <a:avLst/>
          </a:prstGeom>
          <a:ln w="12700">
            <a:solidFill>
              <a:sysClr val="window" lastClr="FFFFFF">
                <a:lumMod val="50000"/>
              </a:sysClr>
            </a:solidFill>
            <a:headEnd type="oval" w="lg" len="lg"/>
          </a:ln>
        </p:spPr>
        <p:style>
          <a:lnRef idx="1">
            <a:srgbClr val="1F74AD"/>
          </a:lnRef>
          <a:fillRef idx="0">
            <a:srgbClr val="1F74AD"/>
          </a:fillRef>
          <a:effectRef idx="0">
            <a:srgbClr val="1F74AD"/>
          </a:effectRef>
          <a:fontRef idx="minor">
            <a:srgbClr val="000000"/>
          </a:fontRef>
        </p:style>
      </p:cxnSp>
      <p:sp>
        <p:nvSpPr>
          <p:cNvPr id="1048747" name="Freeform 83"/>
          <p:cNvSpPr/>
          <p:nvPr>
            <p:custDataLst>
              <p:tags r:id="rId10"/>
            </p:custDataLst>
          </p:nvPr>
        </p:nvSpPr>
        <p:spPr bwMode="auto">
          <a:xfrm>
            <a:off x="2021420" y="2528598"/>
            <a:ext cx="2232383" cy="1587626"/>
          </a:xfrm>
          <a:custGeom>
            <a:avLst/>
            <a:gdLst>
              <a:gd name="T0" fmla="*/ 771 w 771"/>
              <a:gd name="T1" fmla="*/ 35 h 548"/>
              <a:gd name="T2" fmla="*/ 736 w 771"/>
              <a:gd name="T3" fmla="*/ 0 h 548"/>
              <a:gd name="T4" fmla="*/ 373 w 771"/>
              <a:gd name="T5" fmla="*/ 41 h 548"/>
              <a:gd name="T6" fmla="*/ 35 w 771"/>
              <a:gd name="T7" fmla="*/ 1 h 548"/>
              <a:gd name="T8" fmla="*/ 0 w 771"/>
              <a:gd name="T9" fmla="*/ 35 h 548"/>
              <a:gd name="T10" fmla="*/ 0 w 771"/>
              <a:gd name="T11" fmla="*/ 35 h 548"/>
              <a:gd name="T12" fmla="*/ 0 w 771"/>
              <a:gd name="T13" fmla="*/ 498 h 548"/>
              <a:gd name="T14" fmla="*/ 373 w 771"/>
              <a:gd name="T15" fmla="*/ 548 h 548"/>
              <a:gd name="T16" fmla="*/ 771 w 771"/>
              <a:gd name="T17" fmla="*/ 498 h 548"/>
              <a:gd name="T18" fmla="*/ 771 w 771"/>
              <a:gd name="T19" fmla="*/ 35 h 548"/>
              <a:gd name="T20" fmla="*/ 771 w 771"/>
              <a:gd name="T21" fmla="*/ 35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1" h="548">
                <a:moveTo>
                  <a:pt x="771" y="35"/>
                </a:moveTo>
                <a:cubicBezTo>
                  <a:pt x="736" y="0"/>
                  <a:pt x="736" y="0"/>
                  <a:pt x="736" y="0"/>
                </a:cubicBezTo>
                <a:cubicBezTo>
                  <a:pt x="672" y="14"/>
                  <a:pt x="531" y="41"/>
                  <a:pt x="373" y="41"/>
                </a:cubicBezTo>
                <a:cubicBezTo>
                  <a:pt x="218" y="41"/>
                  <a:pt x="93" y="15"/>
                  <a:pt x="35" y="1"/>
                </a:cubicBezTo>
                <a:cubicBezTo>
                  <a:pt x="0" y="35"/>
                  <a:pt x="0" y="35"/>
                  <a:pt x="0" y="35"/>
                </a:cubicBezTo>
                <a:cubicBezTo>
                  <a:pt x="0" y="35"/>
                  <a:pt x="0" y="35"/>
                  <a:pt x="0" y="35"/>
                </a:cubicBezTo>
                <a:cubicBezTo>
                  <a:pt x="0" y="498"/>
                  <a:pt x="0" y="498"/>
                  <a:pt x="0" y="498"/>
                </a:cubicBezTo>
                <a:cubicBezTo>
                  <a:pt x="0" y="498"/>
                  <a:pt x="158" y="548"/>
                  <a:pt x="373" y="548"/>
                </a:cubicBezTo>
                <a:cubicBezTo>
                  <a:pt x="587" y="548"/>
                  <a:pt x="771" y="498"/>
                  <a:pt x="771" y="498"/>
                </a:cubicBezTo>
                <a:cubicBezTo>
                  <a:pt x="771" y="35"/>
                  <a:pt x="771" y="35"/>
                  <a:pt x="771" y="35"/>
                </a:cubicBezTo>
                <a:cubicBezTo>
                  <a:pt x="771" y="35"/>
                  <a:pt x="771" y="35"/>
                  <a:pt x="771" y="35"/>
                </a:cubicBezTo>
                <a:close/>
              </a:path>
            </a:pathLst>
          </a:custGeom>
          <a:solidFill>
            <a:srgbClr val="1AA3AA"/>
          </a:solidFill>
          <a:ln>
            <a:noFill/>
          </a:ln>
        </p:spPr>
        <p:txBody>
          <a:bodyPr vert="horz" wrap="square" lIns="91440" tIns="45720" rIns="91440" bIns="45720" numCol="1" anchor="t" anchorCtr="0" compatLnSpc="1"/>
          <a:p>
            <a:pPr marL="0" marR="0" lvl="0" indent="0" defTabSz="914400" eaLnBrk="1" fontAlgn="auto" latinLnBrk="0" hangingPunct="1">
              <a:lnSpc>
                <a:spcPct val="100000"/>
              </a:lnSpc>
              <a:spcBef>
                <a:spcPts val="0"/>
              </a:spcBef>
              <a:spcAft>
                <a:spcPts val="0"/>
              </a:spcAft>
              <a:buClrTx/>
              <a:buSzTx/>
              <a:buFontTx/>
              <a:buNone/>
            </a:pPr>
            <a:endParaRPr kumimoji="0" lang="en-US" sz="1800" b="0" i="0" u="none" strike="noStrike" kern="0" cap="none" spc="-3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1048748" name="Freeform 95"/>
          <p:cNvSpPr/>
          <p:nvPr>
            <p:custDataLst>
              <p:tags r:id="rId11"/>
            </p:custDataLst>
          </p:nvPr>
        </p:nvSpPr>
        <p:spPr bwMode="auto">
          <a:xfrm>
            <a:off x="2021420" y="2528598"/>
            <a:ext cx="2232383" cy="246117"/>
          </a:xfrm>
          <a:custGeom>
            <a:avLst/>
            <a:gdLst>
              <a:gd name="T0" fmla="*/ 736 w 771"/>
              <a:gd name="T1" fmla="*/ 0 h 85"/>
              <a:gd name="T2" fmla="*/ 373 w 771"/>
              <a:gd name="T3" fmla="*/ 41 h 85"/>
              <a:gd name="T4" fmla="*/ 35 w 771"/>
              <a:gd name="T5" fmla="*/ 1 h 85"/>
              <a:gd name="T6" fmla="*/ 0 w 771"/>
              <a:gd name="T7" fmla="*/ 35 h 85"/>
              <a:gd name="T8" fmla="*/ 373 w 771"/>
              <a:gd name="T9" fmla="*/ 85 h 85"/>
              <a:gd name="T10" fmla="*/ 771 w 771"/>
              <a:gd name="T11" fmla="*/ 35 h 85"/>
              <a:gd name="T12" fmla="*/ 736 w 771"/>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771" h="85">
                <a:moveTo>
                  <a:pt x="736" y="0"/>
                </a:moveTo>
                <a:cubicBezTo>
                  <a:pt x="672" y="14"/>
                  <a:pt x="531" y="41"/>
                  <a:pt x="373" y="41"/>
                </a:cubicBezTo>
                <a:cubicBezTo>
                  <a:pt x="218" y="41"/>
                  <a:pt x="93" y="15"/>
                  <a:pt x="35" y="1"/>
                </a:cubicBezTo>
                <a:cubicBezTo>
                  <a:pt x="0" y="35"/>
                  <a:pt x="0" y="35"/>
                  <a:pt x="0" y="35"/>
                </a:cubicBezTo>
                <a:cubicBezTo>
                  <a:pt x="0" y="35"/>
                  <a:pt x="158" y="85"/>
                  <a:pt x="373" y="85"/>
                </a:cubicBezTo>
                <a:cubicBezTo>
                  <a:pt x="587" y="85"/>
                  <a:pt x="771" y="35"/>
                  <a:pt x="771" y="35"/>
                </a:cubicBezTo>
                <a:lnTo>
                  <a:pt x="736" y="0"/>
                </a:lnTo>
                <a:close/>
              </a:path>
            </a:pathLst>
          </a:custGeom>
          <a:solidFill>
            <a:srgbClr val="1AA3AA">
              <a:lumMod val="20000"/>
              <a:lumOff val="8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en-US">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49" name="Oval 28"/>
          <p:cNvSpPr/>
          <p:nvPr>
            <p:custDataLst>
              <p:tags r:id="rId12"/>
            </p:custDataLst>
          </p:nvPr>
        </p:nvSpPr>
        <p:spPr>
          <a:xfrm>
            <a:off x="2695295" y="2181955"/>
            <a:ext cx="885327" cy="885327"/>
          </a:xfrm>
          <a:prstGeom prst="ellipse">
            <a:avLst/>
          </a:prstGeom>
          <a:solidFill>
            <a:srgbClr val="FFFFFF"/>
          </a:solidFill>
          <a:ln w="25400">
            <a:solidFill>
              <a:srgbClr val="1AA3AA"/>
            </a:solidFill>
          </a:ln>
        </p:spPr>
        <p:style>
          <a:lnRef idx="2">
            <a:srgbClr val="1F74AD">
              <a:shade val="50000"/>
            </a:srgbClr>
          </a:lnRef>
          <a:fillRef idx="1">
            <a:srgbClr val="1F74AD"/>
          </a:fillRef>
          <a:effectRef idx="0">
            <a:srgbClr val="1F74AD"/>
          </a:effectRef>
          <a:fontRef idx="minor">
            <a:sysClr val="window" lastClr="FFFFFF"/>
          </a:fontRef>
        </p:style>
        <p:txBody>
          <a:bodyPr lIns="182880" tIns="91440" rIns="0" bIns="0" rtlCol="0" anchor="ctr"/>
          <a:p>
            <a:pPr algn="ctr"/>
            <a:endParaRPr lang="en-US" sz="32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50" name="Freeform 1028"/>
          <p:cNvSpPr>
            <a:spLocks noEditPoints="1"/>
          </p:cNvSpPr>
          <p:nvPr>
            <p:custDataLst>
              <p:tags r:id="rId13"/>
            </p:custDataLst>
          </p:nvPr>
        </p:nvSpPr>
        <p:spPr bwMode="auto">
          <a:xfrm>
            <a:off x="2872776" y="2407967"/>
            <a:ext cx="529671" cy="442317"/>
          </a:xfrm>
          <a:custGeom>
            <a:avLst/>
            <a:gdLst>
              <a:gd name="T0" fmla="*/ 2315 w 3604"/>
              <a:gd name="T1" fmla="*/ 1678 h 3007"/>
              <a:gd name="T2" fmla="*/ 2613 w 3604"/>
              <a:gd name="T3" fmla="*/ 1921 h 3007"/>
              <a:gd name="T4" fmla="*/ 2729 w 3604"/>
              <a:gd name="T5" fmla="*/ 2297 h 3007"/>
              <a:gd name="T6" fmla="*/ 2655 w 3604"/>
              <a:gd name="T7" fmla="*/ 2873 h 3007"/>
              <a:gd name="T8" fmla="*/ 2444 w 3604"/>
              <a:gd name="T9" fmla="*/ 2942 h 3007"/>
              <a:gd name="T10" fmla="*/ 2054 w 3604"/>
              <a:gd name="T11" fmla="*/ 3002 h 3007"/>
              <a:gd name="T12" fmla="*/ 1556 w 3604"/>
              <a:gd name="T13" fmla="*/ 2987 h 3007"/>
              <a:gd name="T14" fmla="*/ 967 w 3604"/>
              <a:gd name="T15" fmla="*/ 2860 h 3007"/>
              <a:gd name="T16" fmla="*/ 958 w 3604"/>
              <a:gd name="T17" fmla="*/ 2097 h 3007"/>
              <a:gd name="T18" fmla="*/ 1174 w 3604"/>
              <a:gd name="T19" fmla="*/ 1778 h 3007"/>
              <a:gd name="T20" fmla="*/ 1535 w 3604"/>
              <a:gd name="T21" fmla="*/ 1629 h 3007"/>
              <a:gd name="T22" fmla="*/ 3128 w 3604"/>
              <a:gd name="T23" fmla="*/ 1114 h 3007"/>
              <a:gd name="T24" fmla="*/ 3449 w 3604"/>
              <a:gd name="T25" fmla="*/ 1328 h 3007"/>
              <a:gd name="T26" fmla="*/ 3600 w 3604"/>
              <a:gd name="T27" fmla="*/ 1686 h 3007"/>
              <a:gd name="T28" fmla="*/ 3548 w 3604"/>
              <a:gd name="T29" fmla="*/ 2325 h 3007"/>
              <a:gd name="T30" fmla="*/ 3368 w 3604"/>
              <a:gd name="T31" fmla="*/ 2388 h 3007"/>
              <a:gd name="T32" fmla="*/ 3012 w 3604"/>
              <a:gd name="T33" fmla="*/ 2454 h 3007"/>
              <a:gd name="T34" fmla="*/ 2828 w 3604"/>
              <a:gd name="T35" fmla="*/ 2089 h 3007"/>
              <a:gd name="T36" fmla="*/ 2626 w 3604"/>
              <a:gd name="T37" fmla="*/ 1741 h 3007"/>
              <a:gd name="T38" fmla="*/ 2281 w 3604"/>
              <a:gd name="T39" fmla="*/ 1534 h 3007"/>
              <a:gd name="T40" fmla="*/ 2466 w 3604"/>
              <a:gd name="T41" fmla="*/ 1213 h 3007"/>
              <a:gd name="T42" fmla="*/ 1180 w 3604"/>
              <a:gd name="T43" fmla="*/ 1151 h 3007"/>
              <a:gd name="T44" fmla="*/ 1333 w 3604"/>
              <a:gd name="T45" fmla="*/ 1489 h 3007"/>
              <a:gd name="T46" fmla="*/ 1080 w 3604"/>
              <a:gd name="T47" fmla="*/ 1695 h 3007"/>
              <a:gd name="T48" fmla="*/ 850 w 3604"/>
              <a:gd name="T49" fmla="*/ 2023 h 3007"/>
              <a:gd name="T50" fmla="*/ 716 w 3604"/>
              <a:gd name="T51" fmla="*/ 2455 h 3007"/>
              <a:gd name="T52" fmla="*/ 145 w 3604"/>
              <a:gd name="T53" fmla="*/ 2350 h 3007"/>
              <a:gd name="T54" fmla="*/ 13 w 3604"/>
              <a:gd name="T55" fmla="*/ 1620 h 3007"/>
              <a:gd name="T56" fmla="*/ 198 w 3604"/>
              <a:gd name="T57" fmla="*/ 1281 h 3007"/>
              <a:gd name="T58" fmla="*/ 540 w 3604"/>
              <a:gd name="T59" fmla="*/ 1097 h 3007"/>
              <a:gd name="T60" fmla="*/ 1995 w 3604"/>
              <a:gd name="T61" fmla="*/ 568 h 3007"/>
              <a:gd name="T62" fmla="*/ 2254 w 3604"/>
              <a:gd name="T63" fmla="*/ 756 h 3007"/>
              <a:gd name="T64" fmla="*/ 2357 w 3604"/>
              <a:gd name="T65" fmla="*/ 1065 h 3007"/>
              <a:gd name="T66" fmla="*/ 2254 w 3604"/>
              <a:gd name="T67" fmla="*/ 1374 h 3007"/>
              <a:gd name="T68" fmla="*/ 1995 w 3604"/>
              <a:gd name="T69" fmla="*/ 1563 h 3007"/>
              <a:gd name="T70" fmla="*/ 1661 w 3604"/>
              <a:gd name="T71" fmla="*/ 1563 h 3007"/>
              <a:gd name="T72" fmla="*/ 1402 w 3604"/>
              <a:gd name="T73" fmla="*/ 1375 h 3007"/>
              <a:gd name="T74" fmla="*/ 1300 w 3604"/>
              <a:gd name="T75" fmla="*/ 1065 h 3007"/>
              <a:gd name="T76" fmla="*/ 1402 w 3604"/>
              <a:gd name="T77" fmla="*/ 756 h 3007"/>
              <a:gd name="T78" fmla="*/ 1661 w 3604"/>
              <a:gd name="T79" fmla="*/ 568 h 3007"/>
              <a:gd name="T80" fmla="*/ 2816 w 3604"/>
              <a:gd name="T81" fmla="*/ 12 h 3007"/>
              <a:gd name="T82" fmla="*/ 3095 w 3604"/>
              <a:gd name="T83" fmla="*/ 173 h 3007"/>
              <a:gd name="T84" fmla="*/ 3228 w 3604"/>
              <a:gd name="T85" fmla="*/ 467 h 3007"/>
              <a:gd name="T86" fmla="*/ 3159 w 3604"/>
              <a:gd name="T87" fmla="*/ 789 h 3007"/>
              <a:gd name="T88" fmla="*/ 2921 w 3604"/>
              <a:gd name="T89" fmla="*/ 1002 h 3007"/>
              <a:gd name="T90" fmla="*/ 2587 w 3604"/>
              <a:gd name="T91" fmla="*/ 1035 h 3007"/>
              <a:gd name="T92" fmla="*/ 2411 w 3604"/>
              <a:gd name="T93" fmla="*/ 770 h 3007"/>
              <a:gd name="T94" fmla="*/ 2175 w 3604"/>
              <a:gd name="T95" fmla="*/ 516 h 3007"/>
              <a:gd name="T96" fmla="*/ 2293 w 3604"/>
              <a:gd name="T97" fmla="*/ 192 h 3007"/>
              <a:gd name="T98" fmla="*/ 2582 w 3604"/>
              <a:gd name="T99" fmla="*/ 13 h 3007"/>
              <a:gd name="T100" fmla="*/ 1069 w 3604"/>
              <a:gd name="T101" fmla="*/ 27 h 3007"/>
              <a:gd name="T102" fmla="*/ 1328 w 3604"/>
              <a:gd name="T103" fmla="*/ 214 h 3007"/>
              <a:gd name="T104" fmla="*/ 1429 w 3604"/>
              <a:gd name="T105" fmla="*/ 524 h 3007"/>
              <a:gd name="T106" fmla="*/ 1267 w 3604"/>
              <a:gd name="T107" fmla="*/ 735 h 3007"/>
              <a:gd name="T108" fmla="*/ 1096 w 3604"/>
              <a:gd name="T109" fmla="*/ 1011 h 3007"/>
              <a:gd name="T110" fmla="*/ 787 w 3604"/>
              <a:gd name="T111" fmla="*/ 1036 h 3007"/>
              <a:gd name="T112" fmla="*/ 508 w 3604"/>
              <a:gd name="T113" fmla="*/ 876 h 3007"/>
              <a:gd name="T114" fmla="*/ 375 w 3604"/>
              <a:gd name="T115" fmla="*/ 581 h 3007"/>
              <a:gd name="T116" fmla="*/ 445 w 3604"/>
              <a:gd name="T117" fmla="*/ 259 h 3007"/>
              <a:gd name="T118" fmla="*/ 683 w 3604"/>
              <a:gd name="T119" fmla="*/ 46 h 3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04" h="3007">
                <a:moveTo>
                  <a:pt x="1604" y="1624"/>
                </a:moveTo>
                <a:lnTo>
                  <a:pt x="2053" y="1624"/>
                </a:lnTo>
                <a:lnTo>
                  <a:pt x="2122" y="1629"/>
                </a:lnTo>
                <a:lnTo>
                  <a:pt x="2189" y="1639"/>
                </a:lnTo>
                <a:lnTo>
                  <a:pt x="2253" y="1655"/>
                </a:lnTo>
                <a:lnTo>
                  <a:pt x="2315" y="1678"/>
                </a:lnTo>
                <a:lnTo>
                  <a:pt x="2375" y="1706"/>
                </a:lnTo>
                <a:lnTo>
                  <a:pt x="2430" y="1740"/>
                </a:lnTo>
                <a:lnTo>
                  <a:pt x="2483" y="1778"/>
                </a:lnTo>
                <a:lnTo>
                  <a:pt x="2531" y="1822"/>
                </a:lnTo>
                <a:lnTo>
                  <a:pt x="2574" y="1869"/>
                </a:lnTo>
                <a:lnTo>
                  <a:pt x="2613" y="1921"/>
                </a:lnTo>
                <a:lnTo>
                  <a:pt x="2647" y="1977"/>
                </a:lnTo>
                <a:lnTo>
                  <a:pt x="2676" y="2035"/>
                </a:lnTo>
                <a:lnTo>
                  <a:pt x="2698" y="2097"/>
                </a:lnTo>
                <a:lnTo>
                  <a:pt x="2715" y="2161"/>
                </a:lnTo>
                <a:lnTo>
                  <a:pt x="2726" y="2227"/>
                </a:lnTo>
                <a:lnTo>
                  <a:pt x="2729" y="2297"/>
                </a:lnTo>
                <a:lnTo>
                  <a:pt x="2729" y="2840"/>
                </a:lnTo>
                <a:lnTo>
                  <a:pt x="2725" y="2840"/>
                </a:lnTo>
                <a:lnTo>
                  <a:pt x="2691" y="2858"/>
                </a:lnTo>
                <a:lnTo>
                  <a:pt x="2684" y="2861"/>
                </a:lnTo>
                <a:lnTo>
                  <a:pt x="2673" y="2866"/>
                </a:lnTo>
                <a:lnTo>
                  <a:pt x="2655" y="2873"/>
                </a:lnTo>
                <a:lnTo>
                  <a:pt x="2633" y="2883"/>
                </a:lnTo>
                <a:lnTo>
                  <a:pt x="2605" y="2893"/>
                </a:lnTo>
                <a:lnTo>
                  <a:pt x="2573" y="2905"/>
                </a:lnTo>
                <a:lnTo>
                  <a:pt x="2535" y="2917"/>
                </a:lnTo>
                <a:lnTo>
                  <a:pt x="2491" y="2929"/>
                </a:lnTo>
                <a:lnTo>
                  <a:pt x="2444" y="2942"/>
                </a:lnTo>
                <a:lnTo>
                  <a:pt x="2391" y="2955"/>
                </a:lnTo>
                <a:lnTo>
                  <a:pt x="2332" y="2966"/>
                </a:lnTo>
                <a:lnTo>
                  <a:pt x="2270" y="2977"/>
                </a:lnTo>
                <a:lnTo>
                  <a:pt x="2202" y="2987"/>
                </a:lnTo>
                <a:lnTo>
                  <a:pt x="2130" y="2996"/>
                </a:lnTo>
                <a:lnTo>
                  <a:pt x="2054" y="3002"/>
                </a:lnTo>
                <a:lnTo>
                  <a:pt x="1972" y="3006"/>
                </a:lnTo>
                <a:lnTo>
                  <a:pt x="1887" y="3007"/>
                </a:lnTo>
                <a:lnTo>
                  <a:pt x="1808" y="3006"/>
                </a:lnTo>
                <a:lnTo>
                  <a:pt x="1727" y="3003"/>
                </a:lnTo>
                <a:lnTo>
                  <a:pt x="1643" y="2996"/>
                </a:lnTo>
                <a:lnTo>
                  <a:pt x="1556" y="2987"/>
                </a:lnTo>
                <a:lnTo>
                  <a:pt x="1465" y="2975"/>
                </a:lnTo>
                <a:lnTo>
                  <a:pt x="1371" y="2960"/>
                </a:lnTo>
                <a:lnTo>
                  <a:pt x="1274" y="2941"/>
                </a:lnTo>
                <a:lnTo>
                  <a:pt x="1175" y="2918"/>
                </a:lnTo>
                <a:lnTo>
                  <a:pt x="1072" y="2892"/>
                </a:lnTo>
                <a:lnTo>
                  <a:pt x="967" y="2860"/>
                </a:lnTo>
                <a:lnTo>
                  <a:pt x="929" y="2849"/>
                </a:lnTo>
                <a:lnTo>
                  <a:pt x="927" y="2840"/>
                </a:lnTo>
                <a:lnTo>
                  <a:pt x="927" y="2297"/>
                </a:lnTo>
                <a:lnTo>
                  <a:pt x="931" y="2227"/>
                </a:lnTo>
                <a:lnTo>
                  <a:pt x="941" y="2161"/>
                </a:lnTo>
                <a:lnTo>
                  <a:pt x="958" y="2097"/>
                </a:lnTo>
                <a:lnTo>
                  <a:pt x="981" y="2035"/>
                </a:lnTo>
                <a:lnTo>
                  <a:pt x="1009" y="1977"/>
                </a:lnTo>
                <a:lnTo>
                  <a:pt x="1043" y="1921"/>
                </a:lnTo>
                <a:lnTo>
                  <a:pt x="1082" y="1869"/>
                </a:lnTo>
                <a:lnTo>
                  <a:pt x="1126" y="1822"/>
                </a:lnTo>
                <a:lnTo>
                  <a:pt x="1174" y="1778"/>
                </a:lnTo>
                <a:lnTo>
                  <a:pt x="1226" y="1740"/>
                </a:lnTo>
                <a:lnTo>
                  <a:pt x="1282" y="1706"/>
                </a:lnTo>
                <a:lnTo>
                  <a:pt x="1341" y="1678"/>
                </a:lnTo>
                <a:lnTo>
                  <a:pt x="1403" y="1655"/>
                </a:lnTo>
                <a:lnTo>
                  <a:pt x="1468" y="1639"/>
                </a:lnTo>
                <a:lnTo>
                  <a:pt x="1535" y="1629"/>
                </a:lnTo>
                <a:lnTo>
                  <a:pt x="1604" y="1624"/>
                </a:lnTo>
                <a:close/>
                <a:moveTo>
                  <a:pt x="2483" y="1084"/>
                </a:moveTo>
                <a:lnTo>
                  <a:pt x="2927" y="1084"/>
                </a:lnTo>
                <a:lnTo>
                  <a:pt x="2996" y="1087"/>
                </a:lnTo>
                <a:lnTo>
                  <a:pt x="3063" y="1097"/>
                </a:lnTo>
                <a:lnTo>
                  <a:pt x="3128" y="1114"/>
                </a:lnTo>
                <a:lnTo>
                  <a:pt x="3190" y="1137"/>
                </a:lnTo>
                <a:lnTo>
                  <a:pt x="3249" y="1165"/>
                </a:lnTo>
                <a:lnTo>
                  <a:pt x="3305" y="1198"/>
                </a:lnTo>
                <a:lnTo>
                  <a:pt x="3357" y="1237"/>
                </a:lnTo>
                <a:lnTo>
                  <a:pt x="3405" y="1281"/>
                </a:lnTo>
                <a:lnTo>
                  <a:pt x="3449" y="1328"/>
                </a:lnTo>
                <a:lnTo>
                  <a:pt x="3488" y="1380"/>
                </a:lnTo>
                <a:lnTo>
                  <a:pt x="3522" y="1436"/>
                </a:lnTo>
                <a:lnTo>
                  <a:pt x="3550" y="1494"/>
                </a:lnTo>
                <a:lnTo>
                  <a:pt x="3573" y="1555"/>
                </a:lnTo>
                <a:lnTo>
                  <a:pt x="3590" y="1620"/>
                </a:lnTo>
                <a:lnTo>
                  <a:pt x="3600" y="1686"/>
                </a:lnTo>
                <a:lnTo>
                  <a:pt x="3604" y="1755"/>
                </a:lnTo>
                <a:lnTo>
                  <a:pt x="3604" y="2299"/>
                </a:lnTo>
                <a:lnTo>
                  <a:pt x="3600" y="2299"/>
                </a:lnTo>
                <a:lnTo>
                  <a:pt x="3564" y="2316"/>
                </a:lnTo>
                <a:lnTo>
                  <a:pt x="3559" y="2320"/>
                </a:lnTo>
                <a:lnTo>
                  <a:pt x="3548" y="2325"/>
                </a:lnTo>
                <a:lnTo>
                  <a:pt x="3531" y="2332"/>
                </a:lnTo>
                <a:lnTo>
                  <a:pt x="3509" y="2342"/>
                </a:lnTo>
                <a:lnTo>
                  <a:pt x="3481" y="2351"/>
                </a:lnTo>
                <a:lnTo>
                  <a:pt x="3449" y="2363"/>
                </a:lnTo>
                <a:lnTo>
                  <a:pt x="3412" y="2376"/>
                </a:lnTo>
                <a:lnTo>
                  <a:pt x="3368" y="2388"/>
                </a:lnTo>
                <a:lnTo>
                  <a:pt x="3321" y="2401"/>
                </a:lnTo>
                <a:lnTo>
                  <a:pt x="3269" y="2413"/>
                </a:lnTo>
                <a:lnTo>
                  <a:pt x="3211" y="2425"/>
                </a:lnTo>
                <a:lnTo>
                  <a:pt x="3149" y="2436"/>
                </a:lnTo>
                <a:lnTo>
                  <a:pt x="3083" y="2446"/>
                </a:lnTo>
                <a:lnTo>
                  <a:pt x="3012" y="2454"/>
                </a:lnTo>
                <a:lnTo>
                  <a:pt x="2935" y="2460"/>
                </a:lnTo>
                <a:lnTo>
                  <a:pt x="2856" y="2465"/>
                </a:lnTo>
                <a:lnTo>
                  <a:pt x="2856" y="2297"/>
                </a:lnTo>
                <a:lnTo>
                  <a:pt x="2852" y="2226"/>
                </a:lnTo>
                <a:lnTo>
                  <a:pt x="2842" y="2156"/>
                </a:lnTo>
                <a:lnTo>
                  <a:pt x="2828" y="2089"/>
                </a:lnTo>
                <a:lnTo>
                  <a:pt x="2807" y="2023"/>
                </a:lnTo>
                <a:lnTo>
                  <a:pt x="2780" y="1960"/>
                </a:lnTo>
                <a:lnTo>
                  <a:pt x="2748" y="1901"/>
                </a:lnTo>
                <a:lnTo>
                  <a:pt x="2713" y="1844"/>
                </a:lnTo>
                <a:lnTo>
                  <a:pt x="2672" y="1790"/>
                </a:lnTo>
                <a:lnTo>
                  <a:pt x="2626" y="1741"/>
                </a:lnTo>
                <a:lnTo>
                  <a:pt x="2578" y="1695"/>
                </a:lnTo>
                <a:lnTo>
                  <a:pt x="2525" y="1653"/>
                </a:lnTo>
                <a:lnTo>
                  <a:pt x="2468" y="1616"/>
                </a:lnTo>
                <a:lnTo>
                  <a:pt x="2408" y="1584"/>
                </a:lnTo>
                <a:lnTo>
                  <a:pt x="2346" y="1556"/>
                </a:lnTo>
                <a:lnTo>
                  <a:pt x="2281" y="1534"/>
                </a:lnTo>
                <a:lnTo>
                  <a:pt x="2324" y="1489"/>
                </a:lnTo>
                <a:lnTo>
                  <a:pt x="2363" y="1440"/>
                </a:lnTo>
                <a:lnTo>
                  <a:pt x="2396" y="1387"/>
                </a:lnTo>
                <a:lnTo>
                  <a:pt x="2425" y="1332"/>
                </a:lnTo>
                <a:lnTo>
                  <a:pt x="2448" y="1274"/>
                </a:lnTo>
                <a:lnTo>
                  <a:pt x="2466" y="1213"/>
                </a:lnTo>
                <a:lnTo>
                  <a:pt x="2477" y="1149"/>
                </a:lnTo>
                <a:lnTo>
                  <a:pt x="2483" y="1084"/>
                </a:lnTo>
                <a:close/>
                <a:moveTo>
                  <a:pt x="677" y="1084"/>
                </a:moveTo>
                <a:lnTo>
                  <a:pt x="1125" y="1084"/>
                </a:lnTo>
                <a:lnTo>
                  <a:pt x="1175" y="1086"/>
                </a:lnTo>
                <a:lnTo>
                  <a:pt x="1180" y="1151"/>
                </a:lnTo>
                <a:lnTo>
                  <a:pt x="1191" y="1214"/>
                </a:lnTo>
                <a:lnTo>
                  <a:pt x="1209" y="1275"/>
                </a:lnTo>
                <a:lnTo>
                  <a:pt x="1232" y="1333"/>
                </a:lnTo>
                <a:lnTo>
                  <a:pt x="1261" y="1388"/>
                </a:lnTo>
                <a:lnTo>
                  <a:pt x="1294" y="1441"/>
                </a:lnTo>
                <a:lnTo>
                  <a:pt x="1333" y="1489"/>
                </a:lnTo>
                <a:lnTo>
                  <a:pt x="1375" y="1534"/>
                </a:lnTo>
                <a:lnTo>
                  <a:pt x="1311" y="1556"/>
                </a:lnTo>
                <a:lnTo>
                  <a:pt x="1248" y="1584"/>
                </a:lnTo>
                <a:lnTo>
                  <a:pt x="1188" y="1616"/>
                </a:lnTo>
                <a:lnTo>
                  <a:pt x="1133" y="1653"/>
                </a:lnTo>
                <a:lnTo>
                  <a:pt x="1080" y="1695"/>
                </a:lnTo>
                <a:lnTo>
                  <a:pt x="1030" y="1741"/>
                </a:lnTo>
                <a:lnTo>
                  <a:pt x="985" y="1790"/>
                </a:lnTo>
                <a:lnTo>
                  <a:pt x="945" y="1844"/>
                </a:lnTo>
                <a:lnTo>
                  <a:pt x="908" y="1901"/>
                </a:lnTo>
                <a:lnTo>
                  <a:pt x="877" y="1960"/>
                </a:lnTo>
                <a:lnTo>
                  <a:pt x="850" y="2023"/>
                </a:lnTo>
                <a:lnTo>
                  <a:pt x="829" y="2089"/>
                </a:lnTo>
                <a:lnTo>
                  <a:pt x="814" y="2156"/>
                </a:lnTo>
                <a:lnTo>
                  <a:pt x="805" y="2226"/>
                </a:lnTo>
                <a:lnTo>
                  <a:pt x="802" y="2297"/>
                </a:lnTo>
                <a:lnTo>
                  <a:pt x="802" y="2461"/>
                </a:lnTo>
                <a:lnTo>
                  <a:pt x="716" y="2455"/>
                </a:lnTo>
                <a:lnTo>
                  <a:pt x="629" y="2446"/>
                </a:lnTo>
                <a:lnTo>
                  <a:pt x="538" y="2434"/>
                </a:lnTo>
                <a:lnTo>
                  <a:pt x="444" y="2418"/>
                </a:lnTo>
                <a:lnTo>
                  <a:pt x="348" y="2400"/>
                </a:lnTo>
                <a:lnTo>
                  <a:pt x="248" y="2377"/>
                </a:lnTo>
                <a:lnTo>
                  <a:pt x="145" y="2350"/>
                </a:lnTo>
                <a:lnTo>
                  <a:pt x="39" y="2320"/>
                </a:lnTo>
                <a:lnTo>
                  <a:pt x="1" y="2307"/>
                </a:lnTo>
                <a:lnTo>
                  <a:pt x="0" y="2299"/>
                </a:lnTo>
                <a:lnTo>
                  <a:pt x="0" y="1755"/>
                </a:lnTo>
                <a:lnTo>
                  <a:pt x="3" y="1686"/>
                </a:lnTo>
                <a:lnTo>
                  <a:pt x="13" y="1620"/>
                </a:lnTo>
                <a:lnTo>
                  <a:pt x="31" y="1555"/>
                </a:lnTo>
                <a:lnTo>
                  <a:pt x="53" y="1494"/>
                </a:lnTo>
                <a:lnTo>
                  <a:pt x="82" y="1436"/>
                </a:lnTo>
                <a:lnTo>
                  <a:pt x="115" y="1380"/>
                </a:lnTo>
                <a:lnTo>
                  <a:pt x="155" y="1328"/>
                </a:lnTo>
                <a:lnTo>
                  <a:pt x="198" y="1281"/>
                </a:lnTo>
                <a:lnTo>
                  <a:pt x="247" y="1237"/>
                </a:lnTo>
                <a:lnTo>
                  <a:pt x="299" y="1198"/>
                </a:lnTo>
                <a:lnTo>
                  <a:pt x="354" y="1165"/>
                </a:lnTo>
                <a:lnTo>
                  <a:pt x="413" y="1137"/>
                </a:lnTo>
                <a:lnTo>
                  <a:pt x="476" y="1114"/>
                </a:lnTo>
                <a:lnTo>
                  <a:pt x="540" y="1097"/>
                </a:lnTo>
                <a:lnTo>
                  <a:pt x="608" y="1087"/>
                </a:lnTo>
                <a:lnTo>
                  <a:pt x="677" y="1084"/>
                </a:lnTo>
                <a:close/>
                <a:moveTo>
                  <a:pt x="1828" y="541"/>
                </a:moveTo>
                <a:lnTo>
                  <a:pt x="1886" y="544"/>
                </a:lnTo>
                <a:lnTo>
                  <a:pt x="1942" y="553"/>
                </a:lnTo>
                <a:lnTo>
                  <a:pt x="1995" y="568"/>
                </a:lnTo>
                <a:lnTo>
                  <a:pt x="2046" y="588"/>
                </a:lnTo>
                <a:lnTo>
                  <a:pt x="2095" y="613"/>
                </a:lnTo>
                <a:lnTo>
                  <a:pt x="2140" y="642"/>
                </a:lnTo>
                <a:lnTo>
                  <a:pt x="2182" y="676"/>
                </a:lnTo>
                <a:lnTo>
                  <a:pt x="2221" y="714"/>
                </a:lnTo>
                <a:lnTo>
                  <a:pt x="2254" y="756"/>
                </a:lnTo>
                <a:lnTo>
                  <a:pt x="2284" y="801"/>
                </a:lnTo>
                <a:lnTo>
                  <a:pt x="2310" y="848"/>
                </a:lnTo>
                <a:lnTo>
                  <a:pt x="2330" y="900"/>
                </a:lnTo>
                <a:lnTo>
                  <a:pt x="2345" y="952"/>
                </a:lnTo>
                <a:lnTo>
                  <a:pt x="2354" y="1008"/>
                </a:lnTo>
                <a:lnTo>
                  <a:pt x="2357" y="1065"/>
                </a:lnTo>
                <a:lnTo>
                  <a:pt x="2354" y="1123"/>
                </a:lnTo>
                <a:lnTo>
                  <a:pt x="2345" y="1177"/>
                </a:lnTo>
                <a:lnTo>
                  <a:pt x="2330" y="1230"/>
                </a:lnTo>
                <a:lnTo>
                  <a:pt x="2310" y="1282"/>
                </a:lnTo>
                <a:lnTo>
                  <a:pt x="2284" y="1330"/>
                </a:lnTo>
                <a:lnTo>
                  <a:pt x="2254" y="1374"/>
                </a:lnTo>
                <a:lnTo>
                  <a:pt x="2221" y="1416"/>
                </a:lnTo>
                <a:lnTo>
                  <a:pt x="2182" y="1454"/>
                </a:lnTo>
                <a:lnTo>
                  <a:pt x="2140" y="1488"/>
                </a:lnTo>
                <a:lnTo>
                  <a:pt x="2095" y="1518"/>
                </a:lnTo>
                <a:lnTo>
                  <a:pt x="2046" y="1542"/>
                </a:lnTo>
                <a:lnTo>
                  <a:pt x="1995" y="1563"/>
                </a:lnTo>
                <a:lnTo>
                  <a:pt x="1942" y="1577"/>
                </a:lnTo>
                <a:lnTo>
                  <a:pt x="1886" y="1586"/>
                </a:lnTo>
                <a:lnTo>
                  <a:pt x="1828" y="1589"/>
                </a:lnTo>
                <a:lnTo>
                  <a:pt x="1771" y="1586"/>
                </a:lnTo>
                <a:lnTo>
                  <a:pt x="1715" y="1577"/>
                </a:lnTo>
                <a:lnTo>
                  <a:pt x="1661" y="1563"/>
                </a:lnTo>
                <a:lnTo>
                  <a:pt x="1610" y="1542"/>
                </a:lnTo>
                <a:lnTo>
                  <a:pt x="1561" y="1518"/>
                </a:lnTo>
                <a:lnTo>
                  <a:pt x="1516" y="1488"/>
                </a:lnTo>
                <a:lnTo>
                  <a:pt x="1474" y="1454"/>
                </a:lnTo>
                <a:lnTo>
                  <a:pt x="1436" y="1416"/>
                </a:lnTo>
                <a:lnTo>
                  <a:pt x="1402" y="1375"/>
                </a:lnTo>
                <a:lnTo>
                  <a:pt x="1372" y="1330"/>
                </a:lnTo>
                <a:lnTo>
                  <a:pt x="1346" y="1282"/>
                </a:lnTo>
                <a:lnTo>
                  <a:pt x="1327" y="1231"/>
                </a:lnTo>
                <a:lnTo>
                  <a:pt x="1312" y="1177"/>
                </a:lnTo>
                <a:lnTo>
                  <a:pt x="1303" y="1123"/>
                </a:lnTo>
                <a:lnTo>
                  <a:pt x="1300" y="1065"/>
                </a:lnTo>
                <a:lnTo>
                  <a:pt x="1303" y="1008"/>
                </a:lnTo>
                <a:lnTo>
                  <a:pt x="1312" y="952"/>
                </a:lnTo>
                <a:lnTo>
                  <a:pt x="1327" y="900"/>
                </a:lnTo>
                <a:lnTo>
                  <a:pt x="1346" y="849"/>
                </a:lnTo>
                <a:lnTo>
                  <a:pt x="1372" y="801"/>
                </a:lnTo>
                <a:lnTo>
                  <a:pt x="1402" y="756"/>
                </a:lnTo>
                <a:lnTo>
                  <a:pt x="1436" y="714"/>
                </a:lnTo>
                <a:lnTo>
                  <a:pt x="1474" y="676"/>
                </a:lnTo>
                <a:lnTo>
                  <a:pt x="1516" y="642"/>
                </a:lnTo>
                <a:lnTo>
                  <a:pt x="1561" y="613"/>
                </a:lnTo>
                <a:lnTo>
                  <a:pt x="1610" y="588"/>
                </a:lnTo>
                <a:lnTo>
                  <a:pt x="1661" y="568"/>
                </a:lnTo>
                <a:lnTo>
                  <a:pt x="1715" y="553"/>
                </a:lnTo>
                <a:lnTo>
                  <a:pt x="1771" y="544"/>
                </a:lnTo>
                <a:lnTo>
                  <a:pt x="1828" y="541"/>
                </a:lnTo>
                <a:close/>
                <a:moveTo>
                  <a:pt x="2703" y="0"/>
                </a:moveTo>
                <a:lnTo>
                  <a:pt x="2760" y="2"/>
                </a:lnTo>
                <a:lnTo>
                  <a:pt x="2816" y="12"/>
                </a:lnTo>
                <a:lnTo>
                  <a:pt x="2870" y="27"/>
                </a:lnTo>
                <a:lnTo>
                  <a:pt x="2921" y="46"/>
                </a:lnTo>
                <a:lnTo>
                  <a:pt x="2970" y="72"/>
                </a:lnTo>
                <a:lnTo>
                  <a:pt x="3015" y="101"/>
                </a:lnTo>
                <a:lnTo>
                  <a:pt x="3057" y="135"/>
                </a:lnTo>
                <a:lnTo>
                  <a:pt x="3095" y="173"/>
                </a:lnTo>
                <a:lnTo>
                  <a:pt x="3129" y="214"/>
                </a:lnTo>
                <a:lnTo>
                  <a:pt x="3159" y="259"/>
                </a:lnTo>
                <a:lnTo>
                  <a:pt x="3185" y="308"/>
                </a:lnTo>
                <a:lnTo>
                  <a:pt x="3204" y="358"/>
                </a:lnTo>
                <a:lnTo>
                  <a:pt x="3219" y="411"/>
                </a:lnTo>
                <a:lnTo>
                  <a:pt x="3228" y="467"/>
                </a:lnTo>
                <a:lnTo>
                  <a:pt x="3231" y="524"/>
                </a:lnTo>
                <a:lnTo>
                  <a:pt x="3228" y="581"/>
                </a:lnTo>
                <a:lnTo>
                  <a:pt x="3219" y="636"/>
                </a:lnTo>
                <a:lnTo>
                  <a:pt x="3204" y="690"/>
                </a:lnTo>
                <a:lnTo>
                  <a:pt x="3185" y="740"/>
                </a:lnTo>
                <a:lnTo>
                  <a:pt x="3159" y="789"/>
                </a:lnTo>
                <a:lnTo>
                  <a:pt x="3129" y="834"/>
                </a:lnTo>
                <a:lnTo>
                  <a:pt x="3095" y="876"/>
                </a:lnTo>
                <a:lnTo>
                  <a:pt x="3057" y="913"/>
                </a:lnTo>
                <a:lnTo>
                  <a:pt x="3015" y="947"/>
                </a:lnTo>
                <a:lnTo>
                  <a:pt x="2970" y="977"/>
                </a:lnTo>
                <a:lnTo>
                  <a:pt x="2921" y="1002"/>
                </a:lnTo>
                <a:lnTo>
                  <a:pt x="2870" y="1022"/>
                </a:lnTo>
                <a:lnTo>
                  <a:pt x="2816" y="1036"/>
                </a:lnTo>
                <a:lnTo>
                  <a:pt x="2760" y="1045"/>
                </a:lnTo>
                <a:lnTo>
                  <a:pt x="2703" y="1048"/>
                </a:lnTo>
                <a:lnTo>
                  <a:pt x="2644" y="1045"/>
                </a:lnTo>
                <a:lnTo>
                  <a:pt x="2587" y="1035"/>
                </a:lnTo>
                <a:lnTo>
                  <a:pt x="2531" y="1019"/>
                </a:lnTo>
                <a:lnTo>
                  <a:pt x="2479" y="999"/>
                </a:lnTo>
                <a:lnTo>
                  <a:pt x="2470" y="938"/>
                </a:lnTo>
                <a:lnTo>
                  <a:pt x="2456" y="880"/>
                </a:lnTo>
                <a:lnTo>
                  <a:pt x="2436" y="824"/>
                </a:lnTo>
                <a:lnTo>
                  <a:pt x="2411" y="770"/>
                </a:lnTo>
                <a:lnTo>
                  <a:pt x="2382" y="720"/>
                </a:lnTo>
                <a:lnTo>
                  <a:pt x="2347" y="672"/>
                </a:lnTo>
                <a:lnTo>
                  <a:pt x="2310" y="627"/>
                </a:lnTo>
                <a:lnTo>
                  <a:pt x="2269" y="587"/>
                </a:lnTo>
                <a:lnTo>
                  <a:pt x="2223" y="549"/>
                </a:lnTo>
                <a:lnTo>
                  <a:pt x="2175" y="516"/>
                </a:lnTo>
                <a:lnTo>
                  <a:pt x="2179" y="456"/>
                </a:lnTo>
                <a:lnTo>
                  <a:pt x="2190" y="398"/>
                </a:lnTo>
                <a:lnTo>
                  <a:pt x="2208" y="342"/>
                </a:lnTo>
                <a:lnTo>
                  <a:pt x="2231" y="289"/>
                </a:lnTo>
                <a:lnTo>
                  <a:pt x="2260" y="239"/>
                </a:lnTo>
                <a:lnTo>
                  <a:pt x="2293" y="192"/>
                </a:lnTo>
                <a:lnTo>
                  <a:pt x="2332" y="151"/>
                </a:lnTo>
                <a:lnTo>
                  <a:pt x="2375" y="113"/>
                </a:lnTo>
                <a:lnTo>
                  <a:pt x="2422" y="80"/>
                </a:lnTo>
                <a:lnTo>
                  <a:pt x="2473" y="52"/>
                </a:lnTo>
                <a:lnTo>
                  <a:pt x="2526" y="30"/>
                </a:lnTo>
                <a:lnTo>
                  <a:pt x="2582" y="13"/>
                </a:lnTo>
                <a:lnTo>
                  <a:pt x="2642" y="4"/>
                </a:lnTo>
                <a:lnTo>
                  <a:pt x="2703" y="0"/>
                </a:lnTo>
                <a:close/>
                <a:moveTo>
                  <a:pt x="901" y="0"/>
                </a:moveTo>
                <a:lnTo>
                  <a:pt x="959" y="2"/>
                </a:lnTo>
                <a:lnTo>
                  <a:pt x="1014" y="12"/>
                </a:lnTo>
                <a:lnTo>
                  <a:pt x="1069" y="27"/>
                </a:lnTo>
                <a:lnTo>
                  <a:pt x="1119" y="46"/>
                </a:lnTo>
                <a:lnTo>
                  <a:pt x="1168" y="72"/>
                </a:lnTo>
                <a:lnTo>
                  <a:pt x="1214" y="101"/>
                </a:lnTo>
                <a:lnTo>
                  <a:pt x="1256" y="135"/>
                </a:lnTo>
                <a:lnTo>
                  <a:pt x="1293" y="173"/>
                </a:lnTo>
                <a:lnTo>
                  <a:pt x="1328" y="214"/>
                </a:lnTo>
                <a:lnTo>
                  <a:pt x="1358" y="259"/>
                </a:lnTo>
                <a:lnTo>
                  <a:pt x="1383" y="308"/>
                </a:lnTo>
                <a:lnTo>
                  <a:pt x="1403" y="358"/>
                </a:lnTo>
                <a:lnTo>
                  <a:pt x="1417" y="412"/>
                </a:lnTo>
                <a:lnTo>
                  <a:pt x="1426" y="467"/>
                </a:lnTo>
                <a:lnTo>
                  <a:pt x="1429" y="524"/>
                </a:lnTo>
                <a:lnTo>
                  <a:pt x="1429" y="538"/>
                </a:lnTo>
                <a:lnTo>
                  <a:pt x="1428" y="554"/>
                </a:lnTo>
                <a:lnTo>
                  <a:pt x="1382" y="593"/>
                </a:lnTo>
                <a:lnTo>
                  <a:pt x="1339" y="636"/>
                </a:lnTo>
                <a:lnTo>
                  <a:pt x="1300" y="684"/>
                </a:lnTo>
                <a:lnTo>
                  <a:pt x="1267" y="735"/>
                </a:lnTo>
                <a:lnTo>
                  <a:pt x="1237" y="789"/>
                </a:lnTo>
                <a:lnTo>
                  <a:pt x="1214" y="846"/>
                </a:lnTo>
                <a:lnTo>
                  <a:pt x="1195" y="905"/>
                </a:lnTo>
                <a:lnTo>
                  <a:pt x="1183" y="967"/>
                </a:lnTo>
                <a:lnTo>
                  <a:pt x="1140" y="991"/>
                </a:lnTo>
                <a:lnTo>
                  <a:pt x="1096" y="1011"/>
                </a:lnTo>
                <a:lnTo>
                  <a:pt x="1050" y="1027"/>
                </a:lnTo>
                <a:lnTo>
                  <a:pt x="1002" y="1038"/>
                </a:lnTo>
                <a:lnTo>
                  <a:pt x="952" y="1046"/>
                </a:lnTo>
                <a:lnTo>
                  <a:pt x="901" y="1048"/>
                </a:lnTo>
                <a:lnTo>
                  <a:pt x="844" y="1045"/>
                </a:lnTo>
                <a:lnTo>
                  <a:pt x="787" y="1036"/>
                </a:lnTo>
                <a:lnTo>
                  <a:pt x="734" y="1022"/>
                </a:lnTo>
                <a:lnTo>
                  <a:pt x="683" y="1002"/>
                </a:lnTo>
                <a:lnTo>
                  <a:pt x="634" y="977"/>
                </a:lnTo>
                <a:lnTo>
                  <a:pt x="589" y="947"/>
                </a:lnTo>
                <a:lnTo>
                  <a:pt x="547" y="913"/>
                </a:lnTo>
                <a:lnTo>
                  <a:pt x="508" y="876"/>
                </a:lnTo>
                <a:lnTo>
                  <a:pt x="474" y="834"/>
                </a:lnTo>
                <a:lnTo>
                  <a:pt x="445" y="789"/>
                </a:lnTo>
                <a:lnTo>
                  <a:pt x="420" y="740"/>
                </a:lnTo>
                <a:lnTo>
                  <a:pt x="400" y="690"/>
                </a:lnTo>
                <a:lnTo>
                  <a:pt x="384" y="636"/>
                </a:lnTo>
                <a:lnTo>
                  <a:pt x="375" y="581"/>
                </a:lnTo>
                <a:lnTo>
                  <a:pt x="372" y="524"/>
                </a:lnTo>
                <a:lnTo>
                  <a:pt x="375" y="467"/>
                </a:lnTo>
                <a:lnTo>
                  <a:pt x="384" y="412"/>
                </a:lnTo>
                <a:lnTo>
                  <a:pt x="400" y="358"/>
                </a:lnTo>
                <a:lnTo>
                  <a:pt x="420" y="308"/>
                </a:lnTo>
                <a:lnTo>
                  <a:pt x="445" y="259"/>
                </a:lnTo>
                <a:lnTo>
                  <a:pt x="474" y="214"/>
                </a:lnTo>
                <a:lnTo>
                  <a:pt x="508" y="173"/>
                </a:lnTo>
                <a:lnTo>
                  <a:pt x="547" y="135"/>
                </a:lnTo>
                <a:lnTo>
                  <a:pt x="589" y="101"/>
                </a:lnTo>
                <a:lnTo>
                  <a:pt x="634" y="72"/>
                </a:lnTo>
                <a:lnTo>
                  <a:pt x="683" y="46"/>
                </a:lnTo>
                <a:lnTo>
                  <a:pt x="734" y="27"/>
                </a:lnTo>
                <a:lnTo>
                  <a:pt x="787" y="12"/>
                </a:lnTo>
                <a:lnTo>
                  <a:pt x="844" y="2"/>
                </a:lnTo>
                <a:lnTo>
                  <a:pt x="901" y="0"/>
                </a:lnTo>
                <a:close/>
              </a:path>
            </a:pathLst>
          </a:custGeom>
          <a:solidFill>
            <a:srgbClr val="1AA3AA"/>
          </a:solidFill>
          <a:ln w="0">
            <a:noFill/>
            <a:prstDash val="solid"/>
            <a:round/>
          </a:ln>
        </p:spPr>
        <p:txBody>
          <a:bodyPr vert="horz" wrap="square" lIns="91440" tIns="45720" rIns="91440" bIns="45720" numCol="1" anchor="t" anchorCtr="0" compatLnSpc="1"/>
          <a:p>
            <a:endParaRPr lang="en-US">
              <a:latin typeface="Arial" panose="020B0604020202020204" pitchFamily="34" charset="0"/>
              <a:ea typeface="微软雅黑" panose="020B0503020204020204" pitchFamily="34" charset="-122"/>
              <a:sym typeface="Arial" panose="020B0604020202020204" pitchFamily="34" charset="0"/>
            </a:endParaRPr>
          </a:p>
        </p:txBody>
      </p:sp>
      <p:sp>
        <p:nvSpPr>
          <p:cNvPr id="1048751" name="箭头: 右 74"/>
          <p:cNvSpPr/>
          <p:nvPr>
            <p:custDataLst>
              <p:tags r:id="rId14"/>
            </p:custDataLst>
          </p:nvPr>
        </p:nvSpPr>
        <p:spPr>
          <a:xfrm rot="21163141">
            <a:off x="4420101" y="3060598"/>
            <a:ext cx="323806" cy="320419"/>
          </a:xfrm>
          <a:prstGeom prst="rightArrow">
            <a:avLst/>
          </a:prstGeom>
          <a:solidFill>
            <a:srgbClr val="1AA3AA"/>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048752" name="箭头: 右 75"/>
          <p:cNvSpPr/>
          <p:nvPr>
            <p:custDataLst>
              <p:tags r:id="rId15"/>
            </p:custDataLst>
          </p:nvPr>
        </p:nvSpPr>
        <p:spPr>
          <a:xfrm rot="588422">
            <a:off x="7524950" y="3132842"/>
            <a:ext cx="303377" cy="351454"/>
          </a:xfrm>
          <a:prstGeom prst="rightArrow">
            <a:avLst/>
          </a:prstGeom>
          <a:solidFill>
            <a:srgbClr val="1F74AD"/>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048753" name="文本框 77"/>
          <p:cNvSpPr txBox="1"/>
          <p:nvPr>
            <p:custDataLst>
              <p:tags r:id="rId16"/>
            </p:custDataLst>
          </p:nvPr>
        </p:nvSpPr>
        <p:spPr>
          <a:xfrm>
            <a:off x="2021373" y="3137337"/>
            <a:ext cx="2216770" cy="370215"/>
          </a:xfrm>
          <a:prstGeom prst="rect">
            <a:avLst/>
          </a:prstGeom>
          <a:noFill/>
        </p:spPr>
        <p:txBody>
          <a:bodyPr wrap="square" rtlCol="0">
            <a:noAutofit/>
          </a:bodyPr>
          <a:p>
            <a:pPr algn="ctr"/>
            <a:r>
              <a:rPr lang="zh-CN" altLang="en-US" sz="32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查阅文献</a:t>
            </a:r>
            <a:endParaRPr lang="zh-CN" altLang="en-US" sz="32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cxnSp>
        <p:nvCxnSpPr>
          <p:cNvPr id="3145730" name="Straight Connector 31"/>
          <p:cNvCxnSpPr/>
          <p:nvPr>
            <p:custDataLst>
              <p:tags r:id="rId17"/>
            </p:custDataLst>
          </p:nvPr>
        </p:nvCxnSpPr>
        <p:spPr>
          <a:xfrm flipV="1">
            <a:off x="6123597" y="3630924"/>
            <a:ext cx="1" cy="573348"/>
          </a:xfrm>
          <a:prstGeom prst="line">
            <a:avLst/>
          </a:prstGeom>
          <a:ln w="12700">
            <a:solidFill>
              <a:sysClr val="window" lastClr="FFFFFF">
                <a:lumMod val="50000"/>
              </a:sysClr>
            </a:solidFill>
            <a:headEnd type="oval" w="lg" len="lg"/>
          </a:ln>
        </p:spPr>
        <p:style>
          <a:lnRef idx="1">
            <a:srgbClr val="1F74AD"/>
          </a:lnRef>
          <a:fillRef idx="0">
            <a:srgbClr val="1F74AD"/>
          </a:fillRef>
          <a:effectRef idx="0">
            <a:srgbClr val="1F74AD"/>
          </a:effectRef>
          <a:fontRef idx="minor">
            <a:srgbClr val="000000"/>
          </a:fontRef>
        </p:style>
      </p:cxnSp>
      <p:sp>
        <p:nvSpPr>
          <p:cNvPr id="1048754" name="Freeform 85"/>
          <p:cNvSpPr/>
          <p:nvPr>
            <p:custDataLst>
              <p:tags r:id="rId18"/>
            </p:custDataLst>
          </p:nvPr>
        </p:nvSpPr>
        <p:spPr bwMode="auto">
          <a:xfrm>
            <a:off x="4901332" y="2191661"/>
            <a:ext cx="2445222" cy="1611198"/>
          </a:xfrm>
          <a:custGeom>
            <a:avLst/>
            <a:gdLst>
              <a:gd name="T0" fmla="*/ 844 w 844"/>
              <a:gd name="T1" fmla="*/ 57 h 556"/>
              <a:gd name="T2" fmla="*/ 844 w 844"/>
              <a:gd name="T3" fmla="*/ 57 h 556"/>
              <a:gd name="T4" fmla="*/ 422 w 844"/>
              <a:gd name="T5" fmla="*/ 0 h 556"/>
              <a:gd name="T6" fmla="*/ 0 w 844"/>
              <a:gd name="T7" fmla="*/ 57 h 556"/>
              <a:gd name="T8" fmla="*/ 0 w 844"/>
              <a:gd name="T9" fmla="*/ 519 h 556"/>
              <a:gd name="T10" fmla="*/ 36 w 844"/>
              <a:gd name="T11" fmla="*/ 556 h 556"/>
              <a:gd name="T12" fmla="*/ 409 w 844"/>
              <a:gd name="T13" fmla="*/ 506 h 556"/>
              <a:gd name="T14" fmla="*/ 808 w 844"/>
              <a:gd name="T15" fmla="*/ 556 h 556"/>
              <a:gd name="T16" fmla="*/ 808 w 844"/>
              <a:gd name="T17" fmla="*/ 556 h 556"/>
              <a:gd name="T18" fmla="*/ 808 w 844"/>
              <a:gd name="T19" fmla="*/ 556 h 556"/>
              <a:gd name="T20" fmla="*/ 808 w 844"/>
              <a:gd name="T21" fmla="*/ 556 h 556"/>
              <a:gd name="T22" fmla="*/ 808 w 844"/>
              <a:gd name="T23" fmla="*/ 556 h 556"/>
              <a:gd name="T24" fmla="*/ 844 w 844"/>
              <a:gd name="T25" fmla="*/ 519 h 556"/>
              <a:gd name="T26" fmla="*/ 844 w 844"/>
              <a:gd name="T27" fmla="*/ 57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4" h="556">
                <a:moveTo>
                  <a:pt x="844" y="57"/>
                </a:moveTo>
                <a:cubicBezTo>
                  <a:pt x="844" y="57"/>
                  <a:pt x="844" y="57"/>
                  <a:pt x="844" y="57"/>
                </a:cubicBezTo>
                <a:cubicBezTo>
                  <a:pt x="844" y="57"/>
                  <a:pt x="666" y="0"/>
                  <a:pt x="422" y="0"/>
                </a:cubicBezTo>
                <a:cubicBezTo>
                  <a:pt x="178" y="0"/>
                  <a:pt x="0" y="57"/>
                  <a:pt x="0" y="57"/>
                </a:cubicBezTo>
                <a:cubicBezTo>
                  <a:pt x="0" y="519"/>
                  <a:pt x="0" y="519"/>
                  <a:pt x="0" y="519"/>
                </a:cubicBezTo>
                <a:cubicBezTo>
                  <a:pt x="36" y="556"/>
                  <a:pt x="36" y="556"/>
                  <a:pt x="36" y="556"/>
                </a:cubicBezTo>
                <a:cubicBezTo>
                  <a:pt x="36" y="556"/>
                  <a:pt x="194" y="506"/>
                  <a:pt x="409" y="506"/>
                </a:cubicBezTo>
                <a:cubicBezTo>
                  <a:pt x="623" y="506"/>
                  <a:pt x="807" y="556"/>
                  <a:pt x="808" y="556"/>
                </a:cubicBezTo>
                <a:cubicBezTo>
                  <a:pt x="808" y="556"/>
                  <a:pt x="808" y="556"/>
                  <a:pt x="808" y="556"/>
                </a:cubicBezTo>
                <a:cubicBezTo>
                  <a:pt x="808" y="556"/>
                  <a:pt x="808" y="556"/>
                  <a:pt x="808" y="556"/>
                </a:cubicBezTo>
                <a:cubicBezTo>
                  <a:pt x="808" y="556"/>
                  <a:pt x="808" y="556"/>
                  <a:pt x="808" y="556"/>
                </a:cubicBezTo>
                <a:cubicBezTo>
                  <a:pt x="808" y="556"/>
                  <a:pt x="808" y="556"/>
                  <a:pt x="808" y="556"/>
                </a:cubicBezTo>
                <a:cubicBezTo>
                  <a:pt x="844" y="519"/>
                  <a:pt x="844" y="519"/>
                  <a:pt x="844" y="519"/>
                </a:cubicBezTo>
                <a:lnTo>
                  <a:pt x="844" y="57"/>
                </a:lnTo>
                <a:close/>
              </a:path>
            </a:pathLst>
          </a:custGeom>
          <a:solidFill>
            <a:srgbClr val="1F74AD"/>
          </a:solidFill>
          <a:ln>
            <a:noFill/>
          </a:ln>
        </p:spPr>
        <p:txBody>
          <a:bodyPr vert="horz" wrap="square" lIns="91440" tIns="45720" rIns="91440" bIns="45720" numCol="1" anchor="t" anchorCtr="0" compatLnSpc="1"/>
          <a:p>
            <a:pPr marL="0" marR="0" lvl="0" indent="0" defTabSz="914400" eaLnBrk="1" fontAlgn="auto" latinLnBrk="0" hangingPunct="1">
              <a:lnSpc>
                <a:spcPct val="100000"/>
              </a:lnSpc>
              <a:spcBef>
                <a:spcPts val="0"/>
              </a:spcBef>
              <a:spcAft>
                <a:spcPts val="0"/>
              </a:spcAft>
              <a:buClrTx/>
              <a:buSzTx/>
              <a:buFontTx/>
              <a:buNone/>
            </a:pPr>
            <a:endParaRPr kumimoji="0" lang="en-US" sz="1800" b="0" i="0" u="none" strike="noStrike" kern="0" cap="none" spc="-30" normalizeH="0" baseline="0" noProof="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1048755" name="Freeform 97"/>
          <p:cNvSpPr/>
          <p:nvPr>
            <p:custDataLst>
              <p:tags r:id="rId19"/>
            </p:custDataLst>
          </p:nvPr>
        </p:nvSpPr>
        <p:spPr bwMode="auto">
          <a:xfrm>
            <a:off x="4901332" y="2191661"/>
            <a:ext cx="2445222" cy="269688"/>
          </a:xfrm>
          <a:custGeom>
            <a:avLst/>
            <a:gdLst>
              <a:gd name="T0" fmla="*/ 844 w 844"/>
              <a:gd name="T1" fmla="*/ 57 h 93"/>
              <a:gd name="T2" fmla="*/ 808 w 844"/>
              <a:gd name="T3" fmla="*/ 93 h 93"/>
              <a:gd name="T4" fmla="*/ 409 w 844"/>
              <a:gd name="T5" fmla="*/ 44 h 93"/>
              <a:gd name="T6" fmla="*/ 36 w 844"/>
              <a:gd name="T7" fmla="*/ 93 h 93"/>
              <a:gd name="T8" fmla="*/ 0 w 844"/>
              <a:gd name="T9" fmla="*/ 57 h 93"/>
              <a:gd name="T10" fmla="*/ 422 w 844"/>
              <a:gd name="T11" fmla="*/ 0 h 93"/>
              <a:gd name="T12" fmla="*/ 844 w 844"/>
              <a:gd name="T13" fmla="*/ 57 h 93"/>
            </a:gdLst>
            <a:ahLst/>
            <a:cxnLst>
              <a:cxn ang="0">
                <a:pos x="T0" y="T1"/>
              </a:cxn>
              <a:cxn ang="0">
                <a:pos x="T2" y="T3"/>
              </a:cxn>
              <a:cxn ang="0">
                <a:pos x="T4" y="T5"/>
              </a:cxn>
              <a:cxn ang="0">
                <a:pos x="T6" y="T7"/>
              </a:cxn>
              <a:cxn ang="0">
                <a:pos x="T8" y="T9"/>
              </a:cxn>
              <a:cxn ang="0">
                <a:pos x="T10" y="T11"/>
              </a:cxn>
              <a:cxn ang="0">
                <a:pos x="T12" y="T13"/>
              </a:cxn>
            </a:cxnLst>
            <a:rect l="0" t="0" r="r" b="b"/>
            <a:pathLst>
              <a:path w="844" h="93">
                <a:moveTo>
                  <a:pt x="844" y="57"/>
                </a:moveTo>
                <a:cubicBezTo>
                  <a:pt x="808" y="93"/>
                  <a:pt x="808" y="93"/>
                  <a:pt x="808" y="93"/>
                </a:cubicBezTo>
                <a:cubicBezTo>
                  <a:pt x="808" y="93"/>
                  <a:pt x="624" y="44"/>
                  <a:pt x="409" y="44"/>
                </a:cubicBezTo>
                <a:cubicBezTo>
                  <a:pt x="194" y="44"/>
                  <a:pt x="36" y="93"/>
                  <a:pt x="36" y="93"/>
                </a:cubicBezTo>
                <a:cubicBezTo>
                  <a:pt x="0" y="57"/>
                  <a:pt x="0" y="57"/>
                  <a:pt x="0" y="57"/>
                </a:cubicBezTo>
                <a:cubicBezTo>
                  <a:pt x="0" y="57"/>
                  <a:pt x="178" y="0"/>
                  <a:pt x="422" y="0"/>
                </a:cubicBezTo>
                <a:cubicBezTo>
                  <a:pt x="666" y="0"/>
                  <a:pt x="844" y="57"/>
                  <a:pt x="844" y="57"/>
                </a:cubicBezTo>
                <a:close/>
              </a:path>
            </a:pathLst>
          </a:custGeom>
          <a:solidFill>
            <a:srgbClr val="1F74AD">
              <a:lumMod val="20000"/>
              <a:lumOff val="8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en-US">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56" name="Freeform 98"/>
          <p:cNvSpPr/>
          <p:nvPr>
            <p:custDataLst>
              <p:tags r:id="rId20"/>
            </p:custDataLst>
          </p:nvPr>
        </p:nvSpPr>
        <p:spPr bwMode="auto">
          <a:xfrm>
            <a:off x="4901332" y="2356663"/>
            <a:ext cx="103993" cy="1445502"/>
          </a:xfrm>
          <a:custGeom>
            <a:avLst/>
            <a:gdLst>
              <a:gd name="T0" fmla="*/ 72 w 72"/>
              <a:gd name="T1" fmla="*/ 998 h 998"/>
              <a:gd name="T2" fmla="*/ 0 w 72"/>
              <a:gd name="T3" fmla="*/ 924 h 998"/>
              <a:gd name="T4" fmla="*/ 0 w 72"/>
              <a:gd name="T5" fmla="*/ 0 h 998"/>
              <a:gd name="T6" fmla="*/ 72 w 72"/>
              <a:gd name="T7" fmla="*/ 72 h 998"/>
              <a:gd name="T8" fmla="*/ 72 w 72"/>
              <a:gd name="T9" fmla="*/ 998 h 998"/>
            </a:gdLst>
            <a:ahLst/>
            <a:cxnLst>
              <a:cxn ang="0">
                <a:pos x="T0" y="T1"/>
              </a:cxn>
              <a:cxn ang="0">
                <a:pos x="T2" y="T3"/>
              </a:cxn>
              <a:cxn ang="0">
                <a:pos x="T4" y="T5"/>
              </a:cxn>
              <a:cxn ang="0">
                <a:pos x="T6" y="T7"/>
              </a:cxn>
              <a:cxn ang="0">
                <a:pos x="T8" y="T9"/>
              </a:cxn>
            </a:cxnLst>
            <a:rect l="0" t="0" r="r" b="b"/>
            <a:pathLst>
              <a:path w="72" h="998">
                <a:moveTo>
                  <a:pt x="72" y="998"/>
                </a:moveTo>
                <a:lnTo>
                  <a:pt x="0" y="924"/>
                </a:lnTo>
                <a:lnTo>
                  <a:pt x="0" y="0"/>
                </a:lnTo>
                <a:lnTo>
                  <a:pt x="72" y="72"/>
                </a:lnTo>
                <a:lnTo>
                  <a:pt x="72" y="998"/>
                </a:lnTo>
                <a:close/>
              </a:path>
            </a:pathLst>
          </a:custGeom>
          <a:solidFill>
            <a:srgbClr val="1F74AD">
              <a:lumMod val="60000"/>
              <a:lumOff val="40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en-US">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57" name="Freeform 99"/>
          <p:cNvSpPr/>
          <p:nvPr>
            <p:custDataLst>
              <p:tags r:id="rId21"/>
            </p:custDataLst>
          </p:nvPr>
        </p:nvSpPr>
        <p:spPr bwMode="auto">
          <a:xfrm>
            <a:off x="7241868" y="2356663"/>
            <a:ext cx="103993" cy="1445502"/>
          </a:xfrm>
          <a:custGeom>
            <a:avLst/>
            <a:gdLst>
              <a:gd name="T0" fmla="*/ 0 w 72"/>
              <a:gd name="T1" fmla="*/ 998 h 998"/>
              <a:gd name="T2" fmla="*/ 72 w 72"/>
              <a:gd name="T3" fmla="*/ 924 h 998"/>
              <a:gd name="T4" fmla="*/ 72 w 72"/>
              <a:gd name="T5" fmla="*/ 0 h 998"/>
              <a:gd name="T6" fmla="*/ 0 w 72"/>
              <a:gd name="T7" fmla="*/ 72 h 998"/>
              <a:gd name="T8" fmla="*/ 0 w 72"/>
              <a:gd name="T9" fmla="*/ 998 h 998"/>
            </a:gdLst>
            <a:ahLst/>
            <a:cxnLst>
              <a:cxn ang="0">
                <a:pos x="T0" y="T1"/>
              </a:cxn>
              <a:cxn ang="0">
                <a:pos x="T2" y="T3"/>
              </a:cxn>
              <a:cxn ang="0">
                <a:pos x="T4" y="T5"/>
              </a:cxn>
              <a:cxn ang="0">
                <a:pos x="T6" y="T7"/>
              </a:cxn>
              <a:cxn ang="0">
                <a:pos x="T8" y="T9"/>
              </a:cxn>
            </a:cxnLst>
            <a:rect l="0" t="0" r="r" b="b"/>
            <a:pathLst>
              <a:path w="72" h="998">
                <a:moveTo>
                  <a:pt x="0" y="998"/>
                </a:moveTo>
                <a:lnTo>
                  <a:pt x="72" y="924"/>
                </a:lnTo>
                <a:lnTo>
                  <a:pt x="72" y="0"/>
                </a:lnTo>
                <a:lnTo>
                  <a:pt x="0" y="72"/>
                </a:lnTo>
                <a:lnTo>
                  <a:pt x="0" y="998"/>
                </a:lnTo>
                <a:close/>
              </a:path>
            </a:pathLst>
          </a:custGeom>
          <a:solidFill>
            <a:srgbClr val="1F74AD">
              <a:lumMod val="75000"/>
            </a:srgb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en-US">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58" name="Oval 80"/>
          <p:cNvSpPr/>
          <p:nvPr>
            <p:custDataLst>
              <p:tags r:id="rId22"/>
            </p:custDataLst>
          </p:nvPr>
        </p:nvSpPr>
        <p:spPr>
          <a:xfrm>
            <a:off x="5680586" y="1790248"/>
            <a:ext cx="885327" cy="885327"/>
          </a:xfrm>
          <a:prstGeom prst="ellipse">
            <a:avLst/>
          </a:prstGeom>
          <a:solidFill>
            <a:sysClr val="window" lastClr="FFFFFF"/>
          </a:solidFill>
          <a:ln w="25400">
            <a:solidFill>
              <a:srgbClr val="1F74AD"/>
            </a:solidFill>
          </a:ln>
        </p:spPr>
        <p:style>
          <a:lnRef idx="2">
            <a:srgbClr val="1F74AD">
              <a:shade val="50000"/>
            </a:srgbClr>
          </a:lnRef>
          <a:fillRef idx="1">
            <a:srgbClr val="1F74AD"/>
          </a:fillRef>
          <a:effectRef idx="0">
            <a:srgbClr val="1F74AD"/>
          </a:effectRef>
          <a:fontRef idx="minor">
            <a:sysClr val="window" lastClr="FFFFFF"/>
          </a:fontRef>
        </p:style>
        <p:txBody>
          <a:bodyPr lIns="182880" tIns="91440" rIns="0" bIns="0" rtlCol="0" anchor="ctr"/>
          <a:p>
            <a:pPr algn="ctr"/>
            <a:endParaRPr lang="en-US" sz="320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59" name="Freeform 1109"/>
          <p:cNvSpPr/>
          <p:nvPr>
            <p:custDataLst>
              <p:tags r:id="rId23"/>
            </p:custDataLst>
          </p:nvPr>
        </p:nvSpPr>
        <p:spPr bwMode="auto">
          <a:xfrm>
            <a:off x="5859454" y="2050924"/>
            <a:ext cx="528284" cy="437464"/>
          </a:xfrm>
          <a:custGeom>
            <a:avLst/>
            <a:gdLst>
              <a:gd name="T0" fmla="*/ 1035 w 6296"/>
              <a:gd name="T1" fmla="*/ 19 h 5213"/>
              <a:gd name="T2" fmla="*/ 1287 w 6296"/>
              <a:gd name="T3" fmla="*/ 153 h 5213"/>
              <a:gd name="T4" fmla="*/ 1450 w 6296"/>
              <a:gd name="T5" fmla="*/ 392 h 5213"/>
              <a:gd name="T6" fmla="*/ 5246 w 6296"/>
              <a:gd name="T7" fmla="*/ 2662 h 5213"/>
              <a:gd name="T8" fmla="*/ 5874 w 6296"/>
              <a:gd name="T9" fmla="*/ 1058 h 5213"/>
              <a:gd name="T10" fmla="*/ 5847 w 6296"/>
              <a:gd name="T11" fmla="*/ 967 h 5213"/>
              <a:gd name="T12" fmla="*/ 2674 w 6296"/>
              <a:gd name="T13" fmla="*/ 944 h 5213"/>
              <a:gd name="T14" fmla="*/ 2534 w 6296"/>
              <a:gd name="T15" fmla="*/ 833 h 5213"/>
              <a:gd name="T16" fmla="*/ 2534 w 6296"/>
              <a:gd name="T17" fmla="*/ 650 h 5213"/>
              <a:gd name="T18" fmla="*/ 2674 w 6296"/>
              <a:gd name="T19" fmla="*/ 539 h 5213"/>
              <a:gd name="T20" fmla="*/ 5935 w 6296"/>
              <a:gd name="T21" fmla="*/ 552 h 5213"/>
              <a:gd name="T22" fmla="*/ 6165 w 6296"/>
              <a:gd name="T23" fmla="*/ 693 h 5213"/>
              <a:gd name="T24" fmla="*/ 6287 w 6296"/>
              <a:gd name="T25" fmla="*/ 934 h 5213"/>
              <a:gd name="T26" fmla="*/ 6266 w 6296"/>
              <a:gd name="T27" fmla="*/ 1204 h 5213"/>
              <a:gd name="T28" fmla="*/ 5582 w 6296"/>
              <a:gd name="T29" fmla="*/ 2927 h 5213"/>
              <a:gd name="T30" fmla="*/ 5357 w 6296"/>
              <a:gd name="T31" fmla="*/ 3063 h 5213"/>
              <a:gd name="T32" fmla="*/ 2166 w 6296"/>
              <a:gd name="T33" fmla="*/ 3428 h 5213"/>
              <a:gd name="T34" fmla="*/ 5286 w 6296"/>
              <a:gd name="T35" fmla="*/ 3470 h 5213"/>
              <a:gd name="T36" fmla="*/ 5422 w 6296"/>
              <a:gd name="T37" fmla="*/ 3631 h 5213"/>
              <a:gd name="T38" fmla="*/ 5422 w 6296"/>
              <a:gd name="T39" fmla="*/ 3848 h 5213"/>
              <a:gd name="T40" fmla="*/ 5286 w 6296"/>
              <a:gd name="T41" fmla="*/ 4011 h 5213"/>
              <a:gd name="T42" fmla="*/ 4837 w 6296"/>
              <a:gd name="T43" fmla="*/ 4053 h 5213"/>
              <a:gd name="T44" fmla="*/ 5030 w 6296"/>
              <a:gd name="T45" fmla="*/ 4274 h 5213"/>
              <a:gd name="T46" fmla="*/ 5103 w 6296"/>
              <a:gd name="T47" fmla="*/ 4571 h 5213"/>
              <a:gd name="T48" fmla="*/ 5015 w 6296"/>
              <a:gd name="T49" fmla="*/ 4894 h 5213"/>
              <a:gd name="T50" fmla="*/ 4784 w 6296"/>
              <a:gd name="T51" fmla="*/ 5125 h 5213"/>
              <a:gd name="T52" fmla="*/ 4459 w 6296"/>
              <a:gd name="T53" fmla="*/ 5213 h 5213"/>
              <a:gd name="T54" fmla="*/ 4136 w 6296"/>
              <a:gd name="T55" fmla="*/ 5125 h 5213"/>
              <a:gd name="T56" fmla="*/ 3905 w 6296"/>
              <a:gd name="T57" fmla="*/ 4894 h 5213"/>
              <a:gd name="T58" fmla="*/ 3818 w 6296"/>
              <a:gd name="T59" fmla="*/ 4571 h 5213"/>
              <a:gd name="T60" fmla="*/ 3890 w 6296"/>
              <a:gd name="T61" fmla="*/ 4274 h 5213"/>
              <a:gd name="T62" fmla="*/ 4083 w 6296"/>
              <a:gd name="T63" fmla="*/ 4053 h 5213"/>
              <a:gd name="T64" fmla="*/ 3038 w 6296"/>
              <a:gd name="T65" fmla="*/ 4211 h 5213"/>
              <a:gd name="T66" fmla="*/ 3143 w 6296"/>
              <a:gd name="T67" fmla="*/ 4492 h 5213"/>
              <a:gd name="T68" fmla="*/ 3098 w 6296"/>
              <a:gd name="T69" fmla="*/ 4821 h 5213"/>
              <a:gd name="T70" fmla="*/ 2899 w 6296"/>
              <a:gd name="T71" fmla="*/ 5079 h 5213"/>
              <a:gd name="T72" fmla="*/ 2593 w 6296"/>
              <a:gd name="T73" fmla="*/ 5207 h 5213"/>
              <a:gd name="T74" fmla="*/ 2257 w 6296"/>
              <a:gd name="T75" fmla="*/ 5163 h 5213"/>
              <a:gd name="T76" fmla="*/ 1998 w 6296"/>
              <a:gd name="T77" fmla="*/ 4962 h 5213"/>
              <a:gd name="T78" fmla="*/ 1870 w 6296"/>
              <a:gd name="T79" fmla="*/ 4657 h 5213"/>
              <a:gd name="T80" fmla="*/ 1906 w 6296"/>
              <a:gd name="T81" fmla="*/ 4343 h 5213"/>
              <a:gd name="T82" fmla="*/ 2072 w 6296"/>
              <a:gd name="T83" fmla="*/ 4099 h 5213"/>
              <a:gd name="T84" fmla="*/ 1898 w 6296"/>
              <a:gd name="T85" fmla="*/ 3999 h 5213"/>
              <a:gd name="T86" fmla="*/ 1660 w 6296"/>
              <a:gd name="T87" fmla="*/ 3804 h 5213"/>
              <a:gd name="T88" fmla="*/ 867 w 6296"/>
              <a:gd name="T89" fmla="*/ 627 h 5213"/>
              <a:gd name="T90" fmla="*/ 155 w 6296"/>
              <a:gd name="T91" fmla="*/ 583 h 5213"/>
              <a:gd name="T92" fmla="*/ 19 w 6296"/>
              <a:gd name="T93" fmla="*/ 422 h 5213"/>
              <a:gd name="T94" fmla="*/ 19 w 6296"/>
              <a:gd name="T95" fmla="*/ 204 h 5213"/>
              <a:gd name="T96" fmla="*/ 155 w 6296"/>
              <a:gd name="T97" fmla="*/ 44 h 5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296" h="5213">
                <a:moveTo>
                  <a:pt x="313" y="0"/>
                </a:moveTo>
                <a:lnTo>
                  <a:pt x="886" y="0"/>
                </a:lnTo>
                <a:lnTo>
                  <a:pt x="963" y="6"/>
                </a:lnTo>
                <a:lnTo>
                  <a:pt x="1035" y="19"/>
                </a:lnTo>
                <a:lnTo>
                  <a:pt x="1104" y="42"/>
                </a:lnTo>
                <a:lnTo>
                  <a:pt x="1171" y="71"/>
                </a:lnTo>
                <a:lnTo>
                  <a:pt x="1232" y="109"/>
                </a:lnTo>
                <a:lnTo>
                  <a:pt x="1287" y="153"/>
                </a:lnTo>
                <a:lnTo>
                  <a:pt x="1339" y="204"/>
                </a:lnTo>
                <a:lnTo>
                  <a:pt x="1383" y="262"/>
                </a:lnTo>
                <a:lnTo>
                  <a:pt x="1421" y="325"/>
                </a:lnTo>
                <a:lnTo>
                  <a:pt x="1450" y="392"/>
                </a:lnTo>
                <a:lnTo>
                  <a:pt x="1472" y="464"/>
                </a:lnTo>
                <a:lnTo>
                  <a:pt x="1986" y="2666"/>
                </a:lnTo>
                <a:lnTo>
                  <a:pt x="5223" y="2666"/>
                </a:lnTo>
                <a:lnTo>
                  <a:pt x="5246" y="2662"/>
                </a:lnTo>
                <a:lnTo>
                  <a:pt x="5269" y="2650"/>
                </a:lnTo>
                <a:lnTo>
                  <a:pt x="5286" y="2635"/>
                </a:lnTo>
                <a:lnTo>
                  <a:pt x="5298" y="2612"/>
                </a:lnTo>
                <a:lnTo>
                  <a:pt x="5874" y="1058"/>
                </a:lnTo>
                <a:lnTo>
                  <a:pt x="5880" y="1034"/>
                </a:lnTo>
                <a:lnTo>
                  <a:pt x="5876" y="1009"/>
                </a:lnTo>
                <a:lnTo>
                  <a:pt x="5865" y="984"/>
                </a:lnTo>
                <a:lnTo>
                  <a:pt x="5847" y="967"/>
                </a:lnTo>
                <a:lnTo>
                  <a:pt x="5825" y="953"/>
                </a:lnTo>
                <a:lnTo>
                  <a:pt x="5800" y="950"/>
                </a:lnTo>
                <a:lnTo>
                  <a:pt x="2721" y="950"/>
                </a:lnTo>
                <a:lnTo>
                  <a:pt x="2674" y="944"/>
                </a:lnTo>
                <a:lnTo>
                  <a:pt x="2630" y="929"/>
                </a:lnTo>
                <a:lnTo>
                  <a:pt x="2590" y="904"/>
                </a:lnTo>
                <a:lnTo>
                  <a:pt x="2559" y="871"/>
                </a:lnTo>
                <a:lnTo>
                  <a:pt x="2534" y="833"/>
                </a:lnTo>
                <a:lnTo>
                  <a:pt x="2517" y="789"/>
                </a:lnTo>
                <a:lnTo>
                  <a:pt x="2513" y="741"/>
                </a:lnTo>
                <a:lnTo>
                  <a:pt x="2517" y="693"/>
                </a:lnTo>
                <a:lnTo>
                  <a:pt x="2534" y="650"/>
                </a:lnTo>
                <a:lnTo>
                  <a:pt x="2559" y="611"/>
                </a:lnTo>
                <a:lnTo>
                  <a:pt x="2590" y="579"/>
                </a:lnTo>
                <a:lnTo>
                  <a:pt x="2630" y="554"/>
                </a:lnTo>
                <a:lnTo>
                  <a:pt x="2674" y="539"/>
                </a:lnTo>
                <a:lnTo>
                  <a:pt x="2721" y="533"/>
                </a:lnTo>
                <a:lnTo>
                  <a:pt x="5800" y="533"/>
                </a:lnTo>
                <a:lnTo>
                  <a:pt x="5869" y="539"/>
                </a:lnTo>
                <a:lnTo>
                  <a:pt x="5935" y="552"/>
                </a:lnTo>
                <a:lnTo>
                  <a:pt x="6000" y="575"/>
                </a:lnTo>
                <a:lnTo>
                  <a:pt x="6059" y="607"/>
                </a:lnTo>
                <a:lnTo>
                  <a:pt x="6115" y="646"/>
                </a:lnTo>
                <a:lnTo>
                  <a:pt x="6165" y="693"/>
                </a:lnTo>
                <a:lnTo>
                  <a:pt x="6208" y="747"/>
                </a:lnTo>
                <a:lnTo>
                  <a:pt x="6243" y="806"/>
                </a:lnTo>
                <a:lnTo>
                  <a:pt x="6270" y="869"/>
                </a:lnTo>
                <a:lnTo>
                  <a:pt x="6287" y="934"/>
                </a:lnTo>
                <a:lnTo>
                  <a:pt x="6296" y="1001"/>
                </a:lnTo>
                <a:lnTo>
                  <a:pt x="6294" y="1070"/>
                </a:lnTo>
                <a:lnTo>
                  <a:pt x="6285" y="1137"/>
                </a:lnTo>
                <a:lnTo>
                  <a:pt x="6266" y="1204"/>
                </a:lnTo>
                <a:lnTo>
                  <a:pt x="5689" y="2757"/>
                </a:lnTo>
                <a:lnTo>
                  <a:pt x="5660" y="2820"/>
                </a:lnTo>
                <a:lnTo>
                  <a:pt x="5624" y="2878"/>
                </a:lnTo>
                <a:lnTo>
                  <a:pt x="5582" y="2927"/>
                </a:lnTo>
                <a:lnTo>
                  <a:pt x="5532" y="2973"/>
                </a:lnTo>
                <a:lnTo>
                  <a:pt x="5477" y="3011"/>
                </a:lnTo>
                <a:lnTo>
                  <a:pt x="5420" y="3042"/>
                </a:lnTo>
                <a:lnTo>
                  <a:pt x="5357" y="3063"/>
                </a:lnTo>
                <a:lnTo>
                  <a:pt x="5290" y="3076"/>
                </a:lnTo>
                <a:lnTo>
                  <a:pt x="5223" y="3082"/>
                </a:lnTo>
                <a:lnTo>
                  <a:pt x="2085" y="3082"/>
                </a:lnTo>
                <a:lnTo>
                  <a:pt x="2166" y="3428"/>
                </a:lnTo>
                <a:lnTo>
                  <a:pt x="5129" y="3428"/>
                </a:lnTo>
                <a:lnTo>
                  <a:pt x="5185" y="3432"/>
                </a:lnTo>
                <a:lnTo>
                  <a:pt x="5238" y="3447"/>
                </a:lnTo>
                <a:lnTo>
                  <a:pt x="5286" y="3470"/>
                </a:lnTo>
                <a:lnTo>
                  <a:pt x="5330" y="3501"/>
                </a:lnTo>
                <a:lnTo>
                  <a:pt x="5368" y="3539"/>
                </a:lnTo>
                <a:lnTo>
                  <a:pt x="5399" y="3583"/>
                </a:lnTo>
                <a:lnTo>
                  <a:pt x="5422" y="3631"/>
                </a:lnTo>
                <a:lnTo>
                  <a:pt x="5437" y="3684"/>
                </a:lnTo>
                <a:lnTo>
                  <a:pt x="5441" y="3739"/>
                </a:lnTo>
                <a:lnTo>
                  <a:pt x="5437" y="3797"/>
                </a:lnTo>
                <a:lnTo>
                  <a:pt x="5422" y="3848"/>
                </a:lnTo>
                <a:lnTo>
                  <a:pt x="5399" y="3898"/>
                </a:lnTo>
                <a:lnTo>
                  <a:pt x="5368" y="3942"/>
                </a:lnTo>
                <a:lnTo>
                  <a:pt x="5330" y="3980"/>
                </a:lnTo>
                <a:lnTo>
                  <a:pt x="5286" y="4011"/>
                </a:lnTo>
                <a:lnTo>
                  <a:pt x="5238" y="4034"/>
                </a:lnTo>
                <a:lnTo>
                  <a:pt x="5185" y="4047"/>
                </a:lnTo>
                <a:lnTo>
                  <a:pt x="5129" y="4053"/>
                </a:lnTo>
                <a:lnTo>
                  <a:pt x="4837" y="4053"/>
                </a:lnTo>
                <a:lnTo>
                  <a:pt x="4895" y="4101"/>
                </a:lnTo>
                <a:lnTo>
                  <a:pt x="4946" y="4152"/>
                </a:lnTo>
                <a:lnTo>
                  <a:pt x="4992" y="4211"/>
                </a:lnTo>
                <a:lnTo>
                  <a:pt x="5030" y="4274"/>
                </a:lnTo>
                <a:lnTo>
                  <a:pt x="5061" y="4343"/>
                </a:lnTo>
                <a:lnTo>
                  <a:pt x="5084" y="4416"/>
                </a:lnTo>
                <a:lnTo>
                  <a:pt x="5097" y="4492"/>
                </a:lnTo>
                <a:lnTo>
                  <a:pt x="5103" y="4571"/>
                </a:lnTo>
                <a:lnTo>
                  <a:pt x="5097" y="4657"/>
                </a:lnTo>
                <a:lnTo>
                  <a:pt x="5080" y="4741"/>
                </a:lnTo>
                <a:lnTo>
                  <a:pt x="5051" y="4821"/>
                </a:lnTo>
                <a:lnTo>
                  <a:pt x="5015" y="4894"/>
                </a:lnTo>
                <a:lnTo>
                  <a:pt x="4969" y="4962"/>
                </a:lnTo>
                <a:lnTo>
                  <a:pt x="4914" y="5025"/>
                </a:lnTo>
                <a:lnTo>
                  <a:pt x="4853" y="5079"/>
                </a:lnTo>
                <a:lnTo>
                  <a:pt x="4784" y="5125"/>
                </a:lnTo>
                <a:lnTo>
                  <a:pt x="4709" y="5163"/>
                </a:lnTo>
                <a:lnTo>
                  <a:pt x="4631" y="5190"/>
                </a:lnTo>
                <a:lnTo>
                  <a:pt x="4547" y="5207"/>
                </a:lnTo>
                <a:lnTo>
                  <a:pt x="4459" y="5213"/>
                </a:lnTo>
                <a:lnTo>
                  <a:pt x="4373" y="5207"/>
                </a:lnTo>
                <a:lnTo>
                  <a:pt x="4289" y="5190"/>
                </a:lnTo>
                <a:lnTo>
                  <a:pt x="4209" y="5163"/>
                </a:lnTo>
                <a:lnTo>
                  <a:pt x="4136" y="5125"/>
                </a:lnTo>
                <a:lnTo>
                  <a:pt x="4068" y="5079"/>
                </a:lnTo>
                <a:lnTo>
                  <a:pt x="4007" y="5025"/>
                </a:lnTo>
                <a:lnTo>
                  <a:pt x="3951" y="4962"/>
                </a:lnTo>
                <a:lnTo>
                  <a:pt x="3905" y="4894"/>
                </a:lnTo>
                <a:lnTo>
                  <a:pt x="3869" y="4821"/>
                </a:lnTo>
                <a:lnTo>
                  <a:pt x="3840" y="4741"/>
                </a:lnTo>
                <a:lnTo>
                  <a:pt x="3823" y="4657"/>
                </a:lnTo>
                <a:lnTo>
                  <a:pt x="3818" y="4571"/>
                </a:lnTo>
                <a:lnTo>
                  <a:pt x="3823" y="4492"/>
                </a:lnTo>
                <a:lnTo>
                  <a:pt x="3837" y="4416"/>
                </a:lnTo>
                <a:lnTo>
                  <a:pt x="3860" y="4343"/>
                </a:lnTo>
                <a:lnTo>
                  <a:pt x="3890" y="4274"/>
                </a:lnTo>
                <a:lnTo>
                  <a:pt x="3928" y="4211"/>
                </a:lnTo>
                <a:lnTo>
                  <a:pt x="3974" y="4152"/>
                </a:lnTo>
                <a:lnTo>
                  <a:pt x="4026" y="4101"/>
                </a:lnTo>
                <a:lnTo>
                  <a:pt x="4083" y="4053"/>
                </a:lnTo>
                <a:lnTo>
                  <a:pt x="2884" y="4053"/>
                </a:lnTo>
                <a:lnTo>
                  <a:pt x="2941" y="4101"/>
                </a:lnTo>
                <a:lnTo>
                  <a:pt x="2993" y="4152"/>
                </a:lnTo>
                <a:lnTo>
                  <a:pt x="3038" y="4211"/>
                </a:lnTo>
                <a:lnTo>
                  <a:pt x="3077" y="4274"/>
                </a:lnTo>
                <a:lnTo>
                  <a:pt x="3107" y="4343"/>
                </a:lnTo>
                <a:lnTo>
                  <a:pt x="3130" y="4416"/>
                </a:lnTo>
                <a:lnTo>
                  <a:pt x="3143" y="4492"/>
                </a:lnTo>
                <a:lnTo>
                  <a:pt x="3149" y="4571"/>
                </a:lnTo>
                <a:lnTo>
                  <a:pt x="3143" y="4657"/>
                </a:lnTo>
                <a:lnTo>
                  <a:pt x="3126" y="4741"/>
                </a:lnTo>
                <a:lnTo>
                  <a:pt x="3098" y="4821"/>
                </a:lnTo>
                <a:lnTo>
                  <a:pt x="3061" y="4894"/>
                </a:lnTo>
                <a:lnTo>
                  <a:pt x="3015" y="4962"/>
                </a:lnTo>
                <a:lnTo>
                  <a:pt x="2960" y="5025"/>
                </a:lnTo>
                <a:lnTo>
                  <a:pt x="2899" y="5079"/>
                </a:lnTo>
                <a:lnTo>
                  <a:pt x="2830" y="5125"/>
                </a:lnTo>
                <a:lnTo>
                  <a:pt x="2756" y="5163"/>
                </a:lnTo>
                <a:lnTo>
                  <a:pt x="2677" y="5190"/>
                </a:lnTo>
                <a:lnTo>
                  <a:pt x="2593" y="5207"/>
                </a:lnTo>
                <a:lnTo>
                  <a:pt x="2507" y="5213"/>
                </a:lnTo>
                <a:lnTo>
                  <a:pt x="2420" y="5207"/>
                </a:lnTo>
                <a:lnTo>
                  <a:pt x="2336" y="5190"/>
                </a:lnTo>
                <a:lnTo>
                  <a:pt x="2257" y="5163"/>
                </a:lnTo>
                <a:lnTo>
                  <a:pt x="2183" y="5125"/>
                </a:lnTo>
                <a:lnTo>
                  <a:pt x="2114" y="5079"/>
                </a:lnTo>
                <a:lnTo>
                  <a:pt x="2053" y="5025"/>
                </a:lnTo>
                <a:lnTo>
                  <a:pt x="1998" y="4962"/>
                </a:lnTo>
                <a:lnTo>
                  <a:pt x="1952" y="4894"/>
                </a:lnTo>
                <a:lnTo>
                  <a:pt x="1915" y="4821"/>
                </a:lnTo>
                <a:lnTo>
                  <a:pt x="1887" y="4741"/>
                </a:lnTo>
                <a:lnTo>
                  <a:pt x="1870" y="4657"/>
                </a:lnTo>
                <a:lnTo>
                  <a:pt x="1864" y="4571"/>
                </a:lnTo>
                <a:lnTo>
                  <a:pt x="1870" y="4490"/>
                </a:lnTo>
                <a:lnTo>
                  <a:pt x="1883" y="4416"/>
                </a:lnTo>
                <a:lnTo>
                  <a:pt x="1906" y="4343"/>
                </a:lnTo>
                <a:lnTo>
                  <a:pt x="1936" y="4274"/>
                </a:lnTo>
                <a:lnTo>
                  <a:pt x="1977" y="4211"/>
                </a:lnTo>
                <a:lnTo>
                  <a:pt x="2021" y="4152"/>
                </a:lnTo>
                <a:lnTo>
                  <a:pt x="2072" y="4099"/>
                </a:lnTo>
                <a:lnTo>
                  <a:pt x="2131" y="4051"/>
                </a:lnTo>
                <a:lnTo>
                  <a:pt x="2049" y="4043"/>
                </a:lnTo>
                <a:lnTo>
                  <a:pt x="1973" y="4026"/>
                </a:lnTo>
                <a:lnTo>
                  <a:pt x="1898" y="3999"/>
                </a:lnTo>
                <a:lnTo>
                  <a:pt x="1830" y="3963"/>
                </a:lnTo>
                <a:lnTo>
                  <a:pt x="1767" y="3917"/>
                </a:lnTo>
                <a:lnTo>
                  <a:pt x="1711" y="3866"/>
                </a:lnTo>
                <a:lnTo>
                  <a:pt x="1660" y="3804"/>
                </a:lnTo>
                <a:lnTo>
                  <a:pt x="1619" y="3739"/>
                </a:lnTo>
                <a:lnTo>
                  <a:pt x="1585" y="3667"/>
                </a:lnTo>
                <a:lnTo>
                  <a:pt x="1562" y="3588"/>
                </a:lnTo>
                <a:lnTo>
                  <a:pt x="867" y="627"/>
                </a:lnTo>
                <a:lnTo>
                  <a:pt x="313" y="627"/>
                </a:lnTo>
                <a:lnTo>
                  <a:pt x="256" y="621"/>
                </a:lnTo>
                <a:lnTo>
                  <a:pt x="203" y="606"/>
                </a:lnTo>
                <a:lnTo>
                  <a:pt x="155" y="583"/>
                </a:lnTo>
                <a:lnTo>
                  <a:pt x="111" y="552"/>
                </a:lnTo>
                <a:lnTo>
                  <a:pt x="73" y="514"/>
                </a:lnTo>
                <a:lnTo>
                  <a:pt x="42" y="472"/>
                </a:lnTo>
                <a:lnTo>
                  <a:pt x="19" y="422"/>
                </a:lnTo>
                <a:lnTo>
                  <a:pt x="6" y="369"/>
                </a:lnTo>
                <a:lnTo>
                  <a:pt x="0" y="313"/>
                </a:lnTo>
                <a:lnTo>
                  <a:pt x="6" y="258"/>
                </a:lnTo>
                <a:lnTo>
                  <a:pt x="19" y="204"/>
                </a:lnTo>
                <a:lnTo>
                  <a:pt x="42" y="155"/>
                </a:lnTo>
                <a:lnTo>
                  <a:pt x="73" y="113"/>
                </a:lnTo>
                <a:lnTo>
                  <a:pt x="111" y="74"/>
                </a:lnTo>
                <a:lnTo>
                  <a:pt x="155" y="44"/>
                </a:lnTo>
                <a:lnTo>
                  <a:pt x="203" y="21"/>
                </a:lnTo>
                <a:lnTo>
                  <a:pt x="256" y="6"/>
                </a:lnTo>
                <a:lnTo>
                  <a:pt x="313" y="0"/>
                </a:lnTo>
                <a:close/>
              </a:path>
            </a:pathLst>
          </a:custGeom>
          <a:solidFill>
            <a:srgbClr val="1F74AD"/>
          </a:solidFill>
          <a:ln w="0">
            <a:noFill/>
            <a:prstDash val="solid"/>
            <a:round/>
          </a:ln>
        </p:spPr>
        <p:txBody>
          <a:bodyPr vert="horz" wrap="square" lIns="91440" tIns="45720" rIns="91440" bIns="45720" numCol="1" anchor="t" anchorCtr="0" compatLnSpc="1"/>
          <a:p>
            <a:endParaRPr lang="en-US">
              <a:latin typeface="Arial" panose="020B0604020202020204" pitchFamily="34" charset="0"/>
              <a:ea typeface="微软雅黑" panose="020B0503020204020204" pitchFamily="34" charset="-122"/>
              <a:sym typeface="Arial" panose="020B0604020202020204" pitchFamily="34" charset="0"/>
            </a:endParaRPr>
          </a:p>
        </p:txBody>
      </p:sp>
      <p:sp>
        <p:nvSpPr>
          <p:cNvPr id="1048760" name="文本框 78"/>
          <p:cNvSpPr txBox="1"/>
          <p:nvPr>
            <p:custDataLst>
              <p:tags r:id="rId24"/>
            </p:custDataLst>
          </p:nvPr>
        </p:nvSpPr>
        <p:spPr>
          <a:xfrm>
            <a:off x="5015304" y="2930038"/>
            <a:ext cx="2216770" cy="370215"/>
          </a:xfrm>
          <a:prstGeom prst="rect">
            <a:avLst/>
          </a:prstGeom>
          <a:noFill/>
        </p:spPr>
        <p:txBody>
          <a:bodyPr wrap="square" rtlCol="0">
            <a:noAutofit/>
          </a:bodyPr>
          <a:p>
            <a:pPr algn="ctr"/>
            <a:r>
              <a:rPr lang="zh-CN" altLang="en-US" sz="32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进行研究</a:t>
            </a:r>
            <a:endParaRPr lang="zh-CN" altLang="en-US" sz="32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61" name="文本框 79"/>
          <p:cNvSpPr txBox="1"/>
          <p:nvPr>
            <p:custDataLst>
              <p:tags r:id="rId25"/>
            </p:custDataLst>
          </p:nvPr>
        </p:nvSpPr>
        <p:spPr>
          <a:xfrm>
            <a:off x="8001190" y="3137344"/>
            <a:ext cx="2216770" cy="370215"/>
          </a:xfrm>
          <a:prstGeom prst="rect">
            <a:avLst/>
          </a:prstGeom>
          <a:noFill/>
        </p:spPr>
        <p:txBody>
          <a:bodyPr wrap="square" rtlCol="0">
            <a:noAutofit/>
          </a:bodyPr>
          <a:p>
            <a:pPr algn="ctr"/>
            <a:r>
              <a:rPr lang="zh-CN" altLang="en-US" sz="32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研究目标</a:t>
            </a:r>
            <a:endParaRPr lang="zh-CN" altLang="en-US" sz="32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62" name="文本框 81"/>
          <p:cNvSpPr txBox="1"/>
          <p:nvPr>
            <p:custDataLst>
              <p:tags r:id="rId26"/>
            </p:custDataLst>
          </p:nvPr>
        </p:nvSpPr>
        <p:spPr>
          <a:xfrm>
            <a:off x="1668637" y="4506885"/>
            <a:ext cx="2937941" cy="923235"/>
          </a:xfrm>
          <a:prstGeom prst="rect">
            <a:avLst/>
          </a:prstGeom>
          <a:noFill/>
        </p:spPr>
        <p:txBody>
          <a:bodyPr wrap="square" rtlCol="0">
            <a:noAutofit/>
          </a:bodyPr>
          <a:p>
            <a:pPr>
              <a:lnSpc>
                <a:spcPct val="120000"/>
              </a:lnSpc>
            </a:pPr>
            <a:r>
              <a:rPr lang="zh-CN" altLang="en-US" sz="2800" spc="150">
                <a:solidFill>
                  <a:srgbClr val="000000">
                    <a:lumMod val="65000"/>
                    <a:lumOff val="35000"/>
                  </a:srgbClr>
                </a:solidFill>
                <a:latin typeface="Arial" panose="020B0604020202020204" pitchFamily="34" charset="0"/>
                <a:ea typeface="微软雅黑" panose="020B0503020204020204" pitchFamily="34" charset="-122"/>
                <a:sym typeface="Arial" panose="020B0604020202020204" pitchFamily="34" charset="0"/>
              </a:rPr>
              <a:t>查阅资料，了解吃早餐的重要性</a:t>
            </a:r>
            <a:endParaRPr lang="zh-CN" altLang="en-US" sz="2800" spc="150">
              <a:solidFill>
                <a:srgbClr val="000000">
                  <a:lumMod val="65000"/>
                  <a:lumOff val="35000"/>
                </a:srgb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63" name="文本框 82"/>
          <p:cNvSpPr txBox="1"/>
          <p:nvPr>
            <p:custDataLst>
              <p:tags r:id="rId27"/>
            </p:custDataLst>
          </p:nvPr>
        </p:nvSpPr>
        <p:spPr>
          <a:xfrm>
            <a:off x="4762973" y="4349917"/>
            <a:ext cx="2872724" cy="923235"/>
          </a:xfrm>
          <a:prstGeom prst="rect">
            <a:avLst/>
          </a:prstGeom>
          <a:noFill/>
        </p:spPr>
        <p:txBody>
          <a:bodyPr wrap="square" rtlCol="0">
            <a:noAutofit/>
          </a:bodyPr>
          <a:p>
            <a:pPr>
              <a:lnSpc>
                <a:spcPct val="120000"/>
              </a:lnSpc>
            </a:pPr>
            <a:r>
              <a:rPr lang="zh-CN" altLang="en-US" sz="2800" spc="150">
                <a:solidFill>
                  <a:srgbClr val="000000">
                    <a:lumMod val="65000"/>
                    <a:lumOff val="35000"/>
                  </a:srgbClr>
                </a:solidFill>
                <a:latin typeface="Arial" panose="020B0604020202020204" pitchFamily="34" charset="0"/>
                <a:ea typeface="微软雅黑" panose="020B0503020204020204" pitchFamily="34" charset="-122"/>
                <a:sym typeface="Arial" panose="020B0604020202020204" pitchFamily="34" charset="0"/>
              </a:rPr>
              <a:t>收集数据，了解现状，进行分析</a:t>
            </a:r>
            <a:endParaRPr lang="zh-CN" altLang="en-US" sz="2800" spc="150">
              <a:solidFill>
                <a:srgbClr val="000000">
                  <a:lumMod val="65000"/>
                  <a:lumOff val="35000"/>
                </a:srgb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64" name="文本框 83"/>
          <p:cNvSpPr txBox="1"/>
          <p:nvPr>
            <p:custDataLst>
              <p:tags r:id="rId28"/>
            </p:custDataLst>
          </p:nvPr>
        </p:nvSpPr>
        <p:spPr>
          <a:xfrm>
            <a:off x="7938283" y="4506885"/>
            <a:ext cx="2871962" cy="923235"/>
          </a:xfrm>
          <a:prstGeom prst="rect">
            <a:avLst/>
          </a:prstGeom>
          <a:noFill/>
        </p:spPr>
        <p:txBody>
          <a:bodyPr wrap="square" rtlCol="0">
            <a:noAutofit/>
          </a:bodyPr>
          <a:p>
            <a:pPr>
              <a:lnSpc>
                <a:spcPct val="120000"/>
              </a:lnSpc>
            </a:pPr>
            <a:r>
              <a:rPr lang="zh-CN" altLang="en-US" sz="2800" spc="150">
                <a:solidFill>
                  <a:srgbClr val="000000">
                    <a:lumMod val="65000"/>
                    <a:lumOff val="35000"/>
                  </a:srgbClr>
                </a:solidFill>
                <a:latin typeface="Arial" panose="020B0604020202020204" pitchFamily="34" charset="0"/>
                <a:ea typeface="微软雅黑" panose="020B0503020204020204" pitchFamily="34" charset="-122"/>
                <a:sym typeface="Arial" panose="020B0604020202020204" pitchFamily="34" charset="0"/>
              </a:rPr>
              <a:t>引起当代大学生对早餐的重视</a:t>
            </a:r>
            <a:endParaRPr lang="zh-CN" altLang="en-US" sz="2800" spc="150">
              <a:solidFill>
                <a:srgbClr val="000000">
                  <a:lumMod val="65000"/>
                  <a:lumOff val="35000"/>
                </a:srgb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765" name="computer_159343"/>
          <p:cNvSpPr>
            <a:spLocks noChangeAspect="1"/>
          </p:cNvSpPr>
          <p:nvPr>
            <p:custDataLst>
              <p:tags r:id="rId29"/>
            </p:custDataLst>
          </p:nvPr>
        </p:nvSpPr>
        <p:spPr bwMode="auto">
          <a:xfrm>
            <a:off x="8904892" y="2438346"/>
            <a:ext cx="408686" cy="372545"/>
          </a:xfrm>
          <a:custGeom>
            <a:avLst/>
            <a:gdLst>
              <a:gd name="T0" fmla="*/ 325000 h 606722"/>
              <a:gd name="T1" fmla="*/ 325000 h 606722"/>
              <a:gd name="T2" fmla="*/ 325000 h 606722"/>
              <a:gd name="T3" fmla="*/ 325000 h 606722"/>
              <a:gd name="T4" fmla="*/ 325000 h 606722"/>
              <a:gd name="T5" fmla="*/ 325000 h 606722"/>
              <a:gd name="T6" fmla="*/ 325000 h 606722"/>
              <a:gd name="T7" fmla="*/ 325000 h 606722"/>
              <a:gd name="T8" fmla="*/ 325000 h 606722"/>
              <a:gd name="T9" fmla="*/ 325000 h 606722"/>
              <a:gd name="T10" fmla="*/ 325000 h 606722"/>
              <a:gd name="T11" fmla="*/ 325000 h 606722"/>
              <a:gd name="T12" fmla="*/ 325000 h 606722"/>
              <a:gd name="T13" fmla="*/ 325000 h 606722"/>
              <a:gd name="T14" fmla="*/ 325000 h 606722"/>
              <a:gd name="T15" fmla="*/ 325000 h 606722"/>
              <a:gd name="T16" fmla="*/ 325000 h 606722"/>
              <a:gd name="T17" fmla="*/ 325000 h 606722"/>
              <a:gd name="T18" fmla="*/ 325000 h 606722"/>
              <a:gd name="T19" fmla="*/ 325000 h 606722"/>
              <a:gd name="T20" fmla="*/ 325000 h 606722"/>
              <a:gd name="T21" fmla="*/ 325000 h 606722"/>
              <a:gd name="T22" fmla="*/ 325000 h 606722"/>
              <a:gd name="T23" fmla="*/ 325000 h 606722"/>
              <a:gd name="T24" fmla="*/ 325000 h 606722"/>
              <a:gd name="T25" fmla="*/ 325000 h 606722"/>
              <a:gd name="T26" fmla="*/ 325000 h 606722"/>
              <a:gd name="T27" fmla="*/ 325000 h 606722"/>
              <a:gd name="T28" fmla="*/ 325000 h 606722"/>
              <a:gd name="T29" fmla="*/ 325000 h 606722"/>
              <a:gd name="T30" fmla="*/ 325000 h 606722"/>
              <a:gd name="T31" fmla="*/ 325000 h 606722"/>
              <a:gd name="T32" fmla="*/ 325000 h 606722"/>
              <a:gd name="T33" fmla="*/ 325000 h 606722"/>
              <a:gd name="T34" fmla="*/ 325000 h 606722"/>
              <a:gd name="T35" fmla="*/ 325000 h 606722"/>
              <a:gd name="T36" fmla="*/ 325000 h 606722"/>
              <a:gd name="T37" fmla="*/ 325000 h 606722"/>
              <a:gd name="T38" fmla="*/ 325000 h 606722"/>
              <a:gd name="T39" fmla="*/ 325000 h 606722"/>
              <a:gd name="T40" fmla="*/ 325000 h 606722"/>
              <a:gd name="T41" fmla="*/ 325000 h 606722"/>
              <a:gd name="T42" fmla="*/ 325000 h 606722"/>
              <a:gd name="T43" fmla="*/ 325000 h 606722"/>
              <a:gd name="T44" fmla="*/ 325000 h 606722"/>
              <a:gd name="T45" fmla="*/ 325000 h 606722"/>
              <a:gd name="T46" fmla="*/ 325000 h 606722"/>
              <a:gd name="T47" fmla="*/ 325000 h 606722"/>
              <a:gd name="T48" fmla="*/ 325000 h 606722"/>
              <a:gd name="T49" fmla="*/ 325000 h 606722"/>
              <a:gd name="T50" fmla="*/ 325000 h 606722"/>
              <a:gd name="T51" fmla="*/ 325000 h 606722"/>
              <a:gd name="T52" fmla="*/ 325000 h 606722"/>
              <a:gd name="T53" fmla="*/ 325000 h 606722"/>
              <a:gd name="T54" fmla="*/ 325000 h 606722"/>
              <a:gd name="T55" fmla="*/ 325000 h 606722"/>
              <a:gd name="T56" fmla="*/ 325000 h 606722"/>
              <a:gd name="T57" fmla="*/ 325000 h 606722"/>
              <a:gd name="T58" fmla="*/ 325000 h 606722"/>
              <a:gd name="T59" fmla="*/ 325000 h 606722"/>
              <a:gd name="T60" fmla="*/ 325000 h 606722"/>
              <a:gd name="T61" fmla="*/ 325000 h 606722"/>
              <a:gd name="T62" fmla="*/ 325000 h 606722"/>
              <a:gd name="T63" fmla="*/ 325000 h 606722"/>
              <a:gd name="T64" fmla="*/ 325000 h 606722"/>
              <a:gd name="T65" fmla="*/ 325000 h 606722"/>
              <a:gd name="T66" fmla="*/ 325000 h 606722"/>
              <a:gd name="T67" fmla="*/ 325000 h 606722"/>
              <a:gd name="T68" fmla="*/ 325000 h 606722"/>
              <a:gd name="T69" fmla="*/ 325000 h 606722"/>
              <a:gd name="T70" fmla="*/ 325000 h 606722"/>
              <a:gd name="T71" fmla="*/ 325000 h 606722"/>
              <a:gd name="T72" fmla="*/ 325000 h 606722"/>
              <a:gd name="T73" fmla="*/ 325000 h 606722"/>
              <a:gd name="T74" fmla="*/ 325000 h 606722"/>
              <a:gd name="T75" fmla="*/ 325000 h 606722"/>
              <a:gd name="T76" fmla="*/ 325000 h 606722"/>
              <a:gd name="T77" fmla="*/ 325000 h 606722"/>
              <a:gd name="T78" fmla="*/ 325000 h 606722"/>
              <a:gd name="T79" fmla="*/ 325000 h 606722"/>
              <a:gd name="T80" fmla="*/ 325000 h 606722"/>
              <a:gd name="T81" fmla="*/ 325000 h 606722"/>
              <a:gd name="T82" fmla="*/ 325000 h 606722"/>
              <a:gd name="T83" fmla="*/ 325000 h 606722"/>
              <a:gd name="T84" fmla="*/ 325000 h 606722"/>
              <a:gd name="T85" fmla="*/ 325000 h 606722"/>
              <a:gd name="T86" fmla="*/ 325000 h 606722"/>
              <a:gd name="T87" fmla="*/ 325000 h 606722"/>
              <a:gd name="T88" fmla="*/ 325000 h 606722"/>
              <a:gd name="T89" fmla="*/ 325000 h 606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23" h="5956">
                <a:moveTo>
                  <a:pt x="527" y="4748"/>
                </a:moveTo>
                <a:lnTo>
                  <a:pt x="2672" y="4748"/>
                </a:lnTo>
                <a:lnTo>
                  <a:pt x="2672" y="5336"/>
                </a:lnTo>
                <a:lnTo>
                  <a:pt x="2253" y="5336"/>
                </a:lnTo>
                <a:cubicBezTo>
                  <a:pt x="2184" y="5336"/>
                  <a:pt x="2127" y="5392"/>
                  <a:pt x="2127" y="5463"/>
                </a:cubicBezTo>
                <a:lnTo>
                  <a:pt x="2127" y="5830"/>
                </a:lnTo>
                <a:cubicBezTo>
                  <a:pt x="2127" y="5899"/>
                  <a:pt x="2183" y="5956"/>
                  <a:pt x="2253" y="5956"/>
                </a:cubicBezTo>
                <a:lnTo>
                  <a:pt x="4269" y="5956"/>
                </a:lnTo>
                <a:cubicBezTo>
                  <a:pt x="4339" y="5956"/>
                  <a:pt x="4396" y="5900"/>
                  <a:pt x="4396" y="5830"/>
                </a:cubicBezTo>
                <a:lnTo>
                  <a:pt x="4396" y="5463"/>
                </a:lnTo>
                <a:cubicBezTo>
                  <a:pt x="4396" y="5394"/>
                  <a:pt x="4340" y="5336"/>
                  <a:pt x="4269" y="5336"/>
                </a:cubicBezTo>
                <a:lnTo>
                  <a:pt x="3851" y="5336"/>
                </a:lnTo>
                <a:lnTo>
                  <a:pt x="3851" y="4748"/>
                </a:lnTo>
                <a:lnTo>
                  <a:pt x="5996" y="4748"/>
                </a:lnTo>
                <a:cubicBezTo>
                  <a:pt x="6287" y="4748"/>
                  <a:pt x="6523" y="4512"/>
                  <a:pt x="6523" y="4222"/>
                </a:cubicBezTo>
                <a:lnTo>
                  <a:pt x="6523" y="527"/>
                </a:lnTo>
                <a:cubicBezTo>
                  <a:pt x="6523" y="236"/>
                  <a:pt x="6287" y="0"/>
                  <a:pt x="5996" y="0"/>
                </a:cubicBezTo>
                <a:lnTo>
                  <a:pt x="527" y="0"/>
                </a:lnTo>
                <a:cubicBezTo>
                  <a:pt x="236" y="0"/>
                  <a:pt x="0" y="236"/>
                  <a:pt x="0" y="527"/>
                </a:cubicBezTo>
                <a:lnTo>
                  <a:pt x="0" y="4222"/>
                </a:lnTo>
                <a:cubicBezTo>
                  <a:pt x="0" y="4512"/>
                  <a:pt x="236" y="4748"/>
                  <a:pt x="527" y="4748"/>
                </a:cubicBezTo>
                <a:close/>
                <a:moveTo>
                  <a:pt x="719" y="719"/>
                </a:moveTo>
                <a:lnTo>
                  <a:pt x="5804" y="719"/>
                </a:lnTo>
                <a:lnTo>
                  <a:pt x="5804" y="4026"/>
                </a:lnTo>
                <a:lnTo>
                  <a:pt x="719" y="4026"/>
                </a:lnTo>
                <a:lnTo>
                  <a:pt x="719" y="719"/>
                </a:lnTo>
                <a:close/>
                <a:moveTo>
                  <a:pt x="2481" y="1775"/>
                </a:moveTo>
                <a:lnTo>
                  <a:pt x="1844" y="2412"/>
                </a:lnTo>
                <a:lnTo>
                  <a:pt x="2481" y="3050"/>
                </a:lnTo>
                <a:lnTo>
                  <a:pt x="2143" y="3388"/>
                </a:lnTo>
                <a:lnTo>
                  <a:pt x="1168" y="2412"/>
                </a:lnTo>
                <a:lnTo>
                  <a:pt x="2143" y="1438"/>
                </a:lnTo>
                <a:lnTo>
                  <a:pt x="2481" y="1775"/>
                </a:lnTo>
                <a:close/>
                <a:moveTo>
                  <a:pt x="4380" y="1436"/>
                </a:moveTo>
                <a:lnTo>
                  <a:pt x="5355" y="2411"/>
                </a:lnTo>
                <a:lnTo>
                  <a:pt x="4380" y="3386"/>
                </a:lnTo>
                <a:lnTo>
                  <a:pt x="4041" y="3047"/>
                </a:lnTo>
                <a:lnTo>
                  <a:pt x="4679" y="2410"/>
                </a:lnTo>
                <a:lnTo>
                  <a:pt x="4041" y="1772"/>
                </a:lnTo>
                <a:lnTo>
                  <a:pt x="4380" y="1436"/>
                </a:lnTo>
                <a:close/>
                <a:moveTo>
                  <a:pt x="3504" y="1104"/>
                </a:moveTo>
                <a:lnTo>
                  <a:pt x="3949" y="1279"/>
                </a:lnTo>
                <a:lnTo>
                  <a:pt x="3019" y="3646"/>
                </a:lnTo>
                <a:lnTo>
                  <a:pt x="2573" y="3471"/>
                </a:lnTo>
                <a:lnTo>
                  <a:pt x="3504" y="1104"/>
                </a:lnTo>
                <a:close/>
              </a:path>
            </a:pathLst>
          </a:custGeom>
          <a:solidFill>
            <a:srgbClr val="9BBB59"/>
          </a:solidFill>
          <a:ln>
            <a:noFill/>
          </a:ln>
        </p:spPr>
        <p:txBody>
          <a:bodyPr/>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48739"/>
                                        </p:tgtEl>
                                        <p:attrNameLst>
                                          <p:attrName>style.visibility</p:attrName>
                                        </p:attrNameLst>
                                      </p:cBhvr>
                                      <p:to>
                                        <p:strVal val="visible"/>
                                      </p:to>
                                    </p:set>
                                    <p:animEffect transition="in" filter="wipe(left)">
                                      <p:cBhvr>
                                        <p:cTn id="7" dur="500"/>
                                        <p:tgtEl>
                                          <p:spTgt spid="1048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73" name=""/>
        <p:cNvGrpSpPr/>
        <p:nvPr/>
      </p:nvGrpSpPr>
      <p:grpSpPr>
        <a:xfrm>
          <a:off x="0" y="0"/>
          <a:ext cx="0" cy="0"/>
          <a:chOff x="0" y="0"/>
          <a:chExt cx="0" cy="0"/>
        </a:xfrm>
      </p:grpSpPr>
      <p:sp>
        <p:nvSpPr>
          <p:cNvPr id="1048766" name="深度视觉·原创设计 https://www.docer.com/works?userid=22383862"/>
          <p:cNvSpPr/>
          <p:nvPr/>
        </p:nvSpPr>
        <p:spPr>
          <a:xfrm>
            <a:off x="1588" y="-15376"/>
            <a:ext cx="12188825" cy="3273731"/>
          </a:xfrm>
          <a:prstGeom prst="rect">
            <a:avLst/>
          </a:prstGeom>
          <a:gradFill>
            <a:gsLst>
              <a:gs pos="0">
                <a:schemeClr val="accent1"/>
              </a:gs>
              <a:gs pos="10000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900"/>
          </a:p>
        </p:txBody>
      </p:sp>
      <p:sp>
        <p:nvSpPr>
          <p:cNvPr id="1048767" name="深度视觉·原创设计 https://www.docer.com/works?userid=22383862"/>
          <p:cNvSpPr txBox="1"/>
          <p:nvPr/>
        </p:nvSpPr>
        <p:spPr>
          <a:xfrm>
            <a:off x="5160422" y="890789"/>
            <a:ext cx="1523714" cy="1015663"/>
          </a:xfrm>
          <a:prstGeom prst="rect">
            <a:avLst/>
          </a:prstGeom>
          <a:solidFill>
            <a:schemeClr val="bg1"/>
          </a:solidFill>
        </p:spPr>
        <p:txBody>
          <a:bodyPr wrap="square" rtlCol="0">
            <a:spAutoFit/>
          </a:bodyPr>
          <a:p>
            <a:pPr lvl="0" algn="ctr"/>
            <a:r>
              <a:rPr lang="en-US" altLang="zh-CN"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rPr>
              <a:t>02</a:t>
            </a:r>
            <a:endParaRPr lang="zh-CN" altLang="en-US"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endParaRPr>
          </a:p>
        </p:txBody>
      </p:sp>
      <p:sp>
        <p:nvSpPr>
          <p:cNvPr id="1048768" name="深度视觉·原创设计 https://www.docer.com/works?userid=22383862"/>
          <p:cNvSpPr txBox="1"/>
          <p:nvPr/>
        </p:nvSpPr>
        <p:spPr>
          <a:xfrm>
            <a:off x="3381145" y="2344556"/>
            <a:ext cx="5429710" cy="583565"/>
          </a:xfrm>
          <a:prstGeom prst="rect">
            <a:avLst/>
          </a:prstGeom>
          <a:solidFill>
            <a:schemeClr val="bg1"/>
          </a:solidFill>
        </p:spPr>
        <p:txBody>
          <a:bodyPr wrap="square" rtlCol="0">
            <a:spAutoFit/>
          </a:bodyPr>
          <a:p>
            <a:pPr lvl="0" algn="ctr"/>
            <a:r>
              <a:rPr lang="en-US" altLang="zh-CN" sz="3200" dirty="0">
                <a:solidFill>
                  <a:schemeClr val="accent2"/>
                </a:solidFill>
                <a:cs typeface="+mn-ea"/>
                <a:sym typeface="+mn-lt"/>
              </a:rPr>
              <a:t>COUSULT LITERATURE</a:t>
            </a:r>
            <a:endParaRPr lang="en-US" altLang="zh-CN" sz="3200" dirty="0">
              <a:solidFill>
                <a:schemeClr val="accent2"/>
              </a:solidFill>
              <a:cs typeface="+mn-ea"/>
              <a:sym typeface="+mn-lt"/>
            </a:endParaRPr>
          </a:p>
        </p:txBody>
      </p:sp>
      <p:sp>
        <p:nvSpPr>
          <p:cNvPr id="1048769" name="深度视觉·原创设计 https://www.docer.com/works?userid=22383862"/>
          <p:cNvSpPr txBox="1"/>
          <p:nvPr/>
        </p:nvSpPr>
        <p:spPr>
          <a:xfrm>
            <a:off x="3553864" y="3696459"/>
            <a:ext cx="4736829" cy="829945"/>
          </a:xfrm>
          <a:prstGeom prst="rect">
            <a:avLst/>
          </a:prstGeom>
          <a:noFill/>
        </p:spPr>
        <p:txBody>
          <a:bodyPr wrap="square" rtlCol="0">
            <a:spAutoFit/>
          </a:bodyPr>
          <a:p>
            <a:pPr algn="ctr"/>
            <a:r>
              <a:rPr lang="zh-CN" altLang="en-US" sz="48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查阅文献</a:t>
            </a:r>
            <a:endParaRPr lang="zh-CN" altLang="en-US" sz="48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grpSp>
        <p:nvGrpSpPr>
          <p:cNvPr id="75" name="深度视觉·原创设计 https://www.docer.com/works?userid=22383862"/>
          <p:cNvGrpSpPr/>
          <p:nvPr/>
        </p:nvGrpSpPr>
        <p:grpSpPr>
          <a:xfrm>
            <a:off x="367126" y="1588"/>
            <a:ext cx="12497295" cy="6858000"/>
            <a:chOff x="367126" y="1588"/>
            <a:chExt cx="12497295" cy="6858000"/>
          </a:xfrm>
        </p:grpSpPr>
        <p:sp>
          <p:nvSpPr>
            <p:cNvPr id="1048770" name="Freeform 8"/>
            <p:cNvSpPr/>
            <p:nvPr/>
          </p:nvSpPr>
          <p:spPr bwMode="auto">
            <a:xfrm>
              <a:off x="5715175" y="1588"/>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71" name="文本框 34"/>
            <p:cNvSpPr txBox="1"/>
            <p:nvPr/>
          </p:nvSpPr>
          <p:spPr>
            <a:xfrm>
              <a:off x="367126" y="290855"/>
              <a:ext cx="2284576" cy="646331"/>
            </a:xfrm>
            <a:prstGeom prst="rect">
              <a:avLst/>
            </a:prstGeom>
            <a:noFill/>
          </p:spPr>
          <p:txBody>
            <a:bodyPr wrap="square" rtlCol="0">
              <a:spAutoFit/>
            </a:bodyPr>
            <a:p>
              <a:r>
                <a:rPr lang="zh-CN" altLang="en-US" sz="2400" dirty="0">
                  <a:latin typeface="思源黑体" panose="020B0500000000000000" pitchFamily="34" charset="-122"/>
                  <a:ea typeface="思源黑体" panose="020B0500000000000000" pitchFamily="34" charset="-122"/>
                  <a:cs typeface="+mn-ea"/>
                  <a:sym typeface="思源黑体" panose="020B0500000000000000" pitchFamily="34" charset="-122"/>
                </a:rPr>
                <a:t>此处添加标题</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r>
                <a:rPr lang="en-US" altLang="zh-CN"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rPr>
                <a:t>Add the title here</a:t>
              </a:r>
              <a:endParaRPr lang="zh-CN" altLang="en-US"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772"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773" name="深度视觉·原创设计 https://www.docer.com/works?userid=22383862"/>
          <p:cNvSpPr/>
          <p:nvPr/>
        </p:nvSpPr>
        <p:spPr>
          <a:xfrm>
            <a:off x="1588" y="0"/>
            <a:ext cx="4486184" cy="6858000"/>
          </a:xfrm>
          <a:prstGeom prst="rect">
            <a:avLst/>
          </a:prstGeom>
          <a:solidFill>
            <a:schemeClr val="bg1"/>
          </a:solidFill>
          <a:ln w="127000">
            <a:noFill/>
          </a:ln>
          <a:effectLst>
            <a:outerShdw blurRad="977900" dist="635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de-DE" sz="450"/>
          </a:p>
        </p:txBody>
      </p:sp>
      <p:sp>
        <p:nvSpPr>
          <p:cNvPr id="1048774" name="深度视觉·原创设计 https://www.docer.com/works?userid=22383862"/>
          <p:cNvSpPr/>
          <p:nvPr/>
        </p:nvSpPr>
        <p:spPr>
          <a:xfrm>
            <a:off x="4972665" y="4379943"/>
            <a:ext cx="4621101" cy="599809"/>
          </a:xfrm>
          <a:prstGeom prst="rect">
            <a:avLst/>
          </a:prstGeom>
          <a:noFill/>
          <a:ln>
            <a:noFill/>
          </a:ln>
          <a:effectLst/>
        </p:spPr>
        <p:txBody>
          <a:bodyPr lIns="91412" tIns="45700" rIns="91412" bIns="45700" anchor="t" anchorCtr="0">
            <a:noAutofit/>
          </a:bodyPr>
          <a:p>
            <a:pPr>
              <a:lnSpc>
                <a:spcPct val="130000"/>
              </a:lnSpc>
              <a:buSzPct val="25000"/>
            </a:pPr>
            <a:r>
              <a:rPr lang="de-DE" sz="2800" b="1">
                <a:solidFill>
                  <a:schemeClr val="accent1"/>
                </a:solidFill>
                <a:latin typeface="Source Han Sans CN" panose="020B0500000000000000" pitchFamily="34" charset="-128"/>
                <a:ea typeface="Source Han Sans CN" panose="020B0500000000000000" pitchFamily="34" charset="-128"/>
                <a:cs typeface="Roboto" panose="02000000000000000000"/>
                <a:sym typeface="Roboto" panose="02000000000000000000"/>
              </a:rPr>
              <a:t>#03 </a:t>
            </a:r>
            <a:r>
              <a:rPr lang="zh-CN" altLang="en-US" sz="2800" b="1">
                <a:solidFill>
                  <a:schemeClr val="accent1"/>
                </a:solidFill>
                <a:latin typeface="Source Han Sans CN" panose="020B0500000000000000" pitchFamily="34" charset="-128"/>
                <a:ea typeface="Source Han Sans CN" panose="020B0500000000000000" pitchFamily="34" charset="-128"/>
                <a:cs typeface="Roboto" panose="02000000000000000000"/>
                <a:sym typeface="Roboto" panose="02000000000000000000"/>
              </a:rPr>
              <a:t>患糖尿病几率增加</a:t>
            </a:r>
            <a:endParaRPr lang="id-ID" sz="2800" b="1">
              <a:latin typeface="Source Han Sans CN" panose="020B0500000000000000" pitchFamily="34" charset="-128"/>
              <a:ea typeface="Source Han Sans CN" panose="020B0500000000000000" pitchFamily="34" charset="-128"/>
              <a:cs typeface="Roboto" panose="02000000000000000000"/>
              <a:sym typeface="Roboto" panose="02000000000000000000"/>
            </a:endParaRPr>
          </a:p>
        </p:txBody>
      </p:sp>
      <p:sp>
        <p:nvSpPr>
          <p:cNvPr id="1048775" name="深度视觉·原创设计 https://www.docer.com/works?userid=22383862"/>
          <p:cNvSpPr/>
          <p:nvPr/>
        </p:nvSpPr>
        <p:spPr>
          <a:xfrm>
            <a:off x="4283367" y="4472327"/>
            <a:ext cx="415102" cy="415102"/>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de-DE" sz="450">
              <a:solidFill>
                <a:schemeClr val="bg2">
                  <a:lumMod val="50000"/>
                </a:schemeClr>
              </a:solidFill>
              <a:latin typeface="+mj-lt"/>
            </a:endParaRPr>
          </a:p>
        </p:txBody>
      </p:sp>
      <p:sp>
        <p:nvSpPr>
          <p:cNvPr id="1048776" name="深度视觉·原创设计 https://www.docer.com/works?userid=22383862"/>
          <p:cNvSpPr/>
          <p:nvPr/>
        </p:nvSpPr>
        <p:spPr>
          <a:xfrm>
            <a:off x="4406226" y="4579412"/>
            <a:ext cx="139886" cy="171437"/>
          </a:xfrm>
          <a:custGeom>
            <a:avLst/>
            <a:gdLst/>
            <a:ahLst/>
            <a:cxnLst/>
            <a:rect l="0" t="0" r="0" b="0"/>
            <a:pathLst>
              <a:path w="120000" h="120000" extrusionOk="0">
                <a:moveTo>
                  <a:pt x="112868" y="119800"/>
                </a:moveTo>
                <a:lnTo>
                  <a:pt x="112868" y="119800"/>
                </a:lnTo>
                <a:cubicBezTo>
                  <a:pt x="6885" y="119800"/>
                  <a:pt x="6885" y="119800"/>
                  <a:pt x="6885" y="119800"/>
                </a:cubicBezTo>
                <a:cubicBezTo>
                  <a:pt x="1721" y="119800"/>
                  <a:pt x="0" y="117004"/>
                  <a:pt x="0" y="114209"/>
                </a:cubicBezTo>
                <a:cubicBezTo>
                  <a:pt x="0" y="64891"/>
                  <a:pt x="0" y="64891"/>
                  <a:pt x="0" y="64891"/>
                </a:cubicBezTo>
                <a:cubicBezTo>
                  <a:pt x="0" y="62096"/>
                  <a:pt x="1721" y="59101"/>
                  <a:pt x="6885" y="59101"/>
                </a:cubicBezTo>
                <a:cubicBezTo>
                  <a:pt x="17213" y="59101"/>
                  <a:pt x="17213" y="59101"/>
                  <a:pt x="17213" y="59101"/>
                </a:cubicBezTo>
                <a:cubicBezTo>
                  <a:pt x="17213" y="33743"/>
                  <a:pt x="17213" y="33743"/>
                  <a:pt x="17213" y="33743"/>
                </a:cubicBezTo>
                <a:cubicBezTo>
                  <a:pt x="17213" y="13976"/>
                  <a:pt x="36393" y="0"/>
                  <a:pt x="59016" y="0"/>
                </a:cubicBezTo>
                <a:cubicBezTo>
                  <a:pt x="83360" y="0"/>
                  <a:pt x="100573" y="13976"/>
                  <a:pt x="100573" y="33743"/>
                </a:cubicBezTo>
                <a:cubicBezTo>
                  <a:pt x="100573" y="36539"/>
                  <a:pt x="98852" y="39534"/>
                  <a:pt x="93688" y="39534"/>
                </a:cubicBezTo>
                <a:cubicBezTo>
                  <a:pt x="90245" y="39534"/>
                  <a:pt x="86803" y="36539"/>
                  <a:pt x="86803" y="33743"/>
                </a:cubicBezTo>
                <a:cubicBezTo>
                  <a:pt x="86803" y="21164"/>
                  <a:pt x="74754" y="11181"/>
                  <a:pt x="59016" y="11181"/>
                </a:cubicBezTo>
                <a:cubicBezTo>
                  <a:pt x="43278" y="11181"/>
                  <a:pt x="31229" y="21164"/>
                  <a:pt x="31229" y="33743"/>
                </a:cubicBezTo>
                <a:cubicBezTo>
                  <a:pt x="31229" y="59101"/>
                  <a:pt x="31229" y="59101"/>
                  <a:pt x="31229" y="59101"/>
                </a:cubicBezTo>
                <a:cubicBezTo>
                  <a:pt x="86803" y="59101"/>
                  <a:pt x="86803" y="59101"/>
                  <a:pt x="86803" y="59101"/>
                </a:cubicBezTo>
                <a:cubicBezTo>
                  <a:pt x="100573" y="59101"/>
                  <a:pt x="100573" y="59101"/>
                  <a:pt x="100573" y="59101"/>
                </a:cubicBezTo>
                <a:cubicBezTo>
                  <a:pt x="112868" y="59101"/>
                  <a:pt x="112868" y="59101"/>
                  <a:pt x="112868" y="59101"/>
                </a:cubicBezTo>
                <a:cubicBezTo>
                  <a:pt x="116311" y="59101"/>
                  <a:pt x="119754" y="62096"/>
                  <a:pt x="119754" y="64891"/>
                </a:cubicBezTo>
                <a:cubicBezTo>
                  <a:pt x="119754" y="114209"/>
                  <a:pt x="119754" y="114209"/>
                  <a:pt x="119754" y="114209"/>
                </a:cubicBezTo>
                <a:cubicBezTo>
                  <a:pt x="119754" y="117004"/>
                  <a:pt x="116311" y="119800"/>
                  <a:pt x="112868" y="119800"/>
                </a:cubicBezTo>
                <a:close/>
                <a:moveTo>
                  <a:pt x="59016" y="70482"/>
                </a:moveTo>
                <a:lnTo>
                  <a:pt x="59016" y="70482"/>
                </a:lnTo>
                <a:cubicBezTo>
                  <a:pt x="52131" y="70482"/>
                  <a:pt x="45000" y="76073"/>
                  <a:pt x="45000" y="81863"/>
                </a:cubicBezTo>
                <a:cubicBezTo>
                  <a:pt x="45000" y="86056"/>
                  <a:pt x="48688" y="90249"/>
                  <a:pt x="52131" y="91647"/>
                </a:cubicBezTo>
                <a:cubicBezTo>
                  <a:pt x="52131" y="103028"/>
                  <a:pt x="52131" y="103028"/>
                  <a:pt x="52131" y="103028"/>
                </a:cubicBezTo>
                <a:cubicBezTo>
                  <a:pt x="52131" y="105823"/>
                  <a:pt x="55573" y="108618"/>
                  <a:pt x="59016" y="108618"/>
                </a:cubicBezTo>
                <a:cubicBezTo>
                  <a:pt x="64180" y="108618"/>
                  <a:pt x="65901" y="105823"/>
                  <a:pt x="65901" y="103028"/>
                </a:cubicBezTo>
                <a:cubicBezTo>
                  <a:pt x="65901" y="91647"/>
                  <a:pt x="65901" y="91647"/>
                  <a:pt x="65901" y="91647"/>
                </a:cubicBezTo>
                <a:cubicBezTo>
                  <a:pt x="71065" y="90249"/>
                  <a:pt x="72786" y="86056"/>
                  <a:pt x="72786" y="81863"/>
                </a:cubicBezTo>
                <a:cubicBezTo>
                  <a:pt x="72786" y="76073"/>
                  <a:pt x="67622" y="70482"/>
                  <a:pt x="59016" y="70482"/>
                </a:cubicBezTo>
                <a:close/>
              </a:path>
            </a:pathLst>
          </a:custGeom>
          <a:solidFill>
            <a:schemeClr val="bg1"/>
          </a:solidFill>
          <a:ln>
            <a:noFill/>
          </a:ln>
          <a:effectLst/>
        </p:spPr>
        <p:txBody>
          <a:bodyPr lIns="45713" tIns="22850" rIns="45713" bIns="22850" anchor="ctr" anchorCtr="0">
            <a:noAutofit/>
          </a:bodyPr>
          <a:p>
            <a:endParaRPr sz="1800">
              <a:solidFill>
                <a:schemeClr val="bg2">
                  <a:lumMod val="50000"/>
                </a:schemeClr>
              </a:solidFill>
              <a:latin typeface="+mj-lt"/>
              <a:ea typeface="Lato"/>
              <a:cs typeface="Lato"/>
              <a:sym typeface="Lato"/>
            </a:endParaRPr>
          </a:p>
        </p:txBody>
      </p:sp>
      <p:sp>
        <p:nvSpPr>
          <p:cNvPr id="1048777" name="深度视觉·原创设计 https://www.docer.com/works?userid=22383862"/>
          <p:cNvSpPr/>
          <p:nvPr/>
        </p:nvSpPr>
        <p:spPr>
          <a:xfrm>
            <a:off x="4972665" y="1968736"/>
            <a:ext cx="4787690" cy="691986"/>
          </a:xfrm>
          <a:prstGeom prst="rect">
            <a:avLst/>
          </a:prstGeom>
          <a:noFill/>
          <a:ln>
            <a:noFill/>
          </a:ln>
          <a:effectLst/>
        </p:spPr>
        <p:txBody>
          <a:bodyPr lIns="91412" tIns="45700" rIns="91412" bIns="45700" anchor="t" anchorCtr="0">
            <a:noAutofit/>
          </a:bodyPr>
          <a:p>
            <a:pPr>
              <a:lnSpc>
                <a:spcPct val="130000"/>
              </a:lnSpc>
              <a:buSzPct val="25000"/>
            </a:pPr>
            <a:r>
              <a:rPr lang="de-DE" sz="2800" b="1">
                <a:solidFill>
                  <a:schemeClr val="accent1"/>
                </a:solidFill>
                <a:latin typeface="Source Han Sans CN" panose="020B0500000000000000" pitchFamily="34" charset="-128"/>
                <a:ea typeface="Source Han Sans CN" panose="020B0500000000000000" pitchFamily="34" charset="-128"/>
                <a:cs typeface="Roboto" panose="02000000000000000000"/>
                <a:sym typeface="Roboto" panose="02000000000000000000"/>
              </a:rPr>
              <a:t>#01</a:t>
            </a:r>
            <a:r>
              <a:rPr lang="zh-CN" altLang="en-US" sz="2800" b="1">
                <a:solidFill>
                  <a:schemeClr val="accent1"/>
                </a:solidFill>
                <a:latin typeface="Source Han Sans CN" charset="0"/>
                <a:ea typeface="Source Han Sans CN" charset="0"/>
                <a:cs typeface="Roboto" panose="02000000000000000000" charset="0"/>
                <a:sym typeface="Roboto" panose="02000000000000000000"/>
              </a:rPr>
              <a:t>反应迟缓，思维混乱</a:t>
            </a:r>
            <a:endParaRPr lang="id-ID" sz="2800" b="1">
              <a:latin typeface="Source Han Sans CN" panose="020B0500000000000000" pitchFamily="34" charset="-128"/>
              <a:ea typeface="Source Han Sans CN" panose="020B0500000000000000" pitchFamily="34" charset="-128"/>
              <a:cs typeface="Roboto" panose="02000000000000000000"/>
              <a:sym typeface="Roboto" panose="02000000000000000000"/>
            </a:endParaRPr>
          </a:p>
        </p:txBody>
      </p:sp>
      <p:sp>
        <p:nvSpPr>
          <p:cNvPr id="1048778" name="深度视觉·原创设计 https://www.docer.com/works?userid=22383862"/>
          <p:cNvSpPr/>
          <p:nvPr/>
        </p:nvSpPr>
        <p:spPr>
          <a:xfrm>
            <a:off x="4972648" y="3134613"/>
            <a:ext cx="4160807" cy="679329"/>
          </a:xfrm>
          <a:prstGeom prst="rect">
            <a:avLst/>
          </a:prstGeom>
          <a:noFill/>
          <a:ln>
            <a:noFill/>
          </a:ln>
          <a:effectLst/>
        </p:spPr>
        <p:txBody>
          <a:bodyPr lIns="91412" tIns="45700" rIns="91412" bIns="45700" anchor="t" anchorCtr="0">
            <a:noAutofit/>
          </a:bodyPr>
          <a:p>
            <a:pPr>
              <a:lnSpc>
                <a:spcPct val="130000"/>
              </a:lnSpc>
              <a:buSzPct val="25000"/>
            </a:pPr>
            <a:r>
              <a:rPr lang="de-DE" sz="2800" b="1">
                <a:solidFill>
                  <a:schemeClr val="accent1"/>
                </a:solidFill>
                <a:latin typeface="Source Han Sans CN" panose="020B0500000000000000" pitchFamily="34" charset="-128"/>
                <a:ea typeface="Source Han Sans CN" panose="020B0500000000000000" pitchFamily="34" charset="-128"/>
                <a:cs typeface="Roboto" panose="02000000000000000000"/>
                <a:sym typeface="Roboto" panose="02000000000000000000"/>
              </a:rPr>
              <a:t>#02 </a:t>
            </a:r>
            <a:r>
              <a:rPr lang="zh-CN" altLang="en-US" sz="2800" b="1">
                <a:solidFill>
                  <a:schemeClr val="accent1"/>
                </a:solidFill>
                <a:latin typeface="Source Han Sans CN" charset="0"/>
                <a:ea typeface="Source Han Sans CN" charset="0"/>
                <a:cs typeface="Roboto" panose="02000000000000000000" charset="0"/>
                <a:sym typeface="Roboto" panose="02000000000000000000"/>
              </a:rPr>
              <a:t>损害心脏健康</a:t>
            </a:r>
            <a:endParaRPr lang="id-ID" sz="2800" b="1">
              <a:latin typeface="Source Han Sans CN" panose="020B0500000000000000" pitchFamily="34" charset="-128"/>
              <a:ea typeface="Source Han Sans CN" panose="020B0500000000000000" pitchFamily="34" charset="-128"/>
              <a:cs typeface="Roboto" panose="02000000000000000000"/>
              <a:sym typeface="Roboto" panose="02000000000000000000"/>
            </a:endParaRPr>
          </a:p>
        </p:txBody>
      </p:sp>
      <p:sp>
        <p:nvSpPr>
          <p:cNvPr id="1048779" name="深度视觉·原创设计 https://www.docer.com/works?userid=22383862"/>
          <p:cNvSpPr/>
          <p:nvPr/>
        </p:nvSpPr>
        <p:spPr>
          <a:xfrm>
            <a:off x="4283367" y="3266749"/>
            <a:ext cx="415102" cy="415102"/>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de-DE" sz="450">
              <a:solidFill>
                <a:schemeClr val="bg2">
                  <a:lumMod val="50000"/>
                </a:schemeClr>
              </a:solidFill>
              <a:latin typeface="+mj-lt"/>
            </a:endParaRPr>
          </a:p>
        </p:txBody>
      </p:sp>
      <p:sp>
        <p:nvSpPr>
          <p:cNvPr id="1048780" name="深度视觉·原创设计 https://www.docer.com/works?userid=22383862"/>
          <p:cNvSpPr/>
          <p:nvPr/>
        </p:nvSpPr>
        <p:spPr>
          <a:xfrm>
            <a:off x="4283367" y="2107254"/>
            <a:ext cx="415102" cy="415102"/>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de-DE" sz="450">
              <a:solidFill>
                <a:schemeClr val="bg2">
                  <a:lumMod val="50000"/>
                </a:schemeClr>
              </a:solidFill>
              <a:latin typeface="+mj-lt"/>
            </a:endParaRPr>
          </a:p>
        </p:txBody>
      </p:sp>
      <p:sp>
        <p:nvSpPr>
          <p:cNvPr id="1048781" name="深度视觉·原创设计 https://www.docer.com/works?userid=22383862"/>
          <p:cNvSpPr/>
          <p:nvPr/>
        </p:nvSpPr>
        <p:spPr>
          <a:xfrm>
            <a:off x="4406226" y="3373834"/>
            <a:ext cx="139886" cy="171437"/>
          </a:xfrm>
          <a:custGeom>
            <a:avLst/>
            <a:gdLst/>
            <a:ahLst/>
            <a:cxnLst/>
            <a:rect l="0" t="0" r="0" b="0"/>
            <a:pathLst>
              <a:path w="120000" h="120000" extrusionOk="0">
                <a:moveTo>
                  <a:pt x="112868" y="119800"/>
                </a:moveTo>
                <a:lnTo>
                  <a:pt x="112868" y="119800"/>
                </a:lnTo>
                <a:cubicBezTo>
                  <a:pt x="6885" y="119800"/>
                  <a:pt x="6885" y="119800"/>
                  <a:pt x="6885" y="119800"/>
                </a:cubicBezTo>
                <a:cubicBezTo>
                  <a:pt x="1721" y="119800"/>
                  <a:pt x="0" y="117004"/>
                  <a:pt x="0" y="114209"/>
                </a:cubicBezTo>
                <a:cubicBezTo>
                  <a:pt x="0" y="64891"/>
                  <a:pt x="0" y="64891"/>
                  <a:pt x="0" y="64891"/>
                </a:cubicBezTo>
                <a:cubicBezTo>
                  <a:pt x="0" y="62096"/>
                  <a:pt x="1721" y="59101"/>
                  <a:pt x="6885" y="59101"/>
                </a:cubicBezTo>
                <a:cubicBezTo>
                  <a:pt x="17213" y="59101"/>
                  <a:pt x="17213" y="59101"/>
                  <a:pt x="17213" y="59101"/>
                </a:cubicBezTo>
                <a:cubicBezTo>
                  <a:pt x="17213" y="33743"/>
                  <a:pt x="17213" y="33743"/>
                  <a:pt x="17213" y="33743"/>
                </a:cubicBezTo>
                <a:cubicBezTo>
                  <a:pt x="17213" y="13976"/>
                  <a:pt x="36393" y="0"/>
                  <a:pt x="59016" y="0"/>
                </a:cubicBezTo>
                <a:cubicBezTo>
                  <a:pt x="83360" y="0"/>
                  <a:pt x="100573" y="13976"/>
                  <a:pt x="100573" y="33743"/>
                </a:cubicBezTo>
                <a:cubicBezTo>
                  <a:pt x="100573" y="36539"/>
                  <a:pt x="98852" y="39534"/>
                  <a:pt x="93688" y="39534"/>
                </a:cubicBezTo>
                <a:cubicBezTo>
                  <a:pt x="90245" y="39534"/>
                  <a:pt x="86803" y="36539"/>
                  <a:pt x="86803" y="33743"/>
                </a:cubicBezTo>
                <a:cubicBezTo>
                  <a:pt x="86803" y="21164"/>
                  <a:pt x="74754" y="11181"/>
                  <a:pt x="59016" y="11181"/>
                </a:cubicBezTo>
                <a:cubicBezTo>
                  <a:pt x="43278" y="11181"/>
                  <a:pt x="31229" y="21164"/>
                  <a:pt x="31229" y="33743"/>
                </a:cubicBezTo>
                <a:cubicBezTo>
                  <a:pt x="31229" y="59101"/>
                  <a:pt x="31229" y="59101"/>
                  <a:pt x="31229" y="59101"/>
                </a:cubicBezTo>
                <a:cubicBezTo>
                  <a:pt x="86803" y="59101"/>
                  <a:pt x="86803" y="59101"/>
                  <a:pt x="86803" y="59101"/>
                </a:cubicBezTo>
                <a:cubicBezTo>
                  <a:pt x="100573" y="59101"/>
                  <a:pt x="100573" y="59101"/>
                  <a:pt x="100573" y="59101"/>
                </a:cubicBezTo>
                <a:cubicBezTo>
                  <a:pt x="112868" y="59101"/>
                  <a:pt x="112868" y="59101"/>
                  <a:pt x="112868" y="59101"/>
                </a:cubicBezTo>
                <a:cubicBezTo>
                  <a:pt x="116311" y="59101"/>
                  <a:pt x="119754" y="62096"/>
                  <a:pt x="119754" y="64891"/>
                </a:cubicBezTo>
                <a:cubicBezTo>
                  <a:pt x="119754" y="114209"/>
                  <a:pt x="119754" y="114209"/>
                  <a:pt x="119754" y="114209"/>
                </a:cubicBezTo>
                <a:cubicBezTo>
                  <a:pt x="119754" y="117004"/>
                  <a:pt x="116311" y="119800"/>
                  <a:pt x="112868" y="119800"/>
                </a:cubicBezTo>
                <a:close/>
                <a:moveTo>
                  <a:pt x="59016" y="70482"/>
                </a:moveTo>
                <a:lnTo>
                  <a:pt x="59016" y="70482"/>
                </a:lnTo>
                <a:cubicBezTo>
                  <a:pt x="52131" y="70482"/>
                  <a:pt x="45000" y="76073"/>
                  <a:pt x="45000" y="81863"/>
                </a:cubicBezTo>
                <a:cubicBezTo>
                  <a:pt x="45000" y="86056"/>
                  <a:pt x="48688" y="90249"/>
                  <a:pt x="52131" y="91647"/>
                </a:cubicBezTo>
                <a:cubicBezTo>
                  <a:pt x="52131" y="103028"/>
                  <a:pt x="52131" y="103028"/>
                  <a:pt x="52131" y="103028"/>
                </a:cubicBezTo>
                <a:cubicBezTo>
                  <a:pt x="52131" y="105823"/>
                  <a:pt x="55573" y="108618"/>
                  <a:pt x="59016" y="108618"/>
                </a:cubicBezTo>
                <a:cubicBezTo>
                  <a:pt x="64180" y="108618"/>
                  <a:pt x="65901" y="105823"/>
                  <a:pt x="65901" y="103028"/>
                </a:cubicBezTo>
                <a:cubicBezTo>
                  <a:pt x="65901" y="91647"/>
                  <a:pt x="65901" y="91647"/>
                  <a:pt x="65901" y="91647"/>
                </a:cubicBezTo>
                <a:cubicBezTo>
                  <a:pt x="71065" y="90249"/>
                  <a:pt x="72786" y="86056"/>
                  <a:pt x="72786" y="81863"/>
                </a:cubicBezTo>
                <a:cubicBezTo>
                  <a:pt x="72786" y="76073"/>
                  <a:pt x="67622" y="70482"/>
                  <a:pt x="59016" y="70482"/>
                </a:cubicBezTo>
                <a:close/>
              </a:path>
            </a:pathLst>
          </a:custGeom>
          <a:solidFill>
            <a:schemeClr val="bg1"/>
          </a:solidFill>
          <a:ln>
            <a:noFill/>
          </a:ln>
          <a:effectLst/>
        </p:spPr>
        <p:txBody>
          <a:bodyPr lIns="45713" tIns="22850" rIns="45713" bIns="22850" anchor="ctr" anchorCtr="0">
            <a:noAutofit/>
          </a:bodyPr>
          <a:p>
            <a:endParaRPr sz="1800">
              <a:solidFill>
                <a:schemeClr val="bg2">
                  <a:lumMod val="50000"/>
                </a:schemeClr>
              </a:solidFill>
              <a:latin typeface="+mj-lt"/>
              <a:ea typeface="Lato"/>
              <a:cs typeface="Lato"/>
              <a:sym typeface="Lato"/>
            </a:endParaRPr>
          </a:p>
        </p:txBody>
      </p:sp>
      <p:sp>
        <p:nvSpPr>
          <p:cNvPr id="1048782" name="深度视觉·原创设计 https://www.docer.com/works?userid=22383862"/>
          <p:cNvSpPr>
            <a:spLocks noChangeArrowheads="1"/>
          </p:cNvSpPr>
          <p:nvPr/>
        </p:nvSpPr>
        <p:spPr bwMode="auto">
          <a:xfrm>
            <a:off x="4396691" y="2234837"/>
            <a:ext cx="174258" cy="171758"/>
          </a:xfrm>
          <a:custGeom>
            <a:avLst/>
            <a:gdLst>
              <a:gd name="T0" fmla="*/ 530 w 602"/>
              <a:gd name="T1" fmla="*/ 241 h 595"/>
              <a:gd name="T2" fmla="*/ 530 w 602"/>
              <a:gd name="T3" fmla="*/ 241 h 595"/>
              <a:gd name="T4" fmla="*/ 573 w 602"/>
              <a:gd name="T5" fmla="*/ 318 h 595"/>
              <a:gd name="T6" fmla="*/ 453 w 602"/>
              <a:gd name="T7" fmla="*/ 269 h 595"/>
              <a:gd name="T8" fmla="*/ 410 w 602"/>
              <a:gd name="T9" fmla="*/ 276 h 595"/>
              <a:gd name="T10" fmla="*/ 240 w 602"/>
              <a:gd name="T11" fmla="*/ 135 h 595"/>
              <a:gd name="T12" fmla="*/ 410 w 602"/>
              <a:gd name="T13" fmla="*/ 0 h 595"/>
              <a:gd name="T14" fmla="*/ 601 w 602"/>
              <a:gd name="T15" fmla="*/ 135 h 595"/>
              <a:gd name="T16" fmla="*/ 530 w 602"/>
              <a:gd name="T17" fmla="*/ 241 h 595"/>
              <a:gd name="T18" fmla="*/ 205 w 602"/>
              <a:gd name="T19" fmla="*/ 149 h 595"/>
              <a:gd name="T20" fmla="*/ 205 w 602"/>
              <a:gd name="T21" fmla="*/ 149 h 595"/>
              <a:gd name="T22" fmla="*/ 396 w 602"/>
              <a:gd name="T23" fmla="*/ 311 h 595"/>
              <a:gd name="T24" fmla="*/ 438 w 602"/>
              <a:gd name="T25" fmla="*/ 304 h 595"/>
              <a:gd name="T26" fmla="*/ 438 w 602"/>
              <a:gd name="T27" fmla="*/ 304 h 595"/>
              <a:gd name="T28" fmla="*/ 438 w 602"/>
              <a:gd name="T29" fmla="*/ 304 h 595"/>
              <a:gd name="T30" fmla="*/ 537 w 602"/>
              <a:gd name="T31" fmla="*/ 347 h 595"/>
              <a:gd name="T32" fmla="*/ 283 w 602"/>
              <a:gd name="T33" fmla="*/ 509 h 595"/>
              <a:gd name="T34" fmla="*/ 226 w 602"/>
              <a:gd name="T35" fmla="*/ 495 h 595"/>
              <a:gd name="T36" fmla="*/ 36 w 602"/>
              <a:gd name="T37" fmla="*/ 573 h 595"/>
              <a:gd name="T38" fmla="*/ 99 w 602"/>
              <a:gd name="T39" fmla="*/ 460 h 595"/>
              <a:gd name="T40" fmla="*/ 0 w 602"/>
              <a:gd name="T41" fmla="*/ 297 h 595"/>
              <a:gd name="T42" fmla="*/ 219 w 602"/>
              <a:gd name="T43" fmla="*/ 92 h 595"/>
              <a:gd name="T44" fmla="*/ 205 w 602"/>
              <a:gd name="T45" fmla="*/ 149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2" h="595">
                <a:moveTo>
                  <a:pt x="530" y="241"/>
                </a:moveTo>
                <a:lnTo>
                  <a:pt x="530" y="241"/>
                </a:lnTo>
                <a:cubicBezTo>
                  <a:pt x="523" y="248"/>
                  <a:pt x="523" y="290"/>
                  <a:pt x="573" y="318"/>
                </a:cubicBezTo>
                <a:cubicBezTo>
                  <a:pt x="573" y="318"/>
                  <a:pt x="502" y="332"/>
                  <a:pt x="453" y="269"/>
                </a:cubicBezTo>
                <a:cubicBezTo>
                  <a:pt x="438" y="269"/>
                  <a:pt x="424" y="276"/>
                  <a:pt x="410" y="276"/>
                </a:cubicBezTo>
                <a:cubicBezTo>
                  <a:pt x="304" y="276"/>
                  <a:pt x="240" y="212"/>
                  <a:pt x="240" y="135"/>
                </a:cubicBezTo>
                <a:cubicBezTo>
                  <a:pt x="240" y="64"/>
                  <a:pt x="304" y="0"/>
                  <a:pt x="410" y="0"/>
                </a:cubicBezTo>
                <a:cubicBezTo>
                  <a:pt x="516" y="0"/>
                  <a:pt x="601" y="64"/>
                  <a:pt x="601" y="135"/>
                </a:cubicBezTo>
                <a:cubicBezTo>
                  <a:pt x="601" y="177"/>
                  <a:pt x="573" y="219"/>
                  <a:pt x="530" y="241"/>
                </a:cubicBezTo>
                <a:close/>
                <a:moveTo>
                  <a:pt x="205" y="149"/>
                </a:moveTo>
                <a:lnTo>
                  <a:pt x="205" y="149"/>
                </a:lnTo>
                <a:cubicBezTo>
                  <a:pt x="212" y="233"/>
                  <a:pt x="283" y="304"/>
                  <a:pt x="396" y="311"/>
                </a:cubicBezTo>
                <a:cubicBezTo>
                  <a:pt x="410" y="311"/>
                  <a:pt x="424" y="311"/>
                  <a:pt x="438" y="304"/>
                </a:cubicBezTo>
                <a:lnTo>
                  <a:pt x="438" y="304"/>
                </a:lnTo>
                <a:lnTo>
                  <a:pt x="438" y="304"/>
                </a:lnTo>
                <a:cubicBezTo>
                  <a:pt x="474" y="339"/>
                  <a:pt x="516" y="347"/>
                  <a:pt x="537" y="347"/>
                </a:cubicBezTo>
                <a:cubicBezTo>
                  <a:pt x="516" y="439"/>
                  <a:pt x="424" y="509"/>
                  <a:pt x="283" y="509"/>
                </a:cubicBezTo>
                <a:cubicBezTo>
                  <a:pt x="269" y="509"/>
                  <a:pt x="248" y="502"/>
                  <a:pt x="226" y="495"/>
                </a:cubicBezTo>
                <a:cubicBezTo>
                  <a:pt x="156" y="594"/>
                  <a:pt x="36" y="573"/>
                  <a:pt x="36" y="573"/>
                </a:cubicBezTo>
                <a:cubicBezTo>
                  <a:pt x="120" y="537"/>
                  <a:pt x="120" y="467"/>
                  <a:pt x="99" y="460"/>
                </a:cubicBezTo>
                <a:cubicBezTo>
                  <a:pt x="36" y="424"/>
                  <a:pt x="0" y="361"/>
                  <a:pt x="0" y="297"/>
                </a:cubicBezTo>
                <a:cubicBezTo>
                  <a:pt x="0" y="198"/>
                  <a:pt x="92" y="113"/>
                  <a:pt x="219" y="92"/>
                </a:cubicBezTo>
                <a:cubicBezTo>
                  <a:pt x="212" y="113"/>
                  <a:pt x="205" y="128"/>
                  <a:pt x="205" y="149"/>
                </a:cubicBezTo>
                <a:close/>
              </a:path>
            </a:pathLst>
          </a:custGeom>
          <a:solidFill>
            <a:schemeClr val="bg1"/>
          </a:solidFill>
          <a:ln>
            <a:noFill/>
          </a:ln>
          <a:effectLst/>
        </p:spPr>
        <p:txBody>
          <a:bodyPr wrap="none" anchor="ctr"/>
          <a:p>
            <a:endParaRPr lang="en-US" sz="450"/>
          </a:p>
        </p:txBody>
      </p:sp>
      <p:sp>
        <p:nvSpPr>
          <p:cNvPr id="1048783" name="深度视觉·原创设计 https://www.docer.com/works?userid=22383862"/>
          <p:cNvSpPr txBox="1"/>
          <p:nvPr/>
        </p:nvSpPr>
        <p:spPr>
          <a:xfrm>
            <a:off x="1157146" y="2736395"/>
            <a:ext cx="2502892" cy="1446266"/>
          </a:xfrm>
          <a:prstGeom prst="rect">
            <a:avLst/>
          </a:prstGeom>
          <a:noFill/>
        </p:spPr>
        <p:txBody>
          <a:bodyPr wrap="square" rtlCol="0">
            <a:noAutofit/>
          </a:bodyPr>
          <a:p>
            <a:pPr algn="l"/>
            <a:r>
              <a:rPr lang="zh-CN" altLang="en-US" sz="4400" dirty="0">
                <a:solidFill>
                  <a:schemeClr val="tx1">
                    <a:lumMod val="75000"/>
                    <a:lumOff val="25000"/>
                  </a:schemeClr>
                </a:solidFill>
                <a:latin typeface="思源黑体 CN Normal" charset="0"/>
                <a:ea typeface="思源黑体 CN Normal" charset="0"/>
              </a:rPr>
              <a:t>不吃早餐负面影响</a:t>
            </a:r>
            <a:endParaRPr lang="zh-CN" altLang="en-US" sz="4400" dirty="0">
              <a:solidFill>
                <a:schemeClr val="tx1">
                  <a:lumMod val="75000"/>
                  <a:lumOff val="25000"/>
                </a:schemeClr>
              </a:solidFill>
              <a:latin typeface="思源黑体 CN Normal" panose="020B0400000000000000" pitchFamily="34" charset="-122"/>
              <a:ea typeface="思源黑体 CN Normal" panose="020B0400000000000000" pitchFamily="34" charset="-122"/>
            </a:endParaRPr>
          </a:p>
        </p:txBody>
      </p:sp>
      <p:sp>
        <p:nvSpPr>
          <p:cNvPr id="1048784" name="深度视觉·原创设计 https://www.docer.com/works?userid=22383862"/>
          <p:cNvSpPr txBox="1"/>
          <p:nvPr/>
        </p:nvSpPr>
        <p:spPr>
          <a:xfrm>
            <a:off x="665836" y="2522372"/>
            <a:ext cx="3183654" cy="310226"/>
          </a:xfrm>
          <a:prstGeom prst="rect">
            <a:avLst/>
          </a:prstGeom>
          <a:noFill/>
          <a:ln>
            <a:noFill/>
          </a:ln>
        </p:spPr>
        <p:txBody>
          <a:bodyPr spcFirstLastPara="1" wrap="square" lIns="91425" tIns="45700" rIns="91425" bIns="45700" anchor="t" anchorCtr="0">
            <a:noAutofit/>
          </a:bodyPr>
          <a:p>
            <a:pPr marL="0" marR="0" lvl="0" indent="0" algn="l" rtl="0">
              <a:spcBef>
                <a:spcPts val="0"/>
              </a:spcBef>
              <a:spcAft>
                <a:spcPts val="0"/>
              </a:spcAft>
              <a:buNone/>
            </a:pPr>
            <a:endParaRPr sz="2400" b="0" i="0" u="none" strike="noStrike" cap="none">
              <a:solidFill>
                <a:schemeClr val="bg1">
                  <a:lumMod val="50000"/>
                </a:schemeClr>
              </a:solidFill>
              <a:latin typeface="Source Han Sans CN" panose="020B0500000000000000" pitchFamily="34" charset="-128"/>
              <a:ea typeface="Source Han Sans CN" panose="020B0500000000000000" pitchFamily="34" charset="-128"/>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grpSp>
        <p:nvGrpSpPr>
          <p:cNvPr id="77" name="深度视觉·原创设计 https://www.docer.com/works?userid=22383862"/>
          <p:cNvGrpSpPr/>
          <p:nvPr/>
        </p:nvGrpSpPr>
        <p:grpSpPr>
          <a:xfrm>
            <a:off x="367126" y="1588"/>
            <a:ext cx="12497295" cy="6858000"/>
            <a:chOff x="367126" y="1588"/>
            <a:chExt cx="12497295" cy="6858000"/>
          </a:xfrm>
        </p:grpSpPr>
        <p:sp>
          <p:nvSpPr>
            <p:cNvPr id="1048785" name="Freeform 8"/>
            <p:cNvSpPr/>
            <p:nvPr/>
          </p:nvSpPr>
          <p:spPr bwMode="auto">
            <a:xfrm>
              <a:off x="5715175" y="1588"/>
              <a:ext cx="6480000" cy="6858000"/>
            </a:xfrm>
            <a:prstGeom prst="parallelogram">
              <a:avLst>
                <a:gd name="adj" fmla="val 48222"/>
              </a:avLst>
            </a:prstGeom>
            <a:solidFill>
              <a:schemeClr val="accent1">
                <a:alpha val="4000"/>
              </a:schemeClr>
            </a:soli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86" name="文本框 34"/>
            <p:cNvSpPr txBox="1"/>
            <p:nvPr/>
          </p:nvSpPr>
          <p:spPr>
            <a:xfrm>
              <a:off x="367126" y="290855"/>
              <a:ext cx="3262657" cy="472924"/>
            </a:xfrm>
            <a:prstGeom prst="rect">
              <a:avLst/>
            </a:prstGeom>
            <a:noFill/>
          </p:spPr>
          <p:txBody>
            <a:bodyPr wrap="square" rtlCol="0">
              <a:noAutofit/>
            </a:bodyPr>
            <a:p>
              <a:r>
                <a:rPr lang="zh-CN" altLang="en-US" sz="2400" dirty="0">
                  <a:latin typeface="思源黑体" charset="0"/>
                  <a:ea typeface="思源黑体" charset="0"/>
                  <a:cs typeface="+mn-ea"/>
                  <a:sym typeface="思源黑体" panose="020B0500000000000000" pitchFamily="34" charset="-122"/>
                </a:rPr>
                <a:t>不吃早餐的负面影响！</a:t>
              </a:r>
              <a:endParaRPr lang="en-US" altLang="zh-CN" sz="2400" dirty="0">
                <a:latin typeface="思源黑体" panose="020B0500000000000000" pitchFamily="34" charset="-122"/>
                <a:ea typeface="思源黑体" panose="020B0500000000000000" pitchFamily="34" charset="-122"/>
                <a:cs typeface="+mn-ea"/>
                <a:sym typeface="思源黑体" panose="020B0500000000000000" pitchFamily="34" charset="-122"/>
              </a:endParaRPr>
            </a:p>
            <a:p>
              <a:endParaRPr lang="zh-CN" altLang="en-US" sz="1200" dirty="0">
                <a:solidFill>
                  <a:schemeClr val="bg1">
                    <a:lumMod val="50000"/>
                  </a:schemeClr>
                </a:solidFill>
                <a:latin typeface="思源黑体" panose="020B0500000000000000" pitchFamily="34" charset="-122"/>
                <a:ea typeface="思源黑体" panose="020B0500000000000000" pitchFamily="34" charset="-122"/>
                <a:cs typeface="+mn-ea"/>
                <a:sym typeface="思源黑体" panose="020B0500000000000000" pitchFamily="34" charset="-122"/>
              </a:endParaRPr>
            </a:p>
          </p:txBody>
        </p:sp>
        <p:sp>
          <p:nvSpPr>
            <p:cNvPr id="1048787" name="Freeform 8"/>
            <p:cNvSpPr/>
            <p:nvPr/>
          </p:nvSpPr>
          <p:spPr bwMode="auto">
            <a:xfrm>
              <a:off x="11519578" y="5436296"/>
              <a:ext cx="1344843" cy="1423292"/>
            </a:xfrm>
            <a:prstGeom prst="parallelogram">
              <a:avLst>
                <a:gd name="adj" fmla="val 48222"/>
              </a:avLst>
            </a:prstGeom>
            <a:gradFill>
              <a:gsLst>
                <a:gs pos="0">
                  <a:schemeClr val="accent1"/>
                </a:gs>
                <a:gs pos="100000">
                  <a:schemeClr val="accent2"/>
                </a:gs>
              </a:gsLst>
              <a:lin ang="2700000" scaled="1"/>
            </a:gradFill>
            <a:ln>
              <a:noFill/>
            </a:ln>
          </p:spPr>
          <p:txBody>
            <a:bodyPr vert="horz" wrap="square" lIns="91440" tIns="45720" rIns="91440" bIns="45720" numCol="1" anchor="t" anchorCtr="0" compatLnSpc="1"/>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48788" name="深度视觉·原创设计 https://www.docer.com/works?userid=22383862"/>
          <p:cNvSpPr/>
          <p:nvPr/>
        </p:nvSpPr>
        <p:spPr>
          <a:xfrm>
            <a:off x="7809875" y="0"/>
            <a:ext cx="43821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2097160" name="深度视觉·原创设计 https://www.docer.com/works?userid=22383862"/>
          <p:cNvPicPr>
            <a:picLocks noChangeAspect="1"/>
          </p:cNvPicPr>
          <p:nvPr/>
        </p:nvPicPr>
        <p:blipFill>
          <a:blip r:embed="rId1"/>
          <a:stretch>
            <a:fillRect/>
          </a:stretch>
        </p:blipFill>
        <p:spPr>
          <a:xfrm rot="42581495">
            <a:off x="8964234" y="488149"/>
            <a:ext cx="1790338" cy="4869175"/>
          </a:xfrm>
          <a:prstGeom prst="rect">
            <a:avLst/>
          </a:prstGeom>
          <a:ln w="12700">
            <a:miter lim="400000"/>
            <a:headEnd/>
            <a:tailEnd/>
          </a:ln>
        </p:spPr>
      </p:pic>
      <p:pic>
        <p:nvPicPr>
          <p:cNvPr id="2097161" name="深度视觉·原创设计 https://www.docer.com/works?userid=22383862"/>
          <p:cNvPicPr>
            <a:picLocks noChangeAspect="1"/>
          </p:cNvPicPr>
          <p:nvPr/>
        </p:nvPicPr>
        <p:blipFill>
          <a:blip r:embed="rId1"/>
          <a:stretch>
            <a:fillRect/>
          </a:stretch>
        </p:blipFill>
        <p:spPr>
          <a:xfrm rot="42581495">
            <a:off x="6902632" y="1746562"/>
            <a:ext cx="1790338" cy="4869175"/>
          </a:xfrm>
          <a:prstGeom prst="rect">
            <a:avLst/>
          </a:prstGeom>
          <a:ln w="12700">
            <a:miter lim="400000"/>
            <a:headEnd/>
            <a:tailEnd/>
          </a:ln>
        </p:spPr>
      </p:pic>
      <p:sp>
        <p:nvSpPr>
          <p:cNvPr id="1048789" name="深度视觉·原创设计 https://www.docer.com/works?userid=22383862"/>
          <p:cNvSpPr txBox="1"/>
          <p:nvPr/>
        </p:nvSpPr>
        <p:spPr>
          <a:xfrm>
            <a:off x="6791665" y="2323475"/>
            <a:ext cx="2046613" cy="4087718"/>
          </a:xfrm>
          <a:custGeom>
            <a:avLst/>
            <a:gdLst>
              <a:gd name="connsiteX0" fmla="*/ 0 w 6371272"/>
              <a:gd name="connsiteY0" fmla="*/ 0 h 12725400"/>
              <a:gd name="connsiteX1" fmla="*/ 385150 w 6371272"/>
              <a:gd name="connsiteY1" fmla="*/ 0 h 12725400"/>
              <a:gd name="connsiteX2" fmla="*/ 4549593 w 6371272"/>
              <a:gd name="connsiteY2" fmla="*/ 546285 h 12725400"/>
              <a:gd name="connsiteX3" fmla="*/ 6371272 w 6371272"/>
              <a:gd name="connsiteY3" fmla="*/ 10505196 h 12725400"/>
              <a:gd name="connsiteX4" fmla="*/ 6371272 w 6371272"/>
              <a:gd name="connsiteY4" fmla="*/ 10535515 h 12725400"/>
              <a:gd name="connsiteX5" fmla="*/ 2429275 w 6371272"/>
              <a:gd name="connsiteY5" fmla="*/ 12725400 h 12725400"/>
              <a:gd name="connsiteX6" fmla="*/ 2310349 w 6371272"/>
              <a:gd name="connsiteY6" fmla="*/ 12725400 h 12725400"/>
              <a:gd name="connsiteX7" fmla="*/ 0 w 6371272"/>
              <a:gd name="connsiteY7" fmla="*/ 94983 h 127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1272" h="12725400">
                <a:moveTo>
                  <a:pt x="0" y="0"/>
                </a:moveTo>
                <a:lnTo>
                  <a:pt x="385150" y="0"/>
                </a:lnTo>
                <a:lnTo>
                  <a:pt x="4549593" y="546285"/>
                </a:lnTo>
                <a:lnTo>
                  <a:pt x="6371272" y="10505196"/>
                </a:lnTo>
                <a:lnTo>
                  <a:pt x="6371272" y="10535515"/>
                </a:lnTo>
                <a:lnTo>
                  <a:pt x="2429275" y="12725400"/>
                </a:lnTo>
                <a:lnTo>
                  <a:pt x="2310349" y="12725400"/>
                </a:lnTo>
                <a:lnTo>
                  <a:pt x="0" y="94983"/>
                </a:lnTo>
                <a:close/>
              </a:path>
            </a:pathLst>
          </a:custGeom>
          <a:blipFill>
            <a:blip r:embed="rId2"/>
            <a:stretch>
              <a:fillRect l="-99798" r="-99798"/>
            </a:stretch>
          </a:blipFill>
          <a:ln w="12700">
            <a:miter lim="400000"/>
          </a:ln>
        </p:spPr>
      </p:sp>
      <p:sp>
        <p:nvSpPr>
          <p:cNvPr id="1048790" name="深度视觉·原创设计 https://www.docer.com/works?userid=22383862"/>
          <p:cNvSpPr txBox="1"/>
          <p:nvPr/>
        </p:nvSpPr>
        <p:spPr>
          <a:xfrm>
            <a:off x="8838278" y="1006839"/>
            <a:ext cx="2046613" cy="4087718"/>
          </a:xfrm>
          <a:custGeom>
            <a:avLst/>
            <a:gdLst>
              <a:gd name="connsiteX0" fmla="*/ 0 w 6371272"/>
              <a:gd name="connsiteY0" fmla="*/ 0 h 12725400"/>
              <a:gd name="connsiteX1" fmla="*/ 385150 w 6371272"/>
              <a:gd name="connsiteY1" fmla="*/ 0 h 12725400"/>
              <a:gd name="connsiteX2" fmla="*/ 4549593 w 6371272"/>
              <a:gd name="connsiteY2" fmla="*/ 546285 h 12725400"/>
              <a:gd name="connsiteX3" fmla="*/ 6371272 w 6371272"/>
              <a:gd name="connsiteY3" fmla="*/ 10505196 h 12725400"/>
              <a:gd name="connsiteX4" fmla="*/ 6371272 w 6371272"/>
              <a:gd name="connsiteY4" fmla="*/ 10535515 h 12725400"/>
              <a:gd name="connsiteX5" fmla="*/ 2429275 w 6371272"/>
              <a:gd name="connsiteY5" fmla="*/ 12725400 h 12725400"/>
              <a:gd name="connsiteX6" fmla="*/ 2310349 w 6371272"/>
              <a:gd name="connsiteY6" fmla="*/ 12725400 h 12725400"/>
              <a:gd name="connsiteX7" fmla="*/ 0 w 6371272"/>
              <a:gd name="connsiteY7" fmla="*/ 94983 h 127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1272" h="12725400">
                <a:moveTo>
                  <a:pt x="0" y="0"/>
                </a:moveTo>
                <a:lnTo>
                  <a:pt x="385150" y="0"/>
                </a:lnTo>
                <a:lnTo>
                  <a:pt x="4549593" y="546285"/>
                </a:lnTo>
                <a:lnTo>
                  <a:pt x="6371272" y="10505196"/>
                </a:lnTo>
                <a:lnTo>
                  <a:pt x="6371272" y="10535515"/>
                </a:lnTo>
                <a:lnTo>
                  <a:pt x="2429275" y="12725400"/>
                </a:lnTo>
                <a:lnTo>
                  <a:pt x="2310349" y="12725400"/>
                </a:lnTo>
                <a:lnTo>
                  <a:pt x="0" y="94983"/>
                </a:lnTo>
                <a:close/>
              </a:path>
            </a:pathLst>
          </a:custGeom>
          <a:blipFill>
            <a:blip r:embed="rId3"/>
            <a:stretch>
              <a:fillRect l="-99798" r="-99798"/>
            </a:stretch>
          </a:blipFill>
          <a:ln w="12700">
            <a:miter lim="400000"/>
          </a:ln>
        </p:spPr>
      </p:sp>
      <p:sp>
        <p:nvSpPr>
          <p:cNvPr id="1048791" name="深度视觉·原创设计 https://www.docer.com/works?userid=22383862"/>
          <p:cNvSpPr txBox="1"/>
          <p:nvPr/>
        </p:nvSpPr>
        <p:spPr>
          <a:xfrm>
            <a:off x="367116" y="2866202"/>
            <a:ext cx="5992411" cy="1128735"/>
          </a:xfrm>
          <a:prstGeom prst="rect">
            <a:avLst/>
          </a:prstGeom>
          <a:noFill/>
        </p:spPr>
        <p:txBody>
          <a:bodyPr wrap="square" rtlCol="0">
            <a:noAutofit/>
          </a:bodyPr>
          <a:p>
            <a:pPr algn="l">
              <a:lnSpc>
                <a:spcPct val="110000"/>
              </a:lnSpc>
            </a:pPr>
            <a:r>
              <a:rPr lang="zh-CN">
                <a:ea typeface="宋体" panose="02010600030101010101" pitchFamily="2" charset="-122"/>
              </a:rPr>
              <a:t>        损害心脏健康：一项发表在2013年7月22日《循环》杂志上的哈佛大学的研究发现，年龄在45岁至82岁间的男性经常不吃早餐的发生心脏病发作或致死性心脏疾病的风险高于27％。</a:t>
            </a:r>
            <a:endParaRPr lang="zh-CN" altLang="en-US" dirty="0">
              <a:solidFill>
                <a:schemeClr val="tx1">
                  <a:lumMod val="75000"/>
                  <a:lumOff val="25000"/>
                </a:schemeClr>
              </a:solidFill>
              <a:latin typeface="Source Han Sans SC" panose="020B0500000000000000" pitchFamily="34" charset="-128"/>
              <a:ea typeface="宋体" panose="02010600030101010101" pitchFamily="2" charset="-122"/>
            </a:endParaRPr>
          </a:p>
        </p:txBody>
      </p:sp>
      <p:sp>
        <p:nvSpPr>
          <p:cNvPr id="1048792" name="深度视觉·原创设计 https://www.docer.com/works?userid=22383862"/>
          <p:cNvSpPr txBox="1"/>
          <p:nvPr/>
        </p:nvSpPr>
        <p:spPr>
          <a:xfrm>
            <a:off x="367079" y="1119658"/>
            <a:ext cx="6114359" cy="1387372"/>
          </a:xfrm>
          <a:prstGeom prst="rect">
            <a:avLst/>
          </a:prstGeom>
          <a:noFill/>
          <a:ln>
            <a:noFill/>
          </a:ln>
        </p:spPr>
        <p:txBody>
          <a:bodyPr spcFirstLastPara="1" wrap="square" lIns="91425" tIns="45700" rIns="91425" bIns="45700" anchor="t" anchorCtr="0">
            <a:noAutofit/>
          </a:bodyPr>
          <a:p>
            <a:pPr algn="l">
              <a:lnSpc>
                <a:spcPct val="110000"/>
              </a:lnSpc>
            </a:pPr>
            <a:r>
              <a:rPr lang="zh-CN" sz="1600">
                <a:ea typeface="宋体" panose="02010600030101010101" pitchFamily="2" charset="-122"/>
              </a:rPr>
              <a:t>        </a:t>
            </a:r>
            <a:r>
              <a:rPr lang="zh-CN" altLang="en-US" sz="1600">
                <a:ea typeface="宋体" panose="02010600030101010101" pitchFamily="2" charset="-122"/>
              </a:rPr>
              <a:t>思维迟钝：</a:t>
            </a:r>
            <a:r>
              <a:rPr lang="zh-CN" sz="1600">
                <a:ea typeface="宋体" panose="02010600030101010101" pitchFamily="2" charset="-122"/>
              </a:rPr>
              <a:t>来自英国利兹大学的研究人员通过对GCSE考试（相当于中国的中考）的成绩分析后发现，很少吃早餐的学生会比那些经常吃早餐的学生所获得的成绩差。也就是说，每天坚持吃早餐的学生的学习成绩会更好！</a:t>
            </a:r>
            <a:endParaRPr lang="zh-CN" sz="1600" b="0" i="0" u="none" strike="noStrike" cap="none">
              <a:solidFill>
                <a:schemeClr val="accent1"/>
              </a:solidFill>
              <a:latin typeface="Source Han Sans SC" panose="020B0500000000000000" pitchFamily="34" charset="-128"/>
              <a:ea typeface="宋体" panose="02010600030101010101" pitchFamily="2" charset="-122"/>
              <a:cs typeface="Lato"/>
              <a:sym typeface="Lato"/>
            </a:endParaRPr>
          </a:p>
        </p:txBody>
      </p:sp>
      <p:sp>
        <p:nvSpPr>
          <p:cNvPr id="1048793" name="深度视觉·原创设计 https://www.docer.com/works?userid=22383862"/>
          <p:cNvSpPr txBox="1"/>
          <p:nvPr/>
        </p:nvSpPr>
        <p:spPr>
          <a:xfrm>
            <a:off x="367116" y="4584906"/>
            <a:ext cx="5992340" cy="1527367"/>
          </a:xfrm>
          <a:prstGeom prst="rect">
            <a:avLst/>
          </a:prstGeom>
          <a:noFill/>
        </p:spPr>
        <p:txBody>
          <a:bodyPr wrap="square" lIns="91423" tIns="45712" rIns="91423" bIns="45712" rtlCol="0">
            <a:noAutofit/>
          </a:bodyPr>
          <a:p>
            <a:pPr algn="l">
              <a:lnSpc>
                <a:spcPct val="110000"/>
              </a:lnSpc>
            </a:pPr>
            <a:r>
              <a:rPr lang="zh-CN">
                <a:ea typeface="宋体" panose="02010600030101010101" pitchFamily="2" charset="-122"/>
              </a:rPr>
              <a:t>        患糖尿病的几率增多：2019年德国糖尿病中心对约10万人进行了调查研究,探讨饮食对糖尿病的影响。研究显示,不吃早餐的人患糖尿病的风险会增加33%,一周四天不吃早餐的人患糖尿病的风险比习惯吃早餐的人高出55%。专家认为,这是因为不吃早餐的人倾向于吃更多的零食</a:t>
            </a:r>
            <a:r>
              <a:rPr lang="zh-CN" sz="1200">
                <a:ea typeface="宋体" panose="02010600030101010101" pitchFamily="2" charset="-122"/>
              </a:rPr>
              <a:t>。</a:t>
            </a:r>
            <a:endParaRPr kumimoji="0" lang="zh-CN" altLang="en-US" sz="1200" b="0" i="0" u="none" strike="noStrike" kern="1200" cap="none" spc="0" normalizeH="0" baseline="0" noProof="0" dirty="0">
              <a:ln>
                <a:noFill/>
              </a:ln>
              <a:solidFill>
                <a:schemeClr val="bg1">
                  <a:lumMod val="50000"/>
                </a:schemeClr>
              </a:solidFill>
              <a:effectLst/>
              <a:uLnTx/>
              <a:uFillTx/>
              <a:latin typeface="Source Han Sans SC" panose="020B0500000000000000" pitchFamily="34" charset="-128"/>
              <a:ea typeface="宋体" panose="02010600030101010101" pitchFamily="2" charset="-122"/>
              <a:sym typeface="FZHei-B01S" panose="02010601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48793"/>
                                        </p:tgtEl>
                                        <p:attrNameLst>
                                          <p:attrName>style.visibility</p:attrName>
                                        </p:attrNameLst>
                                      </p:cBhvr>
                                      <p:to>
                                        <p:strVal val="visible"/>
                                      </p:to>
                                    </p:set>
                                    <p:animEffect transition="in" filter="wipe(left)">
                                      <p:cBhvr>
                                        <p:cTn id="7" dur="500"/>
                                        <p:tgtEl>
                                          <p:spTgt spid="1048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9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78" name=""/>
        <p:cNvGrpSpPr/>
        <p:nvPr/>
      </p:nvGrpSpPr>
      <p:grpSpPr>
        <a:xfrm>
          <a:off x="0" y="0"/>
          <a:ext cx="0" cy="0"/>
          <a:chOff x="0" y="0"/>
          <a:chExt cx="0" cy="0"/>
        </a:xfrm>
      </p:grpSpPr>
      <p:sp>
        <p:nvSpPr>
          <p:cNvPr id="1048794" name="深度视觉·原创设计 https://www.docer.com/works?userid=22383862"/>
          <p:cNvSpPr/>
          <p:nvPr/>
        </p:nvSpPr>
        <p:spPr>
          <a:xfrm>
            <a:off x="1588" y="-15376"/>
            <a:ext cx="12188825" cy="3273731"/>
          </a:xfrm>
          <a:prstGeom prst="rect">
            <a:avLst/>
          </a:prstGeom>
          <a:gradFill>
            <a:gsLst>
              <a:gs pos="0">
                <a:schemeClr val="accent1"/>
              </a:gs>
              <a:gs pos="100000">
                <a:schemeClr val="accent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900"/>
          </a:p>
        </p:txBody>
      </p:sp>
      <p:sp>
        <p:nvSpPr>
          <p:cNvPr id="1048795" name="深度视觉·原创设计 https://www.docer.com/works?userid=22383862"/>
          <p:cNvSpPr txBox="1"/>
          <p:nvPr/>
        </p:nvSpPr>
        <p:spPr>
          <a:xfrm>
            <a:off x="5160422" y="890789"/>
            <a:ext cx="1523714" cy="1015663"/>
          </a:xfrm>
          <a:prstGeom prst="rect">
            <a:avLst/>
          </a:prstGeom>
          <a:solidFill>
            <a:schemeClr val="bg1"/>
          </a:solidFill>
        </p:spPr>
        <p:txBody>
          <a:bodyPr wrap="square" rtlCol="0">
            <a:spAutoFit/>
          </a:bodyPr>
          <a:p>
            <a:pPr lvl="0" algn="ctr"/>
            <a:r>
              <a:rPr lang="en-US" altLang="zh-CN"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rPr>
              <a:t>03</a:t>
            </a:r>
            <a:endParaRPr lang="zh-CN" altLang="en-US" sz="6000" dirty="0">
              <a:solidFill>
                <a:schemeClr val="tx1">
                  <a:lumMod val="75000"/>
                  <a:lumOff val="25000"/>
                </a:schemeClr>
              </a:solidFill>
              <a:latin typeface="zcoolwenyiti" panose="02000603000000000000" pitchFamily="2" charset="-122"/>
              <a:ea typeface="zcoolwenyiti" panose="02000603000000000000" pitchFamily="2" charset="-122"/>
              <a:cs typeface="+mn-ea"/>
              <a:sym typeface="+mn-lt"/>
            </a:endParaRPr>
          </a:p>
        </p:txBody>
      </p:sp>
      <p:sp>
        <p:nvSpPr>
          <p:cNvPr id="1048796" name="深度视觉·原创设计 https://www.docer.com/works?userid=22383862"/>
          <p:cNvSpPr txBox="1"/>
          <p:nvPr/>
        </p:nvSpPr>
        <p:spPr>
          <a:xfrm>
            <a:off x="3381145" y="2344556"/>
            <a:ext cx="5429710" cy="583565"/>
          </a:xfrm>
          <a:prstGeom prst="rect">
            <a:avLst/>
          </a:prstGeom>
          <a:solidFill>
            <a:schemeClr val="bg1"/>
          </a:solidFill>
        </p:spPr>
        <p:txBody>
          <a:bodyPr wrap="square" rtlCol="0">
            <a:spAutoFit/>
          </a:bodyPr>
          <a:p>
            <a:pPr lvl="0" algn="ctr"/>
            <a:r>
              <a:rPr lang="en-US" altLang="zh-CN" sz="3200" dirty="0">
                <a:solidFill>
                  <a:schemeClr val="accent2"/>
                </a:solidFill>
                <a:cs typeface="+mn-ea"/>
                <a:sym typeface="+mn-lt"/>
              </a:rPr>
              <a:t>RESEARCH PROCESS</a:t>
            </a:r>
            <a:endParaRPr lang="en-US" altLang="zh-CN" sz="3200" dirty="0">
              <a:solidFill>
                <a:schemeClr val="accent2"/>
              </a:solidFill>
              <a:cs typeface="+mn-ea"/>
              <a:sym typeface="+mn-lt"/>
            </a:endParaRPr>
          </a:p>
        </p:txBody>
      </p:sp>
      <p:sp>
        <p:nvSpPr>
          <p:cNvPr id="1048797" name="深度视觉·原创设计 https://www.docer.com/works?userid=22383862"/>
          <p:cNvSpPr txBox="1"/>
          <p:nvPr/>
        </p:nvSpPr>
        <p:spPr>
          <a:xfrm>
            <a:off x="3553864" y="3696459"/>
            <a:ext cx="4736829" cy="829945"/>
          </a:xfrm>
          <a:prstGeom prst="rect">
            <a:avLst/>
          </a:prstGeom>
          <a:noFill/>
        </p:spPr>
        <p:txBody>
          <a:bodyPr wrap="square" rtlCol="0">
            <a:spAutoFit/>
          </a:bodyPr>
          <a:p>
            <a:pPr algn="ctr"/>
            <a:r>
              <a:rPr lang="zh-CN" altLang="en-US" sz="48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rPr>
              <a:t>研究过程</a:t>
            </a:r>
            <a:endParaRPr lang="zh-CN" altLang="en-US" sz="4800" b="1" dirty="0">
              <a:solidFill>
                <a:schemeClr val="tx1">
                  <a:lumMod val="75000"/>
                  <a:lumOff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48798" name="深度视觉·原创设计 https://www.docer.com/works?userid=22383862"/>
          <p:cNvSpPr/>
          <p:nvPr/>
        </p:nvSpPr>
        <p:spPr>
          <a:xfrm>
            <a:off x="3375870" y="4843916"/>
            <a:ext cx="5175702" cy="460375"/>
          </a:xfrm>
          <a:prstGeom prst="rect">
            <a:avLst/>
          </a:prstGeom>
        </p:spPr>
        <p:txBody>
          <a:bodyPr wrap="square">
            <a:spAutoFit/>
          </a:bodyPr>
          <a:p>
            <a:pPr marL="0" marR="0" lvl="0" indent="0" algn="ctr" defTabSz="914400" rtl="0" eaLnBrk="1" fontAlgn="auto" latinLnBrk="0" hangingPunct="1">
              <a:lnSpc>
                <a:spcPct val="150000"/>
              </a:lnSpc>
              <a:spcBef>
                <a:spcPts val="0"/>
              </a:spcBef>
              <a:spcAft>
                <a:spcPts val="0"/>
              </a:spcAft>
              <a:buClrTx/>
              <a:buSzTx/>
              <a:buFontTx/>
              <a:buNone/>
            </a:pPr>
            <a:r>
              <a:rPr lang="zh-CN" altLang="en-US" sz="1600" dirty="0">
                <a:solidFill>
                  <a:schemeClr val="bg1">
                    <a:lumMod val="50000"/>
                  </a:schemeClr>
                </a:solidFill>
                <a:latin typeface="思源黑体 CN Normal" charset="0"/>
                <a:ea typeface="思源黑体 CN Normal" charset="0"/>
              </a:rPr>
              <a:t>采用调查问卷的形式，面向各高校大学生</a:t>
            </a:r>
            <a:endParaRPr lang="zh-CN" altLang="en-US" sz="1600" dirty="0">
              <a:solidFill>
                <a:schemeClr val="bg1">
                  <a:lumMod val="50000"/>
                </a:schemeClr>
              </a:solidFill>
              <a:latin typeface="思源黑体 CN Normal" panose="020B0400000000000000" pitchFamily="34" charset="-122"/>
              <a:ea typeface="思源黑体 CN Normal" panose="020B04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48798"/>
                                        </p:tgtEl>
                                        <p:attrNameLst>
                                          <p:attrName>style.visibility</p:attrName>
                                        </p:attrNameLst>
                                      </p:cBhvr>
                                      <p:to>
                                        <p:strVal val="visible"/>
                                      </p:to>
                                    </p:set>
                                    <p:animEffect transition="in" filter="randombar(horizontal)">
                                      <p:cBhvr>
                                        <p:cTn id="7" dur="750"/>
                                        <p:tgtEl>
                                          <p:spTgt spid="1048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98"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diagram20199373_2*i*1"/>
  <p:tag name="KSO_WM_TEMPLATE_CATEGORY" val="diagram"/>
  <p:tag name="KSO_WM_TEMPLATE_INDEX" val="20199373"/>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199373_2*m_h_i*1_1_2"/>
  <p:tag name="KSO_WM_TEMPLATE_CATEGORY" val="diagram"/>
  <p:tag name="KSO_WM_TEMPLATE_INDEX" val="20199373"/>
  <p:tag name="KSO_WM_UNIT_LAYERLEVEL" val="1_1_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199373_2*m_h_i*1_1_3"/>
  <p:tag name="KSO_WM_TEMPLATE_CATEGORY" val="diagram"/>
  <p:tag name="KSO_WM_TEMPLATE_INDEX" val="20199373"/>
  <p:tag name="KSO_WM_UNIT_LAYERLEVEL" val="1_1_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199373_2*m_h_i*1_1_4"/>
  <p:tag name="KSO_WM_TEMPLATE_CATEGORY" val="diagram"/>
  <p:tag name="KSO_WM_TEMPLATE_INDEX" val="20199373"/>
  <p:tag name="KSO_WM_UNIT_LAYERLEVEL" val="1_1_1"/>
  <p:tag name="KSO_WM_TAG_VERSION" val="1.0"/>
  <p:tag name="KSO_WM_BEAUTIFY_FLAG" val="#wm#"/>
</p:tagLst>
</file>

<file path=ppt/tags/tag13.xml><?xml version="1.0" encoding="utf-8"?>
<p:tagLst xmlns:p="http://schemas.openxmlformats.org/presentationml/2006/main">
  <p:tag name="KSO_WM_UNIT_VALUE" val="112*135"/>
  <p:tag name="KSO_WM_UNIT_HIGHLIGHT" val="0"/>
  <p:tag name="KSO_WM_UNIT_COMPATIBLE" val="0"/>
  <p:tag name="KSO_WM_UNIT_DIAGRAM_ISNUMVISUAL" val="0"/>
  <p:tag name="KSO_WM_UNIT_DIAGRAM_ISREFERUNIT" val="0"/>
  <p:tag name="KSO_WM_DIAGRAM_GROUP_CODE" val="m1-1"/>
  <p:tag name="KSO_WM_UNIT_TYPE" val="m_h_x"/>
  <p:tag name="KSO_WM_UNIT_INDEX" val="1_1_1"/>
  <p:tag name="KSO_WM_UNIT_ID" val="diagram20199373_2*m_h_x*1_1_1"/>
  <p:tag name="KSO_WM_TEMPLATE_CATEGORY" val="diagram"/>
  <p:tag name="KSO_WM_TEMPLATE_INDEX" val="20199373"/>
  <p:tag name="KSO_WM_UNIT_LAYERLEVEL" val="1_1_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z"/>
  <p:tag name="KSO_WM_UNIT_INDEX" val="1_2_1"/>
  <p:tag name="KSO_WM_UNIT_ID" val="diagram20199373_2*m_h_z*1_2_1"/>
  <p:tag name="KSO_WM_TEMPLATE_CATEGORY" val="diagram"/>
  <p:tag name="KSO_WM_TEMPLATE_INDEX" val="20199373"/>
  <p:tag name="KSO_WM_UNIT_LAYERLEVEL" val="1_1_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z"/>
  <p:tag name="KSO_WM_UNIT_INDEX" val="1_3_1"/>
  <p:tag name="KSO_WM_UNIT_ID" val="diagram20199373_2*m_h_z*1_3_1"/>
  <p:tag name="KSO_WM_TEMPLATE_CATEGORY" val="diagram"/>
  <p:tag name="KSO_WM_TEMPLATE_INDEX" val="20199373"/>
  <p:tag name="KSO_WM_UNIT_LAYERLEVEL" val="1_1_1"/>
  <p:tag name="KSO_WM_TAG_VERSION" val="1.0"/>
  <p:tag name="KSO_WM_BEAUTIFY_FLAG" val="#wm#"/>
</p:tagLst>
</file>

<file path=ppt/tags/tag16.xml><?xml version="1.0" encoding="utf-8"?>
<p:tagLst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diagram20199373_2*m_h_a*1_1_1"/>
  <p:tag name="KSO_WM_TEMPLATE_CATEGORY" val="diagram"/>
  <p:tag name="KSO_WM_TEMPLATE_INDEX" val="20199373"/>
  <p:tag name="KSO_WM_UNIT_LAYERLEVEL" val="1_1_1"/>
  <p:tag name="KSO_WM_TAG_VERSION" val="1.0"/>
  <p:tag name="KSO_WM_BEAUTIFY_FLAG" val="#wm#"/>
  <p:tag name="KSO_WM_UNIT_PRESET_TEXT" val="添加标题"/>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199373_2*m_h_i*1_2_1"/>
  <p:tag name="KSO_WM_TEMPLATE_CATEGORY" val="diagram"/>
  <p:tag name="KSO_WM_TEMPLATE_INDEX" val="20199373"/>
  <p:tag name="KSO_WM_UNIT_LAYERLEVEL" val="1_1_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199373_2*m_h_i*1_2_2"/>
  <p:tag name="KSO_WM_TEMPLATE_CATEGORY" val="diagram"/>
  <p:tag name="KSO_WM_TEMPLATE_INDEX" val="20199373"/>
  <p:tag name="KSO_WM_UNIT_LAYERLEVEL" val="1_1_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199373_2*m_h_i*1_2_3"/>
  <p:tag name="KSO_WM_TEMPLATE_CATEGORY" val="diagram"/>
  <p:tag name="KSO_WM_TEMPLATE_INDEX" val="20199373"/>
  <p:tag name="KSO_WM_UNIT_LAYERLEVEL" val="1_1_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diagram20199373_2*i*2"/>
  <p:tag name="KSO_WM_TEMPLATE_CATEGORY" val="diagram"/>
  <p:tag name="KSO_WM_TEMPLATE_INDEX" val="20199373"/>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199373_2*m_h_i*1_2_4"/>
  <p:tag name="KSO_WM_TEMPLATE_CATEGORY" val="diagram"/>
  <p:tag name="KSO_WM_TEMPLATE_INDEX" val="20199373"/>
  <p:tag name="KSO_WM_UNIT_LAYERLEVEL" val="1_1_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20199373_2*m_h_i*1_2_5"/>
  <p:tag name="KSO_WM_TEMPLATE_CATEGORY" val="diagram"/>
  <p:tag name="KSO_WM_TEMPLATE_INDEX" val="20199373"/>
  <p:tag name="KSO_WM_UNIT_LAYERLEVEL" val="1_1_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6"/>
  <p:tag name="KSO_WM_UNIT_ID" val="diagram20199373_2*m_h_i*1_2_6"/>
  <p:tag name="KSO_WM_TEMPLATE_CATEGORY" val="diagram"/>
  <p:tag name="KSO_WM_TEMPLATE_INDEX" val="20199373"/>
  <p:tag name="KSO_WM_UNIT_LAYERLEVEL" val="1_1_1"/>
  <p:tag name="KSO_WM_TAG_VERSION" val="1.0"/>
  <p:tag name="KSO_WM_BEAUTIFY_FLAG" val="#wm#"/>
</p:tagLst>
</file>

<file path=ppt/tags/tag23.xml><?xml version="1.0" encoding="utf-8"?>
<p:tagLst xmlns:p="http://schemas.openxmlformats.org/presentationml/2006/main">
  <p:tag name="KSO_WM_UNIT_VALUE" val="111*134"/>
  <p:tag name="KSO_WM_UNIT_HIGHLIGHT" val="0"/>
  <p:tag name="KSO_WM_UNIT_COMPATIBLE" val="0"/>
  <p:tag name="KSO_WM_UNIT_DIAGRAM_ISNUMVISUAL" val="0"/>
  <p:tag name="KSO_WM_UNIT_DIAGRAM_ISREFERUNIT" val="0"/>
  <p:tag name="KSO_WM_DIAGRAM_GROUP_CODE" val="m1-1"/>
  <p:tag name="KSO_WM_UNIT_TYPE" val="m_h_x"/>
  <p:tag name="KSO_WM_UNIT_INDEX" val="1_2_1"/>
  <p:tag name="KSO_WM_UNIT_ID" val="diagram20199373_2*m_h_x*1_2_1"/>
  <p:tag name="KSO_WM_TEMPLATE_CATEGORY" val="diagram"/>
  <p:tag name="KSO_WM_TEMPLATE_INDEX" val="20199373"/>
  <p:tag name="KSO_WM_UNIT_LAYERLEVEL" val="1_1_1"/>
  <p:tag name="KSO_WM_TAG_VERSION" val="1.0"/>
  <p:tag name="KSO_WM_BEAUTIFY_FLAG" val="#wm#"/>
</p:tagLst>
</file>

<file path=ppt/tags/tag24.xml><?xml version="1.0" encoding="utf-8"?>
<p:tagLst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DIAGRAM_GROUP_CODE" val="m1-1"/>
  <p:tag name="KSO_WM_UNIT_TYPE" val="m_h_a"/>
  <p:tag name="KSO_WM_UNIT_INDEX" val="1_2_1"/>
  <p:tag name="KSO_WM_UNIT_ID" val="diagram20199373_2*m_h_a*1_2_1"/>
  <p:tag name="KSO_WM_TEMPLATE_CATEGORY" val="diagram"/>
  <p:tag name="KSO_WM_TEMPLATE_INDEX" val="20199373"/>
  <p:tag name="KSO_WM_UNIT_LAYERLEVEL" val="1_1_1"/>
  <p:tag name="KSO_WM_TAG_VERSION" val="1.0"/>
  <p:tag name="KSO_WM_BEAUTIFY_FLAG" val="#wm#"/>
  <p:tag name="KSO_WM_UNIT_PRESET_TEXT" val="添加标题"/>
</p:tagLst>
</file>

<file path=ppt/tags/tag25.xml><?xml version="1.0" encoding="utf-8"?>
<p:tagLst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DIAGRAM_GROUP_CODE" val="m1-1"/>
  <p:tag name="KSO_WM_UNIT_TYPE" val="m_h_a"/>
  <p:tag name="KSO_WM_UNIT_INDEX" val="1_3_1"/>
  <p:tag name="KSO_WM_UNIT_ID" val="diagram20199373_2*m_h_a*1_3_1"/>
  <p:tag name="KSO_WM_TEMPLATE_CATEGORY" val="diagram"/>
  <p:tag name="KSO_WM_TEMPLATE_INDEX" val="20199373"/>
  <p:tag name="KSO_WM_UNIT_LAYERLEVEL" val="1_1_1"/>
  <p:tag name="KSO_WM_TAG_VERSION" val="1.0"/>
  <p:tag name="KSO_WM_BEAUTIFY_FLAG" val="#wm#"/>
  <p:tag name="KSO_WM_UNIT_PRESET_TEXT" val="添加标题"/>
</p:tagLst>
</file>

<file path=ppt/tags/tag26.xml><?xml version="1.0" encoding="utf-8"?>
<p:tagLst xmlns:p="http://schemas.openxmlformats.org/presentationml/2006/main">
  <p:tag name="KSO_WM_UNIT_NOCLEAR" val="0"/>
  <p:tag name="KSO_WM_UNIT_VALUE" val="66"/>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199373_2*m_h_f*1_1_1"/>
  <p:tag name="KSO_WM_TEMPLATE_CATEGORY" val="diagram"/>
  <p:tag name="KSO_WM_TEMPLATE_INDEX" val="20199373"/>
  <p:tag name="KSO_WM_UNIT_LAYERLEVEL" val="1_1_1"/>
  <p:tag name="KSO_WM_TAG_VERSION" val="1.0"/>
  <p:tag name="KSO_WM_BEAUTIFY_FLAG" val="#wm#"/>
  <p:tag name="KSO_WM_UNIT_PRESET_TEXT" val="单击此处添加文本具体内容，简明扼要的阐述您的观点。"/>
</p:tagLst>
</file>

<file path=ppt/tags/tag27.xml><?xml version="1.0" encoding="utf-8"?>
<p:tagLst xmlns:p="http://schemas.openxmlformats.org/presentationml/2006/main">
  <p:tag name="KSO_WM_UNIT_NOCLEAR" val="0"/>
  <p:tag name="KSO_WM_UNIT_VALUE" val="66"/>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199373_2*m_h_f*1_2_1"/>
  <p:tag name="KSO_WM_TEMPLATE_CATEGORY" val="diagram"/>
  <p:tag name="KSO_WM_TEMPLATE_INDEX" val="20199373"/>
  <p:tag name="KSO_WM_UNIT_LAYERLEVEL" val="1_1_1"/>
  <p:tag name="KSO_WM_TAG_VERSION" val="1.0"/>
  <p:tag name="KSO_WM_BEAUTIFY_FLAG" val="#wm#"/>
  <p:tag name="KSO_WM_UNIT_PRESET_TEXT" val="单击此处添加文本具体内容，简明扼要的阐述您的观点。"/>
</p:tagLst>
</file>

<file path=ppt/tags/tag28.xml><?xml version="1.0" encoding="utf-8"?>
<p:tagLst xmlns:p="http://schemas.openxmlformats.org/presentationml/2006/main">
  <p:tag name="KSO_WM_UNIT_NOCLEAR" val="0"/>
  <p:tag name="KSO_WM_UNIT_VALUE" val="66"/>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20199373_2*m_h_f*1_3_1"/>
  <p:tag name="KSO_WM_TEMPLATE_CATEGORY" val="diagram"/>
  <p:tag name="KSO_WM_TEMPLATE_INDEX" val="20199373"/>
  <p:tag name="KSO_WM_UNIT_LAYERLEVEL" val="1_1_1"/>
  <p:tag name="KSO_WM_TAG_VERSION" val="1.0"/>
  <p:tag name="KSO_WM_BEAUTIFY_FLAG" val="#wm#"/>
  <p:tag name="KSO_WM_UNIT_PRESET_TEXT" val="单击此处添加文本具体内容，简明扼要的阐述您的观点。"/>
</p:tagLst>
</file>

<file path=ppt/tags/tag29.xml><?xml version="1.0" encoding="utf-8"?>
<p:tagLst xmlns:p="http://schemas.openxmlformats.org/presentationml/2006/main">
  <p:tag name="KSO_WM_UNIT_VALUE" val="95*104"/>
  <p:tag name="KSO_WM_UNIT_HIGHLIGHT" val="0"/>
  <p:tag name="KSO_WM_UNIT_COMPATIBLE" val="0"/>
  <p:tag name="KSO_WM_UNIT_DIAGRAM_ISNUMVISUAL" val="0"/>
  <p:tag name="KSO_WM_UNIT_DIAGRAM_ISREFERUNIT" val="0"/>
  <p:tag name="KSO_WM_DIAGRAM_GROUP_CODE" val="m1-1"/>
  <p:tag name="KSO_WM_UNIT_TYPE" val="m_h_x"/>
  <p:tag name="KSO_WM_UNIT_INDEX" val="1_3_1"/>
  <p:tag name="KSO_WM_UNIT_ID" val="diagram20199373_2*m_h_x*1_3_1"/>
  <p:tag name="KSO_WM_TEMPLATE_CATEGORY" val="diagram"/>
  <p:tag name="KSO_WM_TEMPLATE_INDEX" val="20199373"/>
  <p:tag name="KSO_WM_UNIT_LAYERLEVEL" val="1_1_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diagram20199373_2*i*3"/>
  <p:tag name="KSO_WM_TEMPLATE_CATEGORY" val="diagram"/>
  <p:tag name="KSO_WM_TEMPLATE_INDEX" val="20199373"/>
  <p:tag name="KSO_WM_UNIT_LAYERLEVEL" val="1"/>
  <p:tag name="KSO_WM_TAG_VERSION" val="1.0"/>
  <p:tag name="KSO_WM_BEAUTIFY_FLAG" val="#wm#"/>
</p:tagLst>
</file>

<file path=ppt/tags/tag30.xml><?xml version="1.0" encoding="utf-8"?>
<p:tagLst xmlns:p="http://schemas.openxmlformats.org/presentationml/2006/main">
  <p:tag name="KSO_WPP_MARK_KEY" val="13c37912-10ab-4c76-966f-616c374a70a5"/>
  <p:tag name="COMMONDATA" val="eyJjb3VudCI6MywiaGRpZCI6Ijg1YmNiZDI1NzRmM2UxMDM2ZjBhZGVlYmJjZGFlNzQyIiwidXNlckNvdW50IjozfQ=="/>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4"/>
  <p:tag name="KSO_WM_UNIT_ID" val="diagram20199373_2*i*4"/>
  <p:tag name="KSO_WM_TEMPLATE_CATEGORY" val="diagram"/>
  <p:tag name="KSO_WM_TEMPLATE_INDEX" val="20199373"/>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199373_2*m_h_i*1_3_1"/>
  <p:tag name="KSO_WM_TEMPLATE_CATEGORY" val="diagram"/>
  <p:tag name="KSO_WM_TEMPLATE_INDEX" val="20199373"/>
  <p:tag name="KSO_WM_UNIT_LAYERLEVEL" val="1_1_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199373_2*m_h_i*1_3_2"/>
  <p:tag name="KSO_WM_TEMPLATE_CATEGORY" val="diagram"/>
  <p:tag name="KSO_WM_TEMPLATE_INDEX" val="20199373"/>
  <p:tag name="KSO_WM_UNIT_LAYERLEVEL" val="1_1_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199373_2*m_h_i*1_3_3"/>
  <p:tag name="KSO_WM_TEMPLATE_CATEGORY" val="diagram"/>
  <p:tag name="KSO_WM_TEMPLATE_INDEX" val="20199373"/>
  <p:tag name="KSO_WM_UNIT_LAYERLEVEL" val="1_1_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199373_2*m_h_i*1_3_4"/>
  <p:tag name="KSO_WM_TEMPLATE_CATEGORY" val="diagram"/>
  <p:tag name="KSO_WM_TEMPLATE_INDEX" val="20199373"/>
  <p:tag name="KSO_WM_UNIT_LAYERLEVEL" val="1_1_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199373_2*m_h_i*1_1_1"/>
  <p:tag name="KSO_WM_TEMPLATE_CATEGORY" val="diagram"/>
  <p:tag name="KSO_WM_TEMPLATE_INDEX" val="20199373"/>
  <p:tag name="KSO_WM_UNIT_LAYERLEVEL" val="1_1_1"/>
  <p:tag name="KSO_WM_TAG_VERSION" val="1.0"/>
  <p:tag name="KSO_WM_BEAUTIFY_FLAG" val="#wm#"/>
</p:tagLst>
</file>

<file path=ppt/theme/theme1.xml><?xml version="1.0" encoding="utf-8"?>
<a:theme xmlns:a="http://schemas.openxmlformats.org/drawingml/2006/main" name="Office Theme">
  <a:themeElements>
    <a:clrScheme name="Custom 36">
      <a:dk1>
        <a:srgbClr val="000000"/>
      </a:dk1>
      <a:lt1>
        <a:srgbClr val="FFFFFF"/>
      </a:lt1>
      <a:dk2>
        <a:srgbClr val="44546A"/>
      </a:dk2>
      <a:lt2>
        <a:srgbClr val="E7E6E6"/>
      </a:lt2>
      <a:accent1>
        <a:srgbClr val="FDC544"/>
      </a:accent1>
      <a:accent2>
        <a:srgbClr val="FDC544"/>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etton Colorful v.1">
      <a:dk1>
        <a:sysClr val="windowText" lastClr="000000"/>
      </a:dk1>
      <a:lt1>
        <a:sysClr val="window" lastClr="FFFFFF"/>
      </a:lt1>
      <a:dk2>
        <a:srgbClr val="231D1F"/>
      </a:dk2>
      <a:lt2>
        <a:srgbClr val="ECF0F1"/>
      </a:lt2>
      <a:accent1>
        <a:srgbClr val="E74C3C"/>
      </a:accent1>
      <a:accent2>
        <a:srgbClr val="F39C12"/>
      </a:accent2>
      <a:accent3>
        <a:srgbClr val="2ECC71"/>
      </a:accent3>
      <a:accent4>
        <a:srgbClr val="2980B9"/>
      </a:accent4>
      <a:accent5>
        <a:srgbClr val="16A085"/>
      </a:accent5>
      <a:accent6>
        <a:srgbClr val="9BBB59"/>
      </a:accent6>
      <a:hlink>
        <a:srgbClr val="E74C3C"/>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1662</Words>
  <Application>WPS 演示</Application>
  <PresentationFormat/>
  <Paragraphs>206</Paragraphs>
  <Slides>18</Slides>
  <Notes>0</Notes>
  <HiddenSlides>0</HiddenSlides>
  <MMClips>0</MMClips>
  <ScaleCrop>false</ScaleCrop>
  <HeadingPairs>
    <vt:vector size="6" baseType="variant">
      <vt:variant>
        <vt:lpstr>已用的字体</vt:lpstr>
      </vt:variant>
      <vt:variant>
        <vt:i4>33</vt:i4>
      </vt:variant>
      <vt:variant>
        <vt:lpstr>主题</vt:lpstr>
      </vt:variant>
      <vt:variant>
        <vt:i4>2</vt:i4>
      </vt:variant>
      <vt:variant>
        <vt:lpstr>幻灯片标题</vt:lpstr>
      </vt:variant>
      <vt:variant>
        <vt:i4>18</vt:i4>
      </vt:variant>
    </vt:vector>
  </HeadingPairs>
  <TitlesOfParts>
    <vt:vector size="53" baseType="lpstr">
      <vt:lpstr>Arial</vt:lpstr>
      <vt:lpstr>宋体</vt:lpstr>
      <vt:lpstr>Wingdings</vt:lpstr>
      <vt:lpstr>微软雅黑</vt:lpstr>
      <vt:lpstr>zcoolwenyiti</vt:lpstr>
      <vt:lpstr>思源黑体</vt:lpstr>
      <vt:lpstr>思源黑体</vt:lpstr>
      <vt:lpstr>庞门正道标题体</vt:lpstr>
      <vt:lpstr>思源黑体 CN Normal</vt:lpstr>
      <vt:lpstr>黑体</vt:lpstr>
      <vt:lpstr>Source Han Sans SC</vt:lpstr>
      <vt:lpstr>FZHei-B01S</vt:lpstr>
      <vt:lpstr>Calibri</vt:lpstr>
      <vt:lpstr>Times New Roman</vt:lpstr>
      <vt:lpstr>Open Sans</vt:lpstr>
      <vt:lpstr>Source Han Sans CN</vt:lpstr>
      <vt:lpstr>Roboto</vt:lpstr>
      <vt:lpstr>Lato</vt:lpstr>
      <vt:lpstr>Source Han Sans CN</vt:lpstr>
      <vt:lpstr>Roboto</vt:lpstr>
      <vt:lpstr>思源黑体 CN Normal</vt:lpstr>
      <vt:lpstr>Source Han Sans SC</vt:lpstr>
      <vt:lpstr>Abel</vt:lpstr>
      <vt:lpstr>ksdb</vt:lpstr>
      <vt:lpstr>Roboto Condensed Light</vt:lpstr>
      <vt:lpstr>FontAwesome</vt:lpstr>
      <vt:lpstr>Open Sans Light</vt:lpstr>
      <vt:lpstr>Arial Unicode MS</vt:lpstr>
      <vt:lpstr>Calibri Light</vt:lpstr>
      <vt:lpstr>等线</vt:lpstr>
      <vt:lpstr>Yu Gothic UI</vt:lpstr>
      <vt:lpstr>Segoe Print</vt:lpstr>
      <vt:lpstr>Verdana</vt:lpstr>
      <vt:lpstr>Office Theme</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鱼的^记忆＆^</cp:lastModifiedBy>
  <cp:revision>4</cp:revision>
  <dcterms:created xsi:type="dcterms:W3CDTF">2022-12-12T08:26:00Z</dcterms:created>
  <dcterms:modified xsi:type="dcterms:W3CDTF">2022-12-12T09:10:11Z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2052-11.1.0.13607</vt:lpwstr>
  </property>
  <property fmtid="{D5CDD505-2E9C-101B-9397-08002B2CF9AE}" pid="3" name="KSOTemplateUUID">
    <vt:lpwstr>v1.0_mb_6LcPOIOSQg3kx9GC1ufGNw==</vt:lpwstr>
  </property>
  <property fmtid="{D5CDD505-2E9C-101B-9397-08002B2CF9AE}" pid="4" name="ICV">
    <vt:lpwstr>A6D14B51DDD348E2850CE60301BB7AF1</vt:lpwstr>
  </property>
</Properties>
</file>