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7" r:id="rId3"/>
    <p:sldId id="258" r:id="rId4"/>
    <p:sldId id="277" r:id="rId5"/>
    <p:sldId id="281" r:id="rId6"/>
    <p:sldId id="265" r:id="rId7"/>
    <p:sldId id="269" r:id="rId8"/>
    <p:sldId id="256" r:id="rId9"/>
  </p:sldIdLst>
  <p:sldSz cx="12192000" cy="6858000"/>
  <p:notesSz cx="6858000" cy="9144000"/>
  <p:embeddedFontLst>
    <p:embeddedFont>
      <p:font typeface="华文行楷" panose="02010800040101010101" pitchFamily="2" charset="-122"/>
      <p:regular r:id="rId14"/>
    </p:embeddedFont>
    <p:embeddedFont>
      <p:font typeface="演示悠然小楷" panose="00000500000000000000" pitchFamily="2" charset="-122"/>
      <p:regular r:id="rId15"/>
    </p:embeddedFont>
    <p:embeddedFont>
      <p:font typeface="思源黑体 CN Light" panose="02010600030101010101" pitchFamily="34" charset="-122"/>
      <p:regular r:id="rId16"/>
    </p:embeddedFont>
    <p:embeddedFont>
      <p:font typeface="方正姚体" panose="02010601030101010101" pitchFamily="2" charset="-122"/>
      <p:regular r:id="rId17"/>
    </p:embeddedFont>
    <p:embeddedFont>
      <p:font typeface="思源宋体 CN Heavy" panose="02010600030101010101" pitchFamily="18" charset="-122"/>
      <p:regular r:id="rId18"/>
    </p:embeddedFont>
    <p:embeddedFont>
      <p:font typeface="思源宋体 CN" panose="02010600030101010101" pitchFamily="18" charset="-122"/>
      <p:regular r:id="rId19"/>
    </p:embeddedFont>
    <p:embeddedFont>
      <p:font typeface="思源黑体 CN Bold" panose="02010600030101010101" pitchFamily="34" charset="-122"/>
      <p:regular r:id="rId20"/>
    </p:embeddedFont>
    <p:embeddedFont>
      <p:font typeface="华文隶书" panose="02010800040101010101" charset="-122"/>
      <p:regular r:id="rId21"/>
    </p:embeddedFont>
    <p:embeddedFont>
      <p:font typeface="微软雅黑 Light" panose="020B0502040204020203" charset="-122"/>
      <p:regular r:id="rId22"/>
    </p:embeddedFont>
    <p:embeddedFont>
      <p:font typeface="华文楷体" panose="02010600040101010101" charset="-122"/>
      <p:regular r:id="rId23"/>
    </p:embeddedFont>
    <p:embeddedFont>
      <p:font typeface="等线" panose="02010600030101010101" charset="-122"/>
      <p:regular r:id="rId24"/>
    </p:embeddedFont>
    <p:embeddedFont>
      <p:font typeface="等线 Light" panose="02010600030101010101" charset="-122"/>
      <p:regular r:id="rId25"/>
    </p:embeddedFont>
  </p:embeddedFontLst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页" id="{976D514A-D7D7-414A-96B0-7341C5C6BC28}">
          <p14:sldIdLst>
            <p14:sldId id="257"/>
          </p14:sldIdLst>
        </p14:section>
        <p14:section name="目录页" id="{E5F61327-A650-4A01-A18D-F1DC0094F5A0}">
          <p14:sldIdLst>
            <p14:sldId id="258"/>
          </p14:sldIdLst>
        </p14:section>
        <p14:section name="第一部分" id="{E05CE914-18B2-4F6C-9DEF-7A69ED1340CC}">
          <p14:sldIdLst>
            <p14:sldId id="277"/>
            <p14:sldId id="281"/>
          </p14:sldIdLst>
        </p14:section>
        <p14:section name="第二部分" id="{C9F3186D-F955-4E97-989B-E944647F3A29}">
          <p14:sldIdLst>
            <p14:sldId id="265"/>
          </p14:sldIdLst>
        </p14:section>
        <p14:section name="第三部分" id="{DAFDEEC0-2CE1-45EA-9C68-18E1684ABE79}">
          <p14:sldIdLst>
            <p14:sldId id="269"/>
          </p14:sldIdLst>
        </p14:section>
        <p14:section name="结尾页" id="{37AAFDFD-3866-4B9D-8781-081A737DDD70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>
        <p15:guide id="4" orient="horz" pos="4119" userDrawn="1">
          <p15:clr>
            <a:srgbClr val="A4A3A4"/>
          </p15:clr>
        </p15:guide>
        <p15:guide id="5" pos="229" userDrawn="1">
          <p15:clr>
            <a:srgbClr val="A4A3A4"/>
          </p15:clr>
        </p15:guide>
        <p15:guide id="7" orient="horz" pos="152" userDrawn="1">
          <p15:clr>
            <a:srgbClr val="A4A3A4"/>
          </p15:clr>
        </p15:guide>
        <p15:guide id="11" pos="7445" userDrawn="1">
          <p15:clr>
            <a:srgbClr val="A4A3A4"/>
          </p15:clr>
        </p15:guide>
        <p15:guide id="23" orient="horz" pos="2221" userDrawn="1">
          <p15:clr>
            <a:srgbClr val="A4A3A4"/>
          </p15:clr>
        </p15:guide>
        <p15:guide id="5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5B45"/>
    <a:srgbClr val="EFEEED"/>
    <a:srgbClr val="5B5A58"/>
    <a:srgbClr val="333230"/>
    <a:srgbClr val="838383"/>
    <a:srgbClr val="F8F7F8"/>
    <a:srgbClr val="D37463"/>
    <a:srgbClr val="333244"/>
    <a:srgbClr val="B1B1B1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67" autoAdjust="0"/>
    <p:restoredTop sz="94730" autoAdjust="0"/>
  </p:normalViewPr>
  <p:slideViewPr>
    <p:cSldViewPr snapToGrid="0" showGuides="1">
      <p:cViewPr varScale="1">
        <p:scale>
          <a:sx n="101" d="100"/>
          <a:sy n="101" d="100"/>
        </p:scale>
        <p:origin x="72" y="488"/>
      </p:cViewPr>
      <p:guideLst>
        <p:guide orient="horz" pos="4119"/>
        <p:guide pos="229"/>
        <p:guide orient="horz" pos="152"/>
        <p:guide pos="7445"/>
        <p:guide orient="horz" pos="222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gs" Target="tags/tag1.xml"/><Relationship Id="rId25" Type="http://schemas.openxmlformats.org/officeDocument/2006/relationships/font" Target="fonts/font12.fntdata"/><Relationship Id="rId24" Type="http://schemas.openxmlformats.org/officeDocument/2006/relationships/font" Target="fonts/font11.fntdata"/><Relationship Id="rId23" Type="http://schemas.openxmlformats.org/officeDocument/2006/relationships/font" Target="fonts/font10.fntdata"/><Relationship Id="rId22" Type="http://schemas.openxmlformats.org/officeDocument/2006/relationships/font" Target="fonts/font9.fntdata"/><Relationship Id="rId21" Type="http://schemas.openxmlformats.org/officeDocument/2006/relationships/font" Target="fonts/font8.fntdata"/><Relationship Id="rId20" Type="http://schemas.openxmlformats.org/officeDocument/2006/relationships/font" Target="fonts/font7.fntdata"/><Relationship Id="rId2" Type="http://schemas.openxmlformats.org/officeDocument/2006/relationships/theme" Target="theme/theme1.xml"/><Relationship Id="rId19" Type="http://schemas.openxmlformats.org/officeDocument/2006/relationships/font" Target="fonts/font6.fntdata"/><Relationship Id="rId18" Type="http://schemas.openxmlformats.org/officeDocument/2006/relationships/font" Target="fonts/font5.fntdata"/><Relationship Id="rId17" Type="http://schemas.openxmlformats.org/officeDocument/2006/relationships/font" Target="fonts/font4.fntdata"/><Relationship Id="rId16" Type="http://schemas.openxmlformats.org/officeDocument/2006/relationships/font" Target="fonts/font3.fntdata"/><Relationship Id="rId15" Type="http://schemas.openxmlformats.org/officeDocument/2006/relationships/font" Target="fonts/font2.fntdata"/><Relationship Id="rId14" Type="http://schemas.openxmlformats.org/officeDocument/2006/relationships/font" Target="fonts/font1.fntdata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59EAA1-634F-4E00-9339-B51D0D95730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331A0E-B2F7-450A-BAEC-7B8D48D7FA4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4B80-43C0-4EF9-A36D-3C4A775A8D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7D35D-356C-46A7-8EB5-B2FDC7A344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4B80-43C0-4EF9-A36D-3C4A775A8D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7D35D-356C-46A7-8EB5-B2FDC7A344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4B80-43C0-4EF9-A36D-3C4A775A8D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7D35D-356C-46A7-8EB5-B2FDC7A344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4B80-43C0-4EF9-A36D-3C4A775A8D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7D35D-356C-46A7-8EB5-B2FDC7A344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4B80-43C0-4EF9-A36D-3C4A775A8D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7D35D-356C-46A7-8EB5-B2FDC7A344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4B80-43C0-4EF9-A36D-3C4A775A8D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7D35D-356C-46A7-8EB5-B2FDC7A344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4B80-43C0-4EF9-A36D-3C4A775A8D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7D35D-356C-46A7-8EB5-B2FDC7A344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4B80-43C0-4EF9-A36D-3C4A775A8D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7D35D-356C-46A7-8EB5-B2FDC7A344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4B80-43C0-4EF9-A36D-3C4A775A8D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7D35D-356C-46A7-8EB5-B2FDC7A344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4B80-43C0-4EF9-A36D-3C4A775A8D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7D35D-356C-46A7-8EB5-B2FDC7A344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4B80-43C0-4EF9-A36D-3C4A775A8D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7D35D-356C-46A7-8EB5-B2FDC7A344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F4B80-43C0-4EF9-A36D-3C4A775A8D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7D35D-356C-46A7-8EB5-B2FDC7A3443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jpeg"/><Relationship Id="rId8" Type="http://schemas.openxmlformats.org/officeDocument/2006/relationships/image" Target="../media/image11.jpeg"/><Relationship Id="rId7" Type="http://schemas.openxmlformats.org/officeDocument/2006/relationships/image" Target="../media/image10.emf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microsoft.com/office/2007/relationships/hdphoto" Target="../media/image2.wdp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image14.wdp"/><Relationship Id="rId3" Type="http://schemas.openxmlformats.org/officeDocument/2006/relationships/image" Target="../media/image13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7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microsoft.com/office/2007/relationships/hdphoto" Target="../media/image21.wdp"/><Relationship Id="rId5" Type="http://schemas.openxmlformats.org/officeDocument/2006/relationships/image" Target="../media/image20.png"/><Relationship Id="rId4" Type="http://schemas.microsoft.com/office/2007/relationships/hdphoto" Target="../media/image19.wdp"/><Relationship Id="rId3" Type="http://schemas.openxmlformats.org/officeDocument/2006/relationships/image" Target="../media/image18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email">
            <a:alphaModFix amt="70000"/>
            <a:grayscl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0"/>
            <a:ext cx="12193057" cy="6858000"/>
          </a:xfrm>
          <a:prstGeom prst="rect">
            <a:avLst/>
          </a:prstGeom>
          <a:gradFill flip="none" rotWithShape="1">
            <a:gsLst>
              <a:gs pos="78000">
                <a:schemeClr val="bg1">
                  <a:alpha val="46000"/>
                </a:schemeClr>
              </a:gs>
              <a:gs pos="0">
                <a:srgbClr val="F9F7F8">
                  <a:alpha val="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12193057" cy="6858000"/>
          </a:xfrm>
          <a:prstGeom prst="rect">
            <a:avLst/>
          </a:prstGeom>
          <a:gradFill flip="none" rotWithShape="1">
            <a:gsLst>
              <a:gs pos="68000">
                <a:srgbClr val="EAE9E7">
                  <a:alpha val="0"/>
                </a:srgbClr>
              </a:gs>
              <a:gs pos="0">
                <a:srgbClr val="EAE9E7">
                  <a:alpha val="7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250290" y="2126297"/>
            <a:ext cx="2085827" cy="2646878"/>
          </a:xfrm>
          <a:prstGeom prst="rect">
            <a:avLst/>
          </a:prstGeom>
          <a:noFill/>
          <a:ln w="25400"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zh-CN" altLang="en-US" sz="9600" b="1" dirty="0">
                <a:ln w="19050">
                  <a:noFill/>
                </a:ln>
                <a:gradFill flip="none" rotWithShape="1">
                  <a:gsLst>
                    <a:gs pos="33000">
                      <a:srgbClr val="2C2B29"/>
                    </a:gs>
                    <a:gs pos="0">
                      <a:srgbClr val="6E6E6E">
                        <a:alpha val="95000"/>
                      </a:srgbClr>
                    </a:gs>
                  </a:gsLst>
                  <a:lin ang="16200000" scaled="1"/>
                  <a:tileRect/>
                </a:gradFill>
                <a:latin typeface="华文行楷" panose="02010800040101010101" pitchFamily="2" charset="-122"/>
                <a:ea typeface="华文行楷" panose="02010800040101010101" pitchFamily="2" charset="-122"/>
              </a:rPr>
              <a:t>广</a:t>
            </a:r>
            <a:endParaRPr lang="zh-CN" altLang="en-US" sz="9600" b="1" dirty="0">
              <a:ln w="19050">
                <a:noFill/>
              </a:ln>
              <a:gradFill flip="none" rotWithShape="1">
                <a:gsLst>
                  <a:gs pos="33000">
                    <a:srgbClr val="2C2B29"/>
                  </a:gs>
                  <a:gs pos="0">
                    <a:srgbClr val="6E6E6E">
                      <a:alpha val="95000"/>
                    </a:srgbClr>
                  </a:gs>
                </a:gsLst>
                <a:lin ang="16200000" scaled="1"/>
                <a:tileRect/>
              </a:gra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185041" y="1208930"/>
            <a:ext cx="2085827" cy="2646878"/>
          </a:xfrm>
          <a:prstGeom prst="rect">
            <a:avLst/>
          </a:prstGeom>
          <a:noFill/>
          <a:ln w="25400"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zh-CN" altLang="en-US" sz="16600" dirty="0">
                <a:ln w="19050">
                  <a:noFill/>
                </a:ln>
                <a:gradFill flip="none" rotWithShape="1">
                  <a:gsLst>
                    <a:gs pos="33000">
                      <a:srgbClr val="2C2B29"/>
                    </a:gs>
                    <a:gs pos="0">
                      <a:srgbClr val="6E6E6E">
                        <a:alpha val="95000"/>
                      </a:srgbClr>
                    </a:gs>
                  </a:gsLst>
                  <a:lin ang="16200000" scaled="1"/>
                  <a:tileRect/>
                </a:gradFill>
                <a:latin typeface="演示悠然小楷" panose="00000500000000000000" pitchFamily="2" charset="-122"/>
                <a:ea typeface="演示悠然小楷" panose="00000500000000000000" pitchFamily="2" charset="-122"/>
              </a:rPr>
              <a:t>东</a:t>
            </a:r>
            <a:endParaRPr lang="zh-CN" altLang="en-US" sz="16600" dirty="0">
              <a:ln w="19050">
                <a:noFill/>
              </a:ln>
              <a:gradFill flip="none" rotWithShape="1">
                <a:gsLst>
                  <a:gs pos="33000">
                    <a:srgbClr val="2C2B29"/>
                  </a:gs>
                  <a:gs pos="0">
                    <a:srgbClr val="6E6E6E">
                      <a:alpha val="95000"/>
                    </a:srgbClr>
                  </a:gs>
                </a:gsLst>
                <a:lin ang="16200000" scaled="1"/>
                <a:tileRect/>
              </a:gra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87099" y="320700"/>
            <a:ext cx="3467276" cy="186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100" dirty="0">
              <a:solidFill>
                <a:srgbClr val="6E6E6E"/>
              </a:solidFill>
              <a:latin typeface="思源黑体 CN Light" panose="02010600030101010101" pitchFamily="34" charset="-122"/>
              <a:ea typeface="思源黑体 CN Light" panose="02010600030101010101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80060" y="4303395"/>
            <a:ext cx="4545965" cy="12052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400" dirty="0">
              <a:solidFill>
                <a:srgbClr val="838383"/>
              </a:solidFill>
              <a:latin typeface="思源黑体 CN Light" panose="02010600030101010101" pitchFamily="34" charset="-122"/>
              <a:ea typeface="思源黑体 CN Light" panose="02010600030101010101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8228" y="3986310"/>
            <a:ext cx="6049886" cy="186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400" spc="110" dirty="0">
              <a:solidFill>
                <a:srgbClr val="6E6E6E"/>
              </a:solidFill>
              <a:latin typeface="思源黑体 CN Light" panose="02010600030101010101" pitchFamily="34" charset="-122"/>
              <a:ea typeface="思源黑体 CN Light" panose="02010600030101010101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852300" y="2290733"/>
            <a:ext cx="32410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zh-CN" sz="2800" spc="300" dirty="0">
                <a:gradFill>
                  <a:gsLst>
                    <a:gs pos="91000">
                      <a:srgbClr val="2C2B29"/>
                    </a:gs>
                    <a:gs pos="31000">
                      <a:srgbClr val="6E6E6E"/>
                    </a:gs>
                  </a:gsLst>
                  <a:lin ang="16200000" scaled="1"/>
                </a:gradFill>
                <a:latin typeface="演示悠然小楷" panose="00000500000000000000" pitchFamily="2" charset="-122"/>
                <a:ea typeface="演示悠然小楷" panose="00000500000000000000" pitchFamily="2" charset="-122"/>
              </a:rPr>
              <a:t>Guangdong</a:t>
            </a:r>
            <a:endParaRPr lang="zh-CN" altLang="en-US" sz="2800" spc="300" dirty="0">
              <a:gradFill>
                <a:gsLst>
                  <a:gs pos="91000">
                    <a:srgbClr val="2C2B29"/>
                  </a:gs>
                  <a:gs pos="31000">
                    <a:srgbClr val="6E6E6E"/>
                  </a:gs>
                </a:gsLst>
                <a:lin ang="16200000" scaled="1"/>
              </a:gra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sp>
        <p:nvSpPr>
          <p:cNvPr id="16" name="矩形: 对角圆角 15"/>
          <p:cNvSpPr/>
          <p:nvPr/>
        </p:nvSpPr>
        <p:spPr>
          <a:xfrm>
            <a:off x="643684" y="2047847"/>
            <a:ext cx="485127" cy="518779"/>
          </a:xfrm>
          <a:custGeom>
            <a:avLst/>
            <a:gdLst>
              <a:gd name="connsiteX0" fmla="*/ 78828 w 259200"/>
              <a:gd name="connsiteY0" fmla="*/ 0 h 432000"/>
              <a:gd name="connsiteX1" fmla="*/ 186785 w 259200"/>
              <a:gd name="connsiteY1" fmla="*/ 0 h 432000"/>
              <a:gd name="connsiteX2" fmla="*/ 259200 w 259200"/>
              <a:gd name="connsiteY2" fmla="*/ 72415 h 432000"/>
              <a:gd name="connsiteX3" fmla="*/ 259200 w 259200"/>
              <a:gd name="connsiteY3" fmla="*/ 353172 h 432000"/>
              <a:gd name="connsiteX4" fmla="*/ 180372 w 259200"/>
              <a:gd name="connsiteY4" fmla="*/ 432000 h 432000"/>
              <a:gd name="connsiteX5" fmla="*/ 72415 w 259200"/>
              <a:gd name="connsiteY5" fmla="*/ 432000 h 432000"/>
              <a:gd name="connsiteX6" fmla="*/ 0 w 259200"/>
              <a:gd name="connsiteY6" fmla="*/ 359585 h 432000"/>
              <a:gd name="connsiteX7" fmla="*/ 0 w 259200"/>
              <a:gd name="connsiteY7" fmla="*/ 78828 h 432000"/>
              <a:gd name="connsiteX8" fmla="*/ 78828 w 259200"/>
              <a:gd name="connsiteY8" fmla="*/ 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9200" h="432000" fill="none" extrusionOk="0">
                <a:moveTo>
                  <a:pt x="78828" y="0"/>
                </a:moveTo>
                <a:cubicBezTo>
                  <a:pt x="131269" y="-3903"/>
                  <a:pt x="155067" y="71"/>
                  <a:pt x="186785" y="0"/>
                </a:cubicBezTo>
                <a:cubicBezTo>
                  <a:pt x="231222" y="-2865"/>
                  <a:pt x="252306" y="30657"/>
                  <a:pt x="259200" y="72415"/>
                </a:cubicBezTo>
                <a:cubicBezTo>
                  <a:pt x="252322" y="160931"/>
                  <a:pt x="254728" y="213088"/>
                  <a:pt x="259200" y="353172"/>
                </a:cubicBezTo>
                <a:cubicBezTo>
                  <a:pt x="255082" y="393867"/>
                  <a:pt x="219892" y="431715"/>
                  <a:pt x="180372" y="432000"/>
                </a:cubicBezTo>
                <a:cubicBezTo>
                  <a:pt x="152669" y="435033"/>
                  <a:pt x="110719" y="433794"/>
                  <a:pt x="72415" y="432000"/>
                </a:cubicBezTo>
                <a:cubicBezTo>
                  <a:pt x="39926" y="430475"/>
                  <a:pt x="8891" y="401023"/>
                  <a:pt x="0" y="359585"/>
                </a:cubicBezTo>
                <a:cubicBezTo>
                  <a:pt x="-10985" y="258257"/>
                  <a:pt x="-5373" y="147348"/>
                  <a:pt x="0" y="78828"/>
                </a:cubicBezTo>
                <a:cubicBezTo>
                  <a:pt x="-2233" y="38837"/>
                  <a:pt x="24489" y="576"/>
                  <a:pt x="78828" y="0"/>
                </a:cubicBezTo>
                <a:close/>
              </a:path>
              <a:path w="259200" h="432000" stroke="0" extrusionOk="0">
                <a:moveTo>
                  <a:pt x="78828" y="0"/>
                </a:moveTo>
                <a:cubicBezTo>
                  <a:pt x="129900" y="4029"/>
                  <a:pt x="142626" y="-4458"/>
                  <a:pt x="186785" y="0"/>
                </a:cubicBezTo>
                <a:cubicBezTo>
                  <a:pt x="230704" y="777"/>
                  <a:pt x="257392" y="24670"/>
                  <a:pt x="259200" y="72415"/>
                </a:cubicBezTo>
                <a:cubicBezTo>
                  <a:pt x="258252" y="191189"/>
                  <a:pt x="252191" y="227830"/>
                  <a:pt x="259200" y="353172"/>
                </a:cubicBezTo>
                <a:cubicBezTo>
                  <a:pt x="264934" y="399448"/>
                  <a:pt x="225853" y="432231"/>
                  <a:pt x="180372" y="432000"/>
                </a:cubicBezTo>
                <a:cubicBezTo>
                  <a:pt x="131560" y="432426"/>
                  <a:pt x="103323" y="427980"/>
                  <a:pt x="72415" y="432000"/>
                </a:cubicBezTo>
                <a:cubicBezTo>
                  <a:pt x="30861" y="433371"/>
                  <a:pt x="7280" y="400877"/>
                  <a:pt x="0" y="359585"/>
                </a:cubicBezTo>
                <a:cubicBezTo>
                  <a:pt x="11531" y="230670"/>
                  <a:pt x="-12763" y="179163"/>
                  <a:pt x="0" y="78828"/>
                </a:cubicBezTo>
                <a:cubicBezTo>
                  <a:pt x="-7726" y="34042"/>
                  <a:pt x="43488" y="6703"/>
                  <a:pt x="78828" y="0"/>
                </a:cubicBezTo>
                <a:close/>
              </a:path>
            </a:pathLst>
          </a:custGeom>
          <a:solidFill>
            <a:srgbClr val="C43B21">
              <a:alpha val="80000"/>
            </a:srgbClr>
          </a:solidFill>
          <a:ln w="22225" cmpd="dbl">
            <a:solidFill>
              <a:srgbClr val="F1F1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spc="110" dirty="0">
                <a:solidFill>
                  <a:srgbClr val="6E6E6E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粤</a:t>
            </a:r>
            <a:endParaRPr lang="zh-CN" altLang="en-US" sz="2000" spc="3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874652" y="2894986"/>
            <a:ext cx="2821285" cy="615553"/>
          </a:xfrm>
          <a:prstGeom prst="rect">
            <a:avLst/>
          </a:prstGeom>
          <a:noFill/>
          <a:ln w="25400"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4000" spc="1500" dirty="0">
                <a:ln w="19050">
                  <a:noFill/>
                </a:ln>
                <a:gradFill flip="none" rotWithShape="1">
                  <a:gsLst>
                    <a:gs pos="11000">
                      <a:srgbClr val="2C2B29">
                        <a:alpha val="80000"/>
                      </a:srgbClr>
                    </a:gs>
                    <a:gs pos="62000">
                      <a:srgbClr val="6E6E6E"/>
                    </a:gs>
                  </a:gsLst>
                  <a:lin ang="16200000" scaled="1"/>
                  <a:tileRect/>
                </a:gradFill>
                <a:latin typeface="思源宋体 CN Heavy" panose="02010600030101010101" pitchFamily="18" charset="-122"/>
                <a:ea typeface="思源宋体 CN Heavy" panose="02010600030101010101" pitchFamily="18" charset="-122"/>
              </a:rPr>
              <a:t>美食考察</a:t>
            </a:r>
            <a:endParaRPr lang="zh-CN" altLang="en-US" sz="4000" spc="1500" dirty="0">
              <a:ln w="19050">
                <a:noFill/>
              </a:ln>
              <a:gradFill flip="none" rotWithShape="1">
                <a:gsLst>
                  <a:gs pos="11000">
                    <a:srgbClr val="2C2B29">
                      <a:alpha val="80000"/>
                    </a:srgbClr>
                  </a:gs>
                  <a:gs pos="62000">
                    <a:srgbClr val="6E6E6E"/>
                  </a:gs>
                </a:gsLst>
                <a:lin ang="16200000" scaled="1"/>
                <a:tileRect/>
              </a:gradFill>
              <a:latin typeface="思源宋体 CN Heavy" panose="02010600030101010101" pitchFamily="18" charset="-122"/>
              <a:ea typeface="思源宋体 CN Heavy" panose="02010600030101010101" pitchFamily="18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628398" y="2894986"/>
            <a:ext cx="705321" cy="615553"/>
          </a:xfrm>
          <a:prstGeom prst="rect">
            <a:avLst/>
          </a:prstGeom>
          <a:noFill/>
          <a:ln w="25400">
            <a:noFill/>
          </a:ln>
        </p:spPr>
        <p:txBody>
          <a:bodyPr wrap="square" lIns="0" tIns="0" rIns="0" bIns="0" rtlCol="0">
            <a:spAutoFit/>
          </a:bodyPr>
          <a:lstStyle/>
          <a:p>
            <a:endParaRPr lang="zh-CN" altLang="en-US" sz="4000" spc="1500" dirty="0">
              <a:ln w="19050">
                <a:noFill/>
              </a:ln>
              <a:gradFill flip="none" rotWithShape="1">
                <a:gsLst>
                  <a:gs pos="11000">
                    <a:srgbClr val="2C2B29">
                      <a:alpha val="80000"/>
                    </a:srgbClr>
                  </a:gs>
                  <a:gs pos="62000">
                    <a:srgbClr val="6E6E6E"/>
                  </a:gs>
                </a:gsLst>
                <a:lin ang="16200000" scaled="1"/>
                <a:tileRect/>
              </a:gradFill>
              <a:latin typeface="思源宋体 CN Heavy" panose="02010600030101010101" pitchFamily="18" charset="-122"/>
              <a:ea typeface="思源宋体 CN Heavy" panose="02010600030101010101" pitchFamily="18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272962" y="739506"/>
            <a:ext cx="6895174" cy="6114818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33145" y="4333875"/>
            <a:ext cx="57778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组长：农学</a:t>
            </a:r>
            <a:r>
              <a:rPr lang="en-US" altLang="zh-CN"/>
              <a:t>1201</a:t>
            </a:r>
            <a:r>
              <a:rPr lang="zh-CN" altLang="en-US"/>
              <a:t>符一鸣</a:t>
            </a:r>
            <a:r>
              <a:rPr lang="en-US" altLang="zh-CN"/>
              <a:t> </a:t>
            </a:r>
            <a:endParaRPr lang="en-US" altLang="zh-CN"/>
          </a:p>
          <a:p>
            <a:r>
              <a:rPr lang="zh-CN" altLang="en-US"/>
              <a:t>组员：农学</a:t>
            </a:r>
            <a:r>
              <a:rPr lang="en-US" altLang="zh-CN"/>
              <a:t>1201</a:t>
            </a:r>
            <a:r>
              <a:rPr lang="zh-CN" altLang="en-US"/>
              <a:t>韩汉秋、农学</a:t>
            </a:r>
            <a:r>
              <a:rPr lang="en-US" altLang="zh-CN"/>
              <a:t>1201</a:t>
            </a:r>
            <a:r>
              <a:rPr lang="zh-CN" altLang="en-US"/>
              <a:t>梁旭荣、农学</a:t>
            </a:r>
            <a:r>
              <a:rPr lang="en-US" altLang="zh-CN"/>
              <a:t>1202</a:t>
            </a:r>
            <a:r>
              <a:rPr lang="zh-CN" altLang="en-US"/>
              <a:t>周丙坤、农学</a:t>
            </a:r>
            <a:r>
              <a:rPr lang="en-US" altLang="zh-CN"/>
              <a:t>1202</a:t>
            </a:r>
            <a:r>
              <a:rPr lang="zh-CN" altLang="en-US"/>
              <a:t>李祖钧、农学</a:t>
            </a:r>
            <a:r>
              <a:rPr lang="en-US" altLang="zh-CN"/>
              <a:t>1202</a:t>
            </a:r>
            <a:r>
              <a:rPr lang="zh-CN" altLang="en-US"/>
              <a:t>陈灿滨、农学</a:t>
            </a:r>
            <a:r>
              <a:rPr lang="en-US" altLang="zh-CN"/>
              <a:t>1202</a:t>
            </a:r>
            <a:r>
              <a:rPr lang="zh-CN" altLang="en-US"/>
              <a:t>郑庆佳、农学</a:t>
            </a:r>
            <a:r>
              <a:rPr lang="en-US" altLang="zh-CN"/>
              <a:t>1202</a:t>
            </a:r>
            <a:r>
              <a:rPr lang="zh-CN" altLang="en-US"/>
              <a:t>彭火祥、农学</a:t>
            </a:r>
            <a:r>
              <a:rPr lang="en-US" altLang="zh-CN"/>
              <a:t>1202</a:t>
            </a:r>
            <a:r>
              <a:rPr lang="zh-CN" altLang="en-US"/>
              <a:t>王颖</a:t>
            </a:r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email">
            <a:alphaModFix amt="70000"/>
            <a:grayscl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0"/>
            <a:ext cx="12193057" cy="6858000"/>
          </a:xfrm>
          <a:prstGeom prst="rect">
            <a:avLst/>
          </a:prstGeom>
          <a:gradFill flip="none" rotWithShape="1">
            <a:gsLst>
              <a:gs pos="78000">
                <a:schemeClr val="bg1">
                  <a:alpha val="46000"/>
                </a:schemeClr>
              </a:gs>
              <a:gs pos="0">
                <a:srgbClr val="F9F7F8">
                  <a:alpha val="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 rot="16200000">
            <a:off x="902253" y="814207"/>
            <a:ext cx="751451" cy="751451"/>
          </a:xfrm>
          <a:custGeom>
            <a:avLst/>
            <a:gdLst>
              <a:gd name="connsiteX0" fmla="*/ 0 w 751451"/>
              <a:gd name="connsiteY0" fmla="*/ 375726 h 751451"/>
              <a:gd name="connsiteX1" fmla="*/ 375726 w 751451"/>
              <a:gd name="connsiteY1" fmla="*/ 0 h 751451"/>
              <a:gd name="connsiteX2" fmla="*/ 751452 w 751451"/>
              <a:gd name="connsiteY2" fmla="*/ 375726 h 751451"/>
              <a:gd name="connsiteX3" fmla="*/ 375726 w 751451"/>
              <a:gd name="connsiteY3" fmla="*/ 751452 h 751451"/>
              <a:gd name="connsiteX4" fmla="*/ 0 w 751451"/>
              <a:gd name="connsiteY4" fmla="*/ 375726 h 75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451" h="751451" fill="none" extrusionOk="0">
                <a:moveTo>
                  <a:pt x="0" y="375726"/>
                </a:moveTo>
                <a:cubicBezTo>
                  <a:pt x="25955" y="171297"/>
                  <a:pt x="173684" y="-11248"/>
                  <a:pt x="375726" y="0"/>
                </a:cubicBezTo>
                <a:cubicBezTo>
                  <a:pt x="555824" y="-4197"/>
                  <a:pt x="725314" y="192827"/>
                  <a:pt x="751452" y="375726"/>
                </a:cubicBezTo>
                <a:cubicBezTo>
                  <a:pt x="750726" y="576307"/>
                  <a:pt x="561989" y="780977"/>
                  <a:pt x="375726" y="751452"/>
                </a:cubicBezTo>
                <a:cubicBezTo>
                  <a:pt x="204078" y="771528"/>
                  <a:pt x="4109" y="584222"/>
                  <a:pt x="0" y="375726"/>
                </a:cubicBezTo>
                <a:close/>
              </a:path>
              <a:path w="751451" h="751451" stroke="0" extrusionOk="0">
                <a:moveTo>
                  <a:pt x="0" y="375726"/>
                </a:moveTo>
                <a:cubicBezTo>
                  <a:pt x="-16261" y="158188"/>
                  <a:pt x="142975" y="9474"/>
                  <a:pt x="375726" y="0"/>
                </a:cubicBezTo>
                <a:cubicBezTo>
                  <a:pt x="607050" y="5014"/>
                  <a:pt x="739418" y="168601"/>
                  <a:pt x="751452" y="375726"/>
                </a:cubicBezTo>
                <a:cubicBezTo>
                  <a:pt x="740656" y="593777"/>
                  <a:pt x="579316" y="773110"/>
                  <a:pt x="375726" y="751452"/>
                </a:cubicBezTo>
                <a:cubicBezTo>
                  <a:pt x="144047" y="738228"/>
                  <a:pt x="36305" y="600581"/>
                  <a:pt x="0" y="375726"/>
                </a:cubicBezTo>
                <a:close/>
              </a:path>
            </a:pathLst>
          </a:custGeom>
          <a:gradFill>
            <a:gsLst>
              <a:gs pos="43000">
                <a:srgbClr val="C43B21">
                  <a:alpha val="64000"/>
                </a:srgbClr>
              </a:gs>
              <a:gs pos="63000">
                <a:srgbClr val="C43B21">
                  <a:alpha val="84000"/>
                </a:srgbClr>
              </a:gs>
              <a:gs pos="72000">
                <a:srgbClr val="C43B21">
                  <a:alpha val="83000"/>
                </a:srgbClr>
              </a:gs>
              <a:gs pos="0">
                <a:srgbClr val="C43B21">
                  <a:alpha val="0"/>
                </a:srgbClr>
              </a:gs>
            </a:gsLst>
            <a:lin ang="18900000" scaled="1"/>
          </a:gradFill>
          <a:ln>
            <a:solidFill>
              <a:srgbClr val="F1F1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018586" y="1539622"/>
            <a:ext cx="940272" cy="1438274"/>
          </a:xfrm>
          <a:prstGeom prst="rect">
            <a:avLst/>
          </a:prstGeom>
          <a:noFill/>
          <a:ln w="25400"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zh-CN" altLang="en-US" sz="9600" dirty="0">
                <a:ln w="19050">
                  <a:noFill/>
                </a:ln>
                <a:gradFill flip="none" rotWithShape="1">
                  <a:gsLst>
                    <a:gs pos="42000">
                      <a:srgbClr val="2C2B29"/>
                    </a:gs>
                    <a:gs pos="5000">
                      <a:srgbClr val="6E6E6E"/>
                    </a:gs>
                  </a:gsLst>
                  <a:lin ang="16200000" scaled="1"/>
                  <a:tileRect/>
                </a:gradFill>
                <a:latin typeface="演示悠然小楷" panose="00000500000000000000" pitchFamily="2" charset="-122"/>
                <a:ea typeface="演示悠然小楷" panose="00000500000000000000" pitchFamily="2" charset="-122"/>
              </a:rPr>
              <a:t>录</a:t>
            </a:r>
            <a:endParaRPr lang="zh-CN" altLang="en-US" sz="9600" dirty="0">
              <a:ln w="19050">
                <a:noFill/>
              </a:ln>
              <a:gradFill flip="none" rotWithShape="1">
                <a:gsLst>
                  <a:gs pos="42000">
                    <a:srgbClr val="2C2B29"/>
                  </a:gs>
                  <a:gs pos="5000">
                    <a:srgbClr val="6E6E6E"/>
                  </a:gs>
                </a:gsLst>
                <a:lin ang="16200000" scaled="1"/>
                <a:tileRect/>
              </a:gra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145145" y="1724082"/>
            <a:ext cx="1088424" cy="247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200" dirty="0">
                <a:gradFill flip="none" rotWithShape="1">
                  <a:gsLst>
                    <a:gs pos="22000">
                      <a:srgbClr val="6E6E6E">
                        <a:alpha val="52000"/>
                      </a:srgbClr>
                    </a:gs>
                    <a:gs pos="96000">
                      <a:srgbClr val="6E6E6E"/>
                    </a:gs>
                  </a:gsLst>
                  <a:lin ang="5400000" scaled="1"/>
                  <a:tileRect/>
                </a:gradFill>
                <a:latin typeface="思源宋体 CN" panose="02010600030101010101" pitchFamily="18" charset="-122"/>
                <a:ea typeface="思源宋体 CN" panose="02010600030101010101" pitchFamily="18" charset="-122"/>
              </a:rPr>
              <a:t>Contents</a:t>
            </a:r>
            <a:endParaRPr lang="zh-CN" altLang="en-US" sz="1200" dirty="0">
              <a:gradFill flip="none" rotWithShape="1">
                <a:gsLst>
                  <a:gs pos="22000">
                    <a:srgbClr val="6E6E6E">
                      <a:alpha val="52000"/>
                    </a:srgbClr>
                  </a:gs>
                  <a:gs pos="96000">
                    <a:srgbClr val="6E6E6E"/>
                  </a:gs>
                </a:gsLst>
                <a:lin ang="5400000" scaled="1"/>
                <a:tileRect/>
              </a:gradFill>
              <a:latin typeface="思源宋体 CN" panose="02010600030101010101" pitchFamily="18" charset="-122"/>
              <a:ea typeface="思源宋体 CN" panose="02010600030101010101" pitchFamily="18" charset="-122"/>
            </a:endParaRPr>
          </a:p>
        </p:txBody>
      </p:sp>
      <p:sp>
        <p:nvSpPr>
          <p:cNvPr id="12" name="矩形: 对角圆角 11"/>
          <p:cNvSpPr/>
          <p:nvPr/>
        </p:nvSpPr>
        <p:spPr>
          <a:xfrm>
            <a:off x="1805270" y="2673897"/>
            <a:ext cx="248400" cy="674314"/>
          </a:xfrm>
          <a:custGeom>
            <a:avLst/>
            <a:gdLst>
              <a:gd name="connsiteX0" fmla="*/ 76761 w 248400"/>
              <a:gd name="connsiteY0" fmla="*/ 0 h 674314"/>
              <a:gd name="connsiteX1" fmla="*/ 149949 w 248400"/>
              <a:gd name="connsiteY1" fmla="*/ 0 h 674314"/>
              <a:gd name="connsiteX2" fmla="*/ 248400 w 248400"/>
              <a:gd name="connsiteY2" fmla="*/ 98451 h 674314"/>
              <a:gd name="connsiteX3" fmla="*/ 248400 w 248400"/>
              <a:gd name="connsiteY3" fmla="*/ 597553 h 674314"/>
              <a:gd name="connsiteX4" fmla="*/ 171639 w 248400"/>
              <a:gd name="connsiteY4" fmla="*/ 674314 h 674314"/>
              <a:gd name="connsiteX5" fmla="*/ 98451 w 248400"/>
              <a:gd name="connsiteY5" fmla="*/ 674314 h 674314"/>
              <a:gd name="connsiteX6" fmla="*/ 0 w 248400"/>
              <a:gd name="connsiteY6" fmla="*/ 575863 h 674314"/>
              <a:gd name="connsiteX7" fmla="*/ 0 w 248400"/>
              <a:gd name="connsiteY7" fmla="*/ 76761 h 674314"/>
              <a:gd name="connsiteX8" fmla="*/ 76761 w 248400"/>
              <a:gd name="connsiteY8" fmla="*/ 0 h 67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8400" h="674314" fill="none" extrusionOk="0">
                <a:moveTo>
                  <a:pt x="76761" y="0"/>
                </a:moveTo>
                <a:cubicBezTo>
                  <a:pt x="103937" y="-2738"/>
                  <a:pt x="123569" y="-121"/>
                  <a:pt x="149949" y="0"/>
                </a:cubicBezTo>
                <a:cubicBezTo>
                  <a:pt x="211004" y="-4309"/>
                  <a:pt x="236883" y="41131"/>
                  <a:pt x="248400" y="98451"/>
                </a:cubicBezTo>
                <a:cubicBezTo>
                  <a:pt x="246117" y="259345"/>
                  <a:pt x="246739" y="455420"/>
                  <a:pt x="248400" y="597553"/>
                </a:cubicBezTo>
                <a:cubicBezTo>
                  <a:pt x="242606" y="635949"/>
                  <a:pt x="211443" y="674130"/>
                  <a:pt x="171639" y="674314"/>
                </a:cubicBezTo>
                <a:cubicBezTo>
                  <a:pt x="141043" y="677709"/>
                  <a:pt x="114705" y="672101"/>
                  <a:pt x="98451" y="674314"/>
                </a:cubicBezTo>
                <a:cubicBezTo>
                  <a:pt x="52832" y="672536"/>
                  <a:pt x="3512" y="630807"/>
                  <a:pt x="0" y="575863"/>
                </a:cubicBezTo>
                <a:cubicBezTo>
                  <a:pt x="-11845" y="342816"/>
                  <a:pt x="24062" y="275147"/>
                  <a:pt x="0" y="76761"/>
                </a:cubicBezTo>
                <a:cubicBezTo>
                  <a:pt x="-5465" y="43044"/>
                  <a:pt x="27696" y="356"/>
                  <a:pt x="76761" y="0"/>
                </a:cubicBezTo>
                <a:close/>
              </a:path>
              <a:path w="248400" h="674314" stroke="0" extrusionOk="0">
                <a:moveTo>
                  <a:pt x="76761" y="0"/>
                </a:moveTo>
                <a:cubicBezTo>
                  <a:pt x="110789" y="-476"/>
                  <a:pt x="133115" y="1591"/>
                  <a:pt x="149949" y="0"/>
                </a:cubicBezTo>
                <a:cubicBezTo>
                  <a:pt x="206743" y="479"/>
                  <a:pt x="245637" y="32229"/>
                  <a:pt x="248400" y="98451"/>
                </a:cubicBezTo>
                <a:cubicBezTo>
                  <a:pt x="253001" y="294126"/>
                  <a:pt x="264325" y="404422"/>
                  <a:pt x="248400" y="597553"/>
                </a:cubicBezTo>
                <a:cubicBezTo>
                  <a:pt x="256886" y="644002"/>
                  <a:pt x="221980" y="675257"/>
                  <a:pt x="171639" y="674314"/>
                </a:cubicBezTo>
                <a:cubicBezTo>
                  <a:pt x="138038" y="676249"/>
                  <a:pt x="125381" y="672392"/>
                  <a:pt x="98451" y="674314"/>
                </a:cubicBezTo>
                <a:cubicBezTo>
                  <a:pt x="39373" y="678449"/>
                  <a:pt x="6234" y="631347"/>
                  <a:pt x="0" y="575863"/>
                </a:cubicBezTo>
                <a:cubicBezTo>
                  <a:pt x="12287" y="382166"/>
                  <a:pt x="-1802" y="314728"/>
                  <a:pt x="0" y="76761"/>
                </a:cubicBezTo>
                <a:cubicBezTo>
                  <a:pt x="-4451" y="33647"/>
                  <a:pt x="39580" y="4263"/>
                  <a:pt x="76761" y="0"/>
                </a:cubicBezTo>
                <a:close/>
              </a:path>
            </a:pathLst>
          </a:custGeom>
          <a:solidFill>
            <a:srgbClr val="6E6E6E">
              <a:alpha val="85000"/>
            </a:srgbClr>
          </a:solidFill>
          <a:ln w="22225" cmpd="dbl">
            <a:solidFill>
              <a:srgbClr val="F1F1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spc="300" dirty="0"/>
          </a:p>
        </p:txBody>
      </p:sp>
      <p:sp>
        <p:nvSpPr>
          <p:cNvPr id="13" name="矩形 12"/>
          <p:cNvSpPr/>
          <p:nvPr/>
        </p:nvSpPr>
        <p:spPr>
          <a:xfrm>
            <a:off x="1966567" y="2712250"/>
            <a:ext cx="217864" cy="5550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>
              <a:lnSpc>
                <a:spcPct val="80000"/>
              </a:lnSpc>
            </a:pPr>
            <a:r>
              <a:rPr lang="zh-CN" altLang="en-US" spc="2000" dirty="0">
                <a:solidFill>
                  <a:srgbClr val="F5F4F4"/>
                </a:solidFill>
                <a:latin typeface="演示悠然小楷" panose="00000500000000000000" pitchFamily="2" charset="-122"/>
                <a:ea typeface="演示悠然小楷" panose="00000500000000000000" pitchFamily="2" charset="-122"/>
              </a:rPr>
              <a:t>索引</a:t>
            </a:r>
            <a:endParaRPr lang="zh-CN" altLang="en-US" spc="2000" dirty="0">
              <a:solidFill>
                <a:srgbClr val="F5F4F4"/>
              </a:soli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766757" y="2335252"/>
            <a:ext cx="545891" cy="18005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110000"/>
              </a:lnSpc>
            </a:pPr>
            <a:r>
              <a:rPr lang="zh-CN" altLang="en-US" sz="2400" dirty="0">
                <a:solidFill>
                  <a:srgbClr val="333230">
                    <a:alpha val="80000"/>
                  </a:srgbClr>
                </a:solidFill>
                <a:latin typeface="思源黑体 CN Bold" panose="02010600030101010101" pitchFamily="34" charset="-122"/>
                <a:ea typeface="思源黑体 CN Bold" panose="02010600030101010101" pitchFamily="34" charset="-122"/>
              </a:rPr>
              <a:t>出发点目标</a:t>
            </a:r>
            <a:endParaRPr lang="zh-CN" altLang="en-US" sz="2400" dirty="0">
              <a:solidFill>
                <a:srgbClr val="333230">
                  <a:alpha val="80000"/>
                </a:srgbClr>
              </a:solidFill>
              <a:latin typeface="思源黑体 CN Bold" panose="02010600030101010101" pitchFamily="34" charset="-122"/>
              <a:ea typeface="思源黑体 CN Bold" panose="02010600030101010101" pitchFamily="34" charset="-122"/>
            </a:endParaRPr>
          </a:p>
        </p:txBody>
      </p:sp>
      <p:sp>
        <p:nvSpPr>
          <p:cNvPr id="17" name="椭圆 16"/>
          <p:cNvSpPr/>
          <p:nvPr/>
        </p:nvSpPr>
        <p:spPr>
          <a:xfrm rot="16200000">
            <a:off x="4798834" y="1589995"/>
            <a:ext cx="648000" cy="612000"/>
          </a:xfrm>
          <a:custGeom>
            <a:avLst/>
            <a:gdLst>
              <a:gd name="connsiteX0" fmla="*/ 0 w 648000"/>
              <a:gd name="connsiteY0" fmla="*/ 306000 h 612000"/>
              <a:gd name="connsiteX1" fmla="*/ 324000 w 648000"/>
              <a:gd name="connsiteY1" fmla="*/ 0 h 612000"/>
              <a:gd name="connsiteX2" fmla="*/ 648000 w 648000"/>
              <a:gd name="connsiteY2" fmla="*/ 306000 h 612000"/>
              <a:gd name="connsiteX3" fmla="*/ 324000 w 648000"/>
              <a:gd name="connsiteY3" fmla="*/ 612000 h 612000"/>
              <a:gd name="connsiteX4" fmla="*/ 0 w 648000"/>
              <a:gd name="connsiteY4" fmla="*/ 30600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00" h="612000" fill="none" extrusionOk="0">
                <a:moveTo>
                  <a:pt x="0" y="306000"/>
                </a:moveTo>
                <a:cubicBezTo>
                  <a:pt x="29881" y="140546"/>
                  <a:pt x="159005" y="-28699"/>
                  <a:pt x="324000" y="0"/>
                </a:cubicBezTo>
                <a:cubicBezTo>
                  <a:pt x="493205" y="-1491"/>
                  <a:pt x="635939" y="148357"/>
                  <a:pt x="648000" y="306000"/>
                </a:cubicBezTo>
                <a:cubicBezTo>
                  <a:pt x="644431" y="440966"/>
                  <a:pt x="484964" y="636981"/>
                  <a:pt x="324000" y="612000"/>
                </a:cubicBezTo>
                <a:cubicBezTo>
                  <a:pt x="166605" y="624062"/>
                  <a:pt x="21978" y="480283"/>
                  <a:pt x="0" y="306000"/>
                </a:cubicBezTo>
                <a:close/>
              </a:path>
              <a:path w="648000" h="612000" stroke="0" extrusionOk="0">
                <a:moveTo>
                  <a:pt x="0" y="306000"/>
                </a:moveTo>
                <a:cubicBezTo>
                  <a:pt x="-5863" y="133384"/>
                  <a:pt x="128580" y="6185"/>
                  <a:pt x="324000" y="0"/>
                </a:cubicBezTo>
                <a:cubicBezTo>
                  <a:pt x="531901" y="6097"/>
                  <a:pt x="633019" y="137477"/>
                  <a:pt x="648000" y="306000"/>
                </a:cubicBezTo>
                <a:cubicBezTo>
                  <a:pt x="646158" y="476797"/>
                  <a:pt x="500368" y="626219"/>
                  <a:pt x="324000" y="612000"/>
                </a:cubicBezTo>
                <a:cubicBezTo>
                  <a:pt x="115908" y="596050"/>
                  <a:pt x="30273" y="489464"/>
                  <a:pt x="0" y="306000"/>
                </a:cubicBezTo>
                <a:close/>
              </a:path>
            </a:pathLst>
          </a:custGeom>
          <a:solidFill>
            <a:srgbClr val="6E6E6E">
              <a:alpha val="85000"/>
            </a:srgbClr>
          </a:solidFill>
          <a:ln>
            <a:solidFill>
              <a:srgbClr val="F1F1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8152916" y="2661480"/>
            <a:ext cx="545891" cy="18005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110000"/>
              </a:lnSpc>
            </a:pPr>
            <a:r>
              <a:rPr lang="zh-CN" altLang="en-US" sz="2400" dirty="0">
                <a:solidFill>
                  <a:srgbClr val="333230">
                    <a:alpha val="80000"/>
                  </a:srgbClr>
                </a:solidFill>
                <a:latin typeface="思源黑体 CN Bold" panose="02010600030101010101" pitchFamily="34" charset="-122"/>
                <a:ea typeface="思源黑体 CN Bold" panose="02010600030101010101" pitchFamily="34" charset="-122"/>
              </a:rPr>
              <a:t>广东饮食特点</a:t>
            </a:r>
            <a:endParaRPr lang="zh-CN" altLang="en-US" sz="2400" dirty="0">
              <a:solidFill>
                <a:srgbClr val="333230">
                  <a:alpha val="80000"/>
                </a:srgbClr>
              </a:solidFill>
              <a:latin typeface="思源黑体 CN Bold" panose="02010600030101010101" pitchFamily="34" charset="-122"/>
              <a:ea typeface="思源黑体 CN Bold" panose="02010600030101010101" pitchFamily="34" charset="-122"/>
            </a:endParaRPr>
          </a:p>
        </p:txBody>
      </p:sp>
      <p:sp>
        <p:nvSpPr>
          <p:cNvPr id="30" name="椭圆 29"/>
          <p:cNvSpPr/>
          <p:nvPr/>
        </p:nvSpPr>
        <p:spPr>
          <a:xfrm rot="16200000">
            <a:off x="8146491" y="1928050"/>
            <a:ext cx="648000" cy="612000"/>
          </a:xfrm>
          <a:custGeom>
            <a:avLst/>
            <a:gdLst>
              <a:gd name="connsiteX0" fmla="*/ 0 w 648000"/>
              <a:gd name="connsiteY0" fmla="*/ 306000 h 612000"/>
              <a:gd name="connsiteX1" fmla="*/ 324000 w 648000"/>
              <a:gd name="connsiteY1" fmla="*/ 0 h 612000"/>
              <a:gd name="connsiteX2" fmla="*/ 648000 w 648000"/>
              <a:gd name="connsiteY2" fmla="*/ 306000 h 612000"/>
              <a:gd name="connsiteX3" fmla="*/ 324000 w 648000"/>
              <a:gd name="connsiteY3" fmla="*/ 612000 h 612000"/>
              <a:gd name="connsiteX4" fmla="*/ 0 w 648000"/>
              <a:gd name="connsiteY4" fmla="*/ 30600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00" h="612000" fill="none" extrusionOk="0">
                <a:moveTo>
                  <a:pt x="0" y="306000"/>
                </a:moveTo>
                <a:cubicBezTo>
                  <a:pt x="29881" y="140546"/>
                  <a:pt x="159005" y="-28699"/>
                  <a:pt x="324000" y="0"/>
                </a:cubicBezTo>
                <a:cubicBezTo>
                  <a:pt x="493205" y="-1491"/>
                  <a:pt x="635939" y="148357"/>
                  <a:pt x="648000" y="306000"/>
                </a:cubicBezTo>
                <a:cubicBezTo>
                  <a:pt x="644431" y="440966"/>
                  <a:pt x="484964" y="636981"/>
                  <a:pt x="324000" y="612000"/>
                </a:cubicBezTo>
                <a:cubicBezTo>
                  <a:pt x="166605" y="624062"/>
                  <a:pt x="21978" y="480283"/>
                  <a:pt x="0" y="306000"/>
                </a:cubicBezTo>
                <a:close/>
              </a:path>
              <a:path w="648000" h="612000" stroke="0" extrusionOk="0">
                <a:moveTo>
                  <a:pt x="0" y="306000"/>
                </a:moveTo>
                <a:cubicBezTo>
                  <a:pt x="-5863" y="133384"/>
                  <a:pt x="128580" y="6185"/>
                  <a:pt x="324000" y="0"/>
                </a:cubicBezTo>
                <a:cubicBezTo>
                  <a:pt x="531901" y="6097"/>
                  <a:pt x="633019" y="137477"/>
                  <a:pt x="648000" y="306000"/>
                </a:cubicBezTo>
                <a:cubicBezTo>
                  <a:pt x="646158" y="476797"/>
                  <a:pt x="500368" y="626219"/>
                  <a:pt x="324000" y="612000"/>
                </a:cubicBezTo>
                <a:cubicBezTo>
                  <a:pt x="115908" y="596050"/>
                  <a:pt x="30273" y="489464"/>
                  <a:pt x="0" y="306000"/>
                </a:cubicBezTo>
                <a:close/>
              </a:path>
            </a:pathLst>
          </a:custGeom>
          <a:solidFill>
            <a:srgbClr val="6E6E6E">
              <a:alpha val="85000"/>
            </a:srgbClr>
          </a:solidFill>
          <a:ln>
            <a:solidFill>
              <a:srgbClr val="F1F1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 rot="16200000">
            <a:off x="6456847" y="2244468"/>
            <a:ext cx="648000" cy="612000"/>
          </a:xfrm>
          <a:custGeom>
            <a:avLst/>
            <a:gdLst>
              <a:gd name="connsiteX0" fmla="*/ 0 w 648000"/>
              <a:gd name="connsiteY0" fmla="*/ 306000 h 612000"/>
              <a:gd name="connsiteX1" fmla="*/ 324000 w 648000"/>
              <a:gd name="connsiteY1" fmla="*/ 0 h 612000"/>
              <a:gd name="connsiteX2" fmla="*/ 648000 w 648000"/>
              <a:gd name="connsiteY2" fmla="*/ 306000 h 612000"/>
              <a:gd name="connsiteX3" fmla="*/ 324000 w 648000"/>
              <a:gd name="connsiteY3" fmla="*/ 612000 h 612000"/>
              <a:gd name="connsiteX4" fmla="*/ 0 w 648000"/>
              <a:gd name="connsiteY4" fmla="*/ 306000 h 6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00" h="612000" fill="none" extrusionOk="0">
                <a:moveTo>
                  <a:pt x="0" y="306000"/>
                </a:moveTo>
                <a:cubicBezTo>
                  <a:pt x="29881" y="140546"/>
                  <a:pt x="159005" y="-28699"/>
                  <a:pt x="324000" y="0"/>
                </a:cubicBezTo>
                <a:cubicBezTo>
                  <a:pt x="493205" y="-1491"/>
                  <a:pt x="635939" y="148357"/>
                  <a:pt x="648000" y="306000"/>
                </a:cubicBezTo>
                <a:cubicBezTo>
                  <a:pt x="644431" y="440966"/>
                  <a:pt x="484964" y="636981"/>
                  <a:pt x="324000" y="612000"/>
                </a:cubicBezTo>
                <a:cubicBezTo>
                  <a:pt x="166605" y="624062"/>
                  <a:pt x="21978" y="480283"/>
                  <a:pt x="0" y="306000"/>
                </a:cubicBezTo>
                <a:close/>
              </a:path>
              <a:path w="648000" h="612000" stroke="0" extrusionOk="0">
                <a:moveTo>
                  <a:pt x="0" y="306000"/>
                </a:moveTo>
                <a:cubicBezTo>
                  <a:pt x="-5863" y="133384"/>
                  <a:pt x="128580" y="6185"/>
                  <a:pt x="324000" y="0"/>
                </a:cubicBezTo>
                <a:cubicBezTo>
                  <a:pt x="531901" y="6097"/>
                  <a:pt x="633019" y="137477"/>
                  <a:pt x="648000" y="306000"/>
                </a:cubicBezTo>
                <a:cubicBezTo>
                  <a:pt x="646158" y="476797"/>
                  <a:pt x="500368" y="626219"/>
                  <a:pt x="324000" y="612000"/>
                </a:cubicBezTo>
                <a:cubicBezTo>
                  <a:pt x="115908" y="596050"/>
                  <a:pt x="30273" y="489464"/>
                  <a:pt x="0" y="306000"/>
                </a:cubicBezTo>
                <a:close/>
              </a:path>
            </a:pathLst>
          </a:custGeom>
          <a:solidFill>
            <a:srgbClr val="6E6E6E">
              <a:alpha val="85000"/>
            </a:srgbClr>
          </a:solidFill>
          <a:ln>
            <a:solidFill>
              <a:srgbClr val="F1F1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6459836" y="2987707"/>
            <a:ext cx="545891" cy="18005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110000"/>
              </a:lnSpc>
            </a:pPr>
            <a:r>
              <a:rPr lang="zh-CN" altLang="en-US" sz="2400" dirty="0">
                <a:solidFill>
                  <a:srgbClr val="333230">
                    <a:alpha val="80000"/>
                  </a:srgbClr>
                </a:solidFill>
                <a:latin typeface="思源黑体 CN Bold" panose="02010600030101010101" pitchFamily="34" charset="-122"/>
                <a:ea typeface="思源黑体 CN Bold" panose="02010600030101010101" pitchFamily="34" charset="-122"/>
              </a:rPr>
              <a:t>考察方面</a:t>
            </a:r>
            <a:endParaRPr lang="zh-CN" altLang="en-US" sz="2400" dirty="0">
              <a:solidFill>
                <a:srgbClr val="333230">
                  <a:alpha val="80000"/>
                </a:srgbClr>
              </a:solidFill>
              <a:latin typeface="思源黑体 CN Bold" panose="02010600030101010101" pitchFamily="34" charset="-122"/>
              <a:ea typeface="思源黑体 CN Bold" panose="02010600030101010101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549786" y="2287147"/>
            <a:ext cx="684000" cy="540000"/>
          </a:xfrm>
          <a:prstGeom prst="rect">
            <a:avLst/>
          </a:prstGeom>
          <a:noFill/>
          <a:ln w="25400">
            <a:noFill/>
          </a:ln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r>
              <a:rPr lang="zh-CN" altLang="en-US" sz="5000" spc="600" dirty="0">
                <a:ln w="19050">
                  <a:noFill/>
                </a:ln>
                <a:solidFill>
                  <a:srgbClr val="F8F7F8"/>
                </a:solidFill>
                <a:latin typeface="演示悠然小楷" panose="00000500000000000000" pitchFamily="2" charset="-122"/>
                <a:ea typeface="演示悠然小楷" panose="00000500000000000000" pitchFamily="2" charset="-122"/>
              </a:rPr>
              <a:t>贰</a:t>
            </a:r>
            <a:endParaRPr lang="zh-CN" altLang="en-US" sz="5000" spc="600" dirty="0">
              <a:ln w="19050">
                <a:noFill/>
              </a:ln>
              <a:solidFill>
                <a:srgbClr val="F8F7F8"/>
              </a:soli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8219716" y="1960920"/>
            <a:ext cx="684000" cy="540000"/>
          </a:xfrm>
          <a:prstGeom prst="rect">
            <a:avLst/>
          </a:prstGeom>
          <a:noFill/>
          <a:ln w="25400">
            <a:noFill/>
          </a:ln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r>
              <a:rPr lang="zh-CN" altLang="en-US" sz="5000" spc="600" dirty="0">
                <a:ln w="19050">
                  <a:noFill/>
                </a:ln>
                <a:solidFill>
                  <a:srgbClr val="F8F7F8"/>
                </a:solidFill>
                <a:latin typeface="演示悠然小楷" panose="00000500000000000000" pitchFamily="2" charset="-122"/>
                <a:ea typeface="演示悠然小楷" panose="00000500000000000000" pitchFamily="2" charset="-122"/>
              </a:rPr>
              <a:t>叁</a:t>
            </a:r>
            <a:endParaRPr lang="zh-CN" altLang="en-US" sz="5000" spc="600" dirty="0">
              <a:ln w="19050">
                <a:noFill/>
              </a:ln>
              <a:solidFill>
                <a:srgbClr val="F8F7F8"/>
              </a:soli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9901221" y="2603216"/>
            <a:ext cx="684000" cy="540000"/>
          </a:xfrm>
          <a:prstGeom prst="rect">
            <a:avLst/>
          </a:prstGeom>
          <a:noFill/>
          <a:ln w="25400">
            <a:noFill/>
          </a:ln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endParaRPr lang="zh-CN" altLang="en-US" sz="5000" spc="600" dirty="0">
              <a:ln w="19050">
                <a:noFill/>
              </a:ln>
              <a:solidFill>
                <a:srgbClr val="F8F7F8"/>
              </a:soli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856707" y="1634692"/>
            <a:ext cx="684000" cy="540000"/>
          </a:xfrm>
          <a:prstGeom prst="rect">
            <a:avLst/>
          </a:prstGeom>
          <a:noFill/>
          <a:ln w="25400">
            <a:noFill/>
          </a:ln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r>
              <a:rPr lang="zh-CN" altLang="en-US" sz="5000" spc="600" dirty="0">
                <a:ln w="19050">
                  <a:noFill/>
                </a:ln>
                <a:solidFill>
                  <a:srgbClr val="F8F7F8"/>
                </a:solidFill>
                <a:latin typeface="演示悠然小楷" panose="00000500000000000000" pitchFamily="2" charset="-122"/>
                <a:ea typeface="演示悠然小楷" panose="00000500000000000000" pitchFamily="2" charset="-122"/>
              </a:rPr>
              <a:t>壹</a:t>
            </a:r>
            <a:endParaRPr lang="zh-CN" altLang="en-US" sz="5000" spc="600" dirty="0">
              <a:ln w="19050">
                <a:noFill/>
              </a:ln>
              <a:solidFill>
                <a:srgbClr val="F8F7F8"/>
              </a:soli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9845996" y="3313936"/>
            <a:ext cx="545891" cy="18005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110000"/>
              </a:lnSpc>
            </a:pPr>
            <a:endParaRPr lang="zh-CN" altLang="en-US" sz="2400" dirty="0">
              <a:solidFill>
                <a:srgbClr val="333230">
                  <a:alpha val="80000"/>
                </a:srgbClr>
              </a:solidFill>
              <a:latin typeface="思源黑体 CN Bold" panose="02010600030101010101" pitchFamily="34" charset="-122"/>
              <a:ea typeface="思源黑体 CN Bold" panose="02010600030101010101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61343" y="122776"/>
            <a:ext cx="1217986" cy="2059927"/>
          </a:xfrm>
          <a:prstGeom prst="rect">
            <a:avLst/>
          </a:prstGeom>
          <a:noFill/>
          <a:ln w="25400"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zh-CN" altLang="en-US" sz="15600" dirty="0">
                <a:ln w="19050">
                  <a:noFill/>
                </a:ln>
                <a:gradFill flip="none" rotWithShape="1">
                  <a:gsLst>
                    <a:gs pos="42000">
                      <a:srgbClr val="2C2B29"/>
                    </a:gs>
                    <a:gs pos="5000">
                      <a:srgbClr val="6E6E6E"/>
                    </a:gs>
                  </a:gsLst>
                  <a:lin ang="16200000" scaled="1"/>
                  <a:tileRect/>
                </a:gradFill>
                <a:latin typeface="演示悠然小楷" panose="00000500000000000000" pitchFamily="2" charset="-122"/>
                <a:ea typeface="演示悠然小楷" panose="00000500000000000000" pitchFamily="2" charset="-122"/>
              </a:rPr>
              <a:t>目</a:t>
            </a:r>
            <a:endParaRPr lang="zh-CN" altLang="en-US" sz="15600" dirty="0">
              <a:ln w="19050">
                <a:noFill/>
              </a:ln>
              <a:gradFill flip="none" rotWithShape="1">
                <a:gsLst>
                  <a:gs pos="42000">
                    <a:srgbClr val="2C2B29"/>
                  </a:gs>
                  <a:gs pos="5000">
                    <a:srgbClr val="6E6E6E"/>
                  </a:gs>
                </a:gsLst>
                <a:lin ang="16200000" scaled="1"/>
                <a:tileRect/>
              </a:gra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22325"/>
            <a:ext cx="12193057" cy="3115326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9486315" y="122876"/>
            <a:ext cx="2548349" cy="208501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email">
            <a:alphaModFix amt="70000"/>
            <a:grayscl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 rot="10800000" flipH="1" flipV="1">
            <a:off x="4856011" y="1054555"/>
            <a:ext cx="2479978" cy="279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zh-CN" altLang="en-US" sz="1000" dirty="0">
              <a:solidFill>
                <a:schemeClr val="bg1">
                  <a:lumMod val="65000"/>
                </a:schemeClr>
              </a:solidFill>
              <a:latin typeface="思源黑体 CN Light" panose="02010600030101010101" pitchFamily="34" charset="-122"/>
              <a:ea typeface="思源黑体 CN Light" panose="02010600030101010101" pitchFamily="34" charset="-122"/>
            </a:endParaRPr>
          </a:p>
        </p:txBody>
      </p:sp>
      <p:sp>
        <p:nvSpPr>
          <p:cNvPr id="33" name="椭圆 32"/>
          <p:cNvSpPr/>
          <p:nvPr/>
        </p:nvSpPr>
        <p:spPr>
          <a:xfrm rot="16200000">
            <a:off x="301101" y="242247"/>
            <a:ext cx="381392" cy="381392"/>
          </a:xfrm>
          <a:custGeom>
            <a:avLst/>
            <a:gdLst>
              <a:gd name="connsiteX0" fmla="*/ 0 w 381392"/>
              <a:gd name="connsiteY0" fmla="*/ 190696 h 381392"/>
              <a:gd name="connsiteX1" fmla="*/ 190696 w 381392"/>
              <a:gd name="connsiteY1" fmla="*/ 0 h 381392"/>
              <a:gd name="connsiteX2" fmla="*/ 381392 w 381392"/>
              <a:gd name="connsiteY2" fmla="*/ 190696 h 381392"/>
              <a:gd name="connsiteX3" fmla="*/ 190696 w 381392"/>
              <a:gd name="connsiteY3" fmla="*/ 381392 h 381392"/>
              <a:gd name="connsiteX4" fmla="*/ 0 w 381392"/>
              <a:gd name="connsiteY4" fmla="*/ 190696 h 381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392" h="381392" fill="none" extrusionOk="0">
                <a:moveTo>
                  <a:pt x="0" y="190696"/>
                </a:moveTo>
                <a:cubicBezTo>
                  <a:pt x="10083" y="86574"/>
                  <a:pt x="86205" y="-1703"/>
                  <a:pt x="190696" y="0"/>
                </a:cubicBezTo>
                <a:cubicBezTo>
                  <a:pt x="289378" y="-1016"/>
                  <a:pt x="370181" y="95933"/>
                  <a:pt x="381392" y="190696"/>
                </a:cubicBezTo>
                <a:cubicBezTo>
                  <a:pt x="381163" y="293830"/>
                  <a:pt x="289135" y="390951"/>
                  <a:pt x="190696" y="381392"/>
                </a:cubicBezTo>
                <a:cubicBezTo>
                  <a:pt x="90066" y="384017"/>
                  <a:pt x="16247" y="299920"/>
                  <a:pt x="0" y="190696"/>
                </a:cubicBezTo>
                <a:close/>
              </a:path>
              <a:path w="381392" h="381392" stroke="0" extrusionOk="0">
                <a:moveTo>
                  <a:pt x="0" y="190696"/>
                </a:moveTo>
                <a:cubicBezTo>
                  <a:pt x="-4656" y="82506"/>
                  <a:pt x="72479" y="4841"/>
                  <a:pt x="190696" y="0"/>
                </a:cubicBezTo>
                <a:cubicBezTo>
                  <a:pt x="309967" y="2937"/>
                  <a:pt x="363031" y="85962"/>
                  <a:pt x="381392" y="190696"/>
                </a:cubicBezTo>
                <a:cubicBezTo>
                  <a:pt x="370074" y="307067"/>
                  <a:pt x="294456" y="390003"/>
                  <a:pt x="190696" y="381392"/>
                </a:cubicBezTo>
                <a:cubicBezTo>
                  <a:pt x="73999" y="375166"/>
                  <a:pt x="9814" y="300703"/>
                  <a:pt x="0" y="190696"/>
                </a:cubicBezTo>
                <a:close/>
              </a:path>
            </a:pathLst>
          </a:custGeom>
          <a:gradFill>
            <a:gsLst>
              <a:gs pos="43000">
                <a:srgbClr val="C43B21">
                  <a:alpha val="64000"/>
                </a:srgbClr>
              </a:gs>
              <a:gs pos="63000">
                <a:srgbClr val="C43B21">
                  <a:alpha val="84000"/>
                </a:srgbClr>
              </a:gs>
              <a:gs pos="72000">
                <a:srgbClr val="C43B21">
                  <a:alpha val="83000"/>
                </a:srgbClr>
              </a:gs>
              <a:gs pos="0">
                <a:srgbClr val="C43B21">
                  <a:alpha val="0"/>
                </a:srgbClr>
              </a:gs>
            </a:gsLst>
            <a:lin ang="18900000" scaled="1"/>
          </a:gradFill>
          <a:ln>
            <a:solidFill>
              <a:srgbClr val="F1F1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 rot="16200000">
            <a:off x="1843048" y="-833962"/>
            <a:ext cx="322139" cy="2643248"/>
          </a:xfrm>
          <a:prstGeom prst="rect">
            <a:avLst/>
          </a:prstGeom>
          <a:noFill/>
          <a:ln w="25400">
            <a:noFill/>
          </a:ln>
        </p:spPr>
        <p:txBody>
          <a:bodyPr vert="eaVert" wrap="none" lIns="0" tIns="0" rIns="0" bIns="0" rtlCol="0">
            <a:noAutofit/>
          </a:bodyPr>
          <a:lstStyle/>
          <a:p>
            <a:pPr>
              <a:lnSpc>
                <a:spcPct val="50000"/>
              </a:lnSpc>
            </a:pPr>
            <a:r>
              <a:rPr lang="zh-CN" altLang="en-US" sz="4400" spc="-300" dirty="0">
                <a:ln w="19050">
                  <a:noFill/>
                </a:ln>
                <a:gradFill flip="none" rotWithShape="1">
                  <a:gsLst>
                    <a:gs pos="80000">
                      <a:srgbClr val="2C2B29"/>
                    </a:gs>
                    <a:gs pos="5000">
                      <a:srgbClr val="6E6E6E"/>
                    </a:gs>
                  </a:gsLst>
                  <a:lin ang="8100000" scaled="1"/>
                  <a:tileRect/>
                </a:gradFill>
                <a:latin typeface="演示悠然小楷" panose="00000500000000000000" pitchFamily="2" charset="-122"/>
                <a:ea typeface="演示悠然小楷" panose="00000500000000000000" pitchFamily="2" charset="-122"/>
              </a:rPr>
              <a:t>出发</a:t>
            </a:r>
            <a:r>
              <a:rPr lang="zh-CN" altLang="en-US" sz="3200" spc="-300" dirty="0">
                <a:ln w="19050">
                  <a:noFill/>
                </a:ln>
                <a:gradFill flip="none" rotWithShape="1">
                  <a:gsLst>
                    <a:gs pos="80000">
                      <a:srgbClr val="2C2B29"/>
                    </a:gs>
                    <a:gs pos="5000">
                      <a:srgbClr val="6E6E6E"/>
                    </a:gs>
                  </a:gsLst>
                  <a:lin ang="8100000" scaled="1"/>
                  <a:tileRect/>
                </a:gradFill>
                <a:latin typeface="华文行楷" panose="02010800040101010101" pitchFamily="2" charset="-122"/>
                <a:ea typeface="华文行楷" panose="02010800040101010101" pitchFamily="2" charset="-122"/>
              </a:rPr>
              <a:t>点目标</a:t>
            </a:r>
            <a:endParaRPr lang="zh-CN" altLang="en-US" sz="3200" spc="-300" dirty="0">
              <a:ln w="19050">
                <a:noFill/>
              </a:ln>
              <a:gradFill flip="none" rotWithShape="1">
                <a:gsLst>
                  <a:gs pos="80000">
                    <a:srgbClr val="2C2B29"/>
                  </a:gs>
                  <a:gs pos="5000">
                    <a:srgbClr val="6E6E6E"/>
                  </a:gs>
                </a:gsLst>
                <a:lin ang="8100000" scaled="1"/>
                <a:tileRect/>
              </a:gra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3479579"/>
            <a:ext cx="12199153" cy="3401863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1376285" y="3310774"/>
            <a:ext cx="915140" cy="353943"/>
          </a:xfrm>
          <a:prstGeom prst="rect">
            <a:avLst/>
          </a:prstGeom>
          <a:noFill/>
          <a:ln w="25400">
            <a:noFill/>
          </a:ln>
        </p:spPr>
        <p:txBody>
          <a:bodyPr vert="horz" wrap="square" lIns="0" tIns="0" rIns="0" bIns="0" rtlCol="0" anchor="b" anchorCtr="0">
            <a:noAutofit/>
          </a:bodyPr>
          <a:lstStyle/>
          <a:p>
            <a:endParaRPr lang="zh-CN" altLang="en-US" sz="2200" spc="200" dirty="0">
              <a:ln w="19050">
                <a:noFill/>
              </a:ln>
              <a:solidFill>
                <a:srgbClr val="5B5A58"/>
              </a:solidFill>
              <a:latin typeface="思源黑体 CN Bold" panose="02010600030101010101" pitchFamily="34" charset="-122"/>
              <a:ea typeface="思源黑体 CN Bold" panose="02010600030101010101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376285" y="3727627"/>
            <a:ext cx="1380234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20000"/>
              </a:lnSpc>
            </a:pPr>
            <a:endParaRPr lang="zh-CN" altLang="en-US" sz="1200" spc="110" dirty="0">
              <a:solidFill>
                <a:schemeClr val="bg1">
                  <a:lumMod val="50000"/>
                </a:schemeClr>
              </a:solidFill>
              <a:latin typeface="思源黑体 CN Normal" panose="02010600030101010101" pitchFamily="34" charset="-122"/>
              <a:ea typeface="思源黑体 CN Normal" panose="02010600030101010101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325742" y="3834124"/>
            <a:ext cx="915139" cy="353943"/>
          </a:xfrm>
          <a:prstGeom prst="rect">
            <a:avLst/>
          </a:prstGeom>
          <a:noFill/>
          <a:ln w="25400">
            <a:noFill/>
          </a:ln>
        </p:spPr>
        <p:txBody>
          <a:bodyPr vert="horz" wrap="square" lIns="0" tIns="0" rIns="0" bIns="0" rtlCol="0" anchor="b" anchorCtr="0">
            <a:noAutofit/>
          </a:bodyPr>
          <a:lstStyle/>
          <a:p>
            <a:endParaRPr lang="zh-CN" altLang="en-US" sz="2200" spc="200" dirty="0">
              <a:ln w="19050">
                <a:noFill/>
              </a:ln>
              <a:solidFill>
                <a:srgbClr val="5B5A58"/>
              </a:solidFill>
              <a:latin typeface="思源黑体 CN Bold" panose="02010600030101010101" pitchFamily="34" charset="-122"/>
              <a:ea typeface="思源黑体 CN Bold" panose="02010600030101010101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325743" y="4250977"/>
            <a:ext cx="1168488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20000"/>
              </a:lnSpc>
            </a:pPr>
            <a:endParaRPr lang="zh-CN" altLang="en-US" sz="1200" spc="110" dirty="0">
              <a:solidFill>
                <a:schemeClr val="bg1">
                  <a:lumMod val="50000"/>
                </a:schemeClr>
              </a:solidFill>
              <a:latin typeface="思源黑体 CN Normal" panose="02010600030101010101" pitchFamily="34" charset="-122"/>
              <a:ea typeface="思源黑体 CN Normal" panose="02010600030101010101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260790" y="4556568"/>
            <a:ext cx="915139" cy="353943"/>
          </a:xfrm>
          <a:prstGeom prst="rect">
            <a:avLst/>
          </a:prstGeom>
          <a:noFill/>
          <a:ln w="25400">
            <a:noFill/>
          </a:ln>
        </p:spPr>
        <p:txBody>
          <a:bodyPr vert="horz" wrap="square" lIns="0" tIns="0" rIns="0" bIns="0" rtlCol="0" anchor="b" anchorCtr="0">
            <a:noAutofit/>
          </a:bodyPr>
          <a:lstStyle/>
          <a:p>
            <a:endParaRPr lang="zh-CN" altLang="en-US" sz="2200" spc="200" dirty="0">
              <a:ln w="19050">
                <a:noFill/>
              </a:ln>
              <a:solidFill>
                <a:srgbClr val="5B5A58"/>
              </a:solidFill>
              <a:latin typeface="思源黑体 CN Bold" panose="02010600030101010101" pitchFamily="34" charset="-122"/>
              <a:ea typeface="思源黑体 CN Bold" panose="02010600030101010101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260790" y="4640511"/>
            <a:ext cx="1414256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20000"/>
              </a:lnSpc>
            </a:pPr>
            <a:endParaRPr lang="zh-CN" altLang="en-US" sz="1200" spc="110" dirty="0">
              <a:solidFill>
                <a:schemeClr val="bg1">
                  <a:lumMod val="50000"/>
                </a:schemeClr>
              </a:solidFill>
              <a:latin typeface="思源黑体 CN Normal" panose="02010600030101010101" pitchFamily="34" charset="-122"/>
              <a:ea typeface="思源黑体 CN Normal" panose="02010600030101010101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7202073" y="2390828"/>
            <a:ext cx="2539588" cy="353943"/>
          </a:xfrm>
          <a:prstGeom prst="rect">
            <a:avLst/>
          </a:prstGeom>
          <a:noFill/>
          <a:ln w="25400">
            <a:noFill/>
          </a:ln>
        </p:spPr>
        <p:txBody>
          <a:bodyPr vert="horz" wrap="square" lIns="0" tIns="0" rIns="0" bIns="0" rtlCol="0" anchor="b" anchorCtr="0">
            <a:noAutofit/>
          </a:bodyPr>
          <a:lstStyle/>
          <a:p>
            <a:endParaRPr lang="zh-CN" altLang="en-US" sz="2200" spc="200" dirty="0">
              <a:ln w="19050">
                <a:noFill/>
              </a:ln>
              <a:solidFill>
                <a:srgbClr val="5B5A58"/>
              </a:solidFill>
              <a:latin typeface="思源黑体 CN Bold" panose="02010600030101010101" pitchFamily="34" charset="-122"/>
              <a:ea typeface="思源黑体 CN Bold" panose="02010600030101010101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7202073" y="2807681"/>
            <a:ext cx="2397389" cy="3404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20000"/>
              </a:lnSpc>
            </a:pPr>
            <a:endParaRPr lang="zh-CN" altLang="en-US" sz="1200" spc="110" dirty="0">
              <a:solidFill>
                <a:schemeClr val="bg1">
                  <a:lumMod val="50000"/>
                </a:schemeClr>
              </a:solidFill>
              <a:latin typeface="思源黑体 CN Normal" panose="02010600030101010101" pitchFamily="34" charset="-122"/>
              <a:ea typeface="思源黑体 CN Normal" panose="02010600030101010101" pitchFamily="34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021633" y="1009215"/>
            <a:ext cx="2539584" cy="308763"/>
          </a:xfrm>
          <a:prstGeom prst="rect">
            <a:avLst/>
          </a:prstGeom>
          <a:noFill/>
          <a:ln w="25400">
            <a:noFill/>
          </a:ln>
        </p:spPr>
        <p:txBody>
          <a:bodyPr vert="horz" wrap="square" lIns="0" tIns="0" rIns="0" bIns="0" rtlCol="0" anchor="b" anchorCtr="0">
            <a:noAutofit/>
          </a:bodyPr>
          <a:lstStyle/>
          <a:p>
            <a:endParaRPr lang="zh-CN" altLang="en-US" sz="2200" spc="200" dirty="0">
              <a:ln w="19050">
                <a:noFill/>
              </a:ln>
              <a:solidFill>
                <a:srgbClr val="5B5A58"/>
              </a:solidFill>
              <a:latin typeface="思源黑体 CN Bold" panose="02010600030101010101" pitchFamily="34" charset="-122"/>
              <a:ea typeface="思源黑体 CN Bold" panose="02010600030101010101" pitchFamily="34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9112993" y="4036390"/>
            <a:ext cx="2038116" cy="3539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20000"/>
              </a:lnSpc>
            </a:pPr>
            <a:endParaRPr lang="zh-CN" altLang="en-US" sz="1200" spc="110" dirty="0">
              <a:solidFill>
                <a:schemeClr val="bg1">
                  <a:lumMod val="50000"/>
                </a:schemeClr>
              </a:solidFill>
              <a:latin typeface="思源黑体 CN Normal" panose="02010600030101010101" pitchFamily="34" charset="-122"/>
              <a:ea typeface="思源黑体 CN Normal" panose="02010600030101010101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93495" y="1435735"/>
            <a:ext cx="9565640" cy="454025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zh-CN" altLang="en-US" sz="4000" dirty="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“</a:t>
            </a:r>
            <a:r>
              <a:rPr lang="zh-CN" altLang="en-US" sz="4000" dirty="0"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食在广东”的美称，名扬海内外，无数游客慕名而来，品尝美味佳肴感受这独特的岭南饮食文化。让更多的人能够从美食中了解广东，让我们的广东特色美食文化永葆生机，名扬四海。</a:t>
            </a:r>
            <a:endParaRPr lang="zh-CN" altLang="en-US" sz="4000" dirty="0"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email">
            <a:alphaModFix amt="70000"/>
            <a:grayscl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 rot="10800000" flipH="1" flipV="1">
            <a:off x="4856011" y="1054555"/>
            <a:ext cx="2479978" cy="279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zh-CN" altLang="en-US" sz="1000" dirty="0">
              <a:solidFill>
                <a:schemeClr val="bg1">
                  <a:lumMod val="65000"/>
                </a:schemeClr>
              </a:solidFill>
              <a:latin typeface="思源黑体 CN Light" panose="02010600030101010101" pitchFamily="34" charset="-122"/>
              <a:ea typeface="思源黑体 CN Light" panose="02010600030101010101" pitchFamily="34" charset="-122"/>
            </a:endParaRPr>
          </a:p>
        </p:txBody>
      </p:sp>
      <p:sp>
        <p:nvSpPr>
          <p:cNvPr id="33" name="椭圆 32"/>
          <p:cNvSpPr/>
          <p:nvPr/>
        </p:nvSpPr>
        <p:spPr>
          <a:xfrm rot="16200000">
            <a:off x="301101" y="242247"/>
            <a:ext cx="381392" cy="381392"/>
          </a:xfrm>
          <a:custGeom>
            <a:avLst/>
            <a:gdLst>
              <a:gd name="connsiteX0" fmla="*/ 0 w 381392"/>
              <a:gd name="connsiteY0" fmla="*/ 190696 h 381392"/>
              <a:gd name="connsiteX1" fmla="*/ 190696 w 381392"/>
              <a:gd name="connsiteY1" fmla="*/ 0 h 381392"/>
              <a:gd name="connsiteX2" fmla="*/ 381392 w 381392"/>
              <a:gd name="connsiteY2" fmla="*/ 190696 h 381392"/>
              <a:gd name="connsiteX3" fmla="*/ 190696 w 381392"/>
              <a:gd name="connsiteY3" fmla="*/ 381392 h 381392"/>
              <a:gd name="connsiteX4" fmla="*/ 0 w 381392"/>
              <a:gd name="connsiteY4" fmla="*/ 190696 h 381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392" h="381392" fill="none" extrusionOk="0">
                <a:moveTo>
                  <a:pt x="0" y="190696"/>
                </a:moveTo>
                <a:cubicBezTo>
                  <a:pt x="10083" y="86574"/>
                  <a:pt x="86205" y="-1703"/>
                  <a:pt x="190696" y="0"/>
                </a:cubicBezTo>
                <a:cubicBezTo>
                  <a:pt x="289378" y="-1016"/>
                  <a:pt x="370181" y="95933"/>
                  <a:pt x="381392" y="190696"/>
                </a:cubicBezTo>
                <a:cubicBezTo>
                  <a:pt x="381163" y="293830"/>
                  <a:pt x="289135" y="390951"/>
                  <a:pt x="190696" y="381392"/>
                </a:cubicBezTo>
                <a:cubicBezTo>
                  <a:pt x="90066" y="384017"/>
                  <a:pt x="16247" y="299920"/>
                  <a:pt x="0" y="190696"/>
                </a:cubicBezTo>
                <a:close/>
              </a:path>
              <a:path w="381392" h="381392" stroke="0" extrusionOk="0">
                <a:moveTo>
                  <a:pt x="0" y="190696"/>
                </a:moveTo>
                <a:cubicBezTo>
                  <a:pt x="-4656" y="82506"/>
                  <a:pt x="72479" y="4841"/>
                  <a:pt x="190696" y="0"/>
                </a:cubicBezTo>
                <a:cubicBezTo>
                  <a:pt x="309967" y="2937"/>
                  <a:pt x="363031" y="85962"/>
                  <a:pt x="381392" y="190696"/>
                </a:cubicBezTo>
                <a:cubicBezTo>
                  <a:pt x="370074" y="307067"/>
                  <a:pt x="294456" y="390003"/>
                  <a:pt x="190696" y="381392"/>
                </a:cubicBezTo>
                <a:cubicBezTo>
                  <a:pt x="73999" y="375166"/>
                  <a:pt x="9814" y="300703"/>
                  <a:pt x="0" y="190696"/>
                </a:cubicBezTo>
                <a:close/>
              </a:path>
            </a:pathLst>
          </a:custGeom>
          <a:gradFill>
            <a:gsLst>
              <a:gs pos="43000">
                <a:srgbClr val="C43B21">
                  <a:alpha val="64000"/>
                </a:srgbClr>
              </a:gs>
              <a:gs pos="63000">
                <a:srgbClr val="C43B21">
                  <a:alpha val="84000"/>
                </a:srgbClr>
              </a:gs>
              <a:gs pos="72000">
                <a:srgbClr val="C43B21">
                  <a:alpha val="83000"/>
                </a:srgbClr>
              </a:gs>
              <a:gs pos="0">
                <a:srgbClr val="C43B21">
                  <a:alpha val="0"/>
                </a:srgbClr>
              </a:gs>
            </a:gsLst>
            <a:lin ang="18900000" scaled="1"/>
          </a:gradFill>
          <a:ln>
            <a:solidFill>
              <a:srgbClr val="F1F1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 rot="16200000">
            <a:off x="1843048" y="-833962"/>
            <a:ext cx="322139" cy="2643248"/>
          </a:xfrm>
          <a:prstGeom prst="rect">
            <a:avLst/>
          </a:prstGeom>
          <a:noFill/>
          <a:ln w="25400">
            <a:noFill/>
          </a:ln>
        </p:spPr>
        <p:txBody>
          <a:bodyPr vert="eaVert" wrap="none" lIns="0" tIns="0" rIns="0" bIns="0" rtlCol="0">
            <a:noAutofit/>
          </a:bodyPr>
          <a:lstStyle/>
          <a:p>
            <a:pPr>
              <a:lnSpc>
                <a:spcPct val="50000"/>
              </a:lnSpc>
            </a:pPr>
            <a:r>
              <a:rPr lang="zh-CN" altLang="en-US" sz="3200" spc="-300" dirty="0">
                <a:ln w="19050">
                  <a:noFill/>
                </a:ln>
                <a:gradFill flip="none" rotWithShape="1">
                  <a:gsLst>
                    <a:gs pos="80000">
                      <a:srgbClr val="2C2B29"/>
                    </a:gs>
                    <a:gs pos="5000">
                      <a:srgbClr val="6E6E6E"/>
                    </a:gs>
                  </a:gsLst>
                  <a:lin ang="8100000" scaled="1"/>
                  <a:tileRect/>
                </a:gradFill>
                <a:latin typeface="华文行楷" panose="02010800040101010101" pitchFamily="2" charset="-122"/>
                <a:ea typeface="华文行楷" panose="02010800040101010101" pitchFamily="2" charset="-122"/>
              </a:rPr>
              <a:t>美食</a:t>
            </a:r>
            <a:r>
              <a:rPr lang="zh-CN" altLang="en-US" sz="3200" spc="-300" dirty="0">
                <a:ln w="19050">
                  <a:noFill/>
                </a:ln>
                <a:gradFill flip="none" rotWithShape="1">
                  <a:gsLst>
                    <a:gs pos="80000">
                      <a:srgbClr val="2C2B29"/>
                    </a:gs>
                    <a:gs pos="5000">
                      <a:srgbClr val="6E6E6E"/>
                    </a:gs>
                  </a:gsLst>
                  <a:lin ang="8100000" scaled="1"/>
                  <a:tileRect/>
                </a:gradFill>
                <a:latin typeface="华文行楷" panose="02010800040101010101" pitchFamily="2" charset="-122"/>
                <a:ea typeface="华文行楷" panose="02010800040101010101" pitchFamily="2" charset="-122"/>
              </a:rPr>
              <a:t>欣赏</a:t>
            </a:r>
            <a:endParaRPr lang="zh-CN" altLang="en-US" sz="3200" spc="-300" dirty="0">
              <a:ln w="19050">
                <a:noFill/>
              </a:ln>
              <a:gradFill flip="none" rotWithShape="1">
                <a:gsLst>
                  <a:gs pos="80000">
                    <a:srgbClr val="2C2B29"/>
                  </a:gs>
                  <a:gs pos="5000">
                    <a:srgbClr val="6E6E6E"/>
                  </a:gs>
                </a:gsLst>
                <a:lin ang="8100000" scaled="1"/>
                <a:tileRect/>
              </a:gra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3479579"/>
            <a:ext cx="12199153" cy="3401863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1376285" y="3310774"/>
            <a:ext cx="915140" cy="353943"/>
          </a:xfrm>
          <a:prstGeom prst="rect">
            <a:avLst/>
          </a:prstGeom>
          <a:noFill/>
          <a:ln w="25400">
            <a:noFill/>
          </a:ln>
        </p:spPr>
        <p:txBody>
          <a:bodyPr vert="horz" wrap="square" lIns="0" tIns="0" rIns="0" bIns="0" rtlCol="0" anchor="b" anchorCtr="0">
            <a:noAutofit/>
          </a:bodyPr>
          <a:lstStyle/>
          <a:p>
            <a:endParaRPr lang="zh-CN" altLang="en-US" sz="2200" spc="200" dirty="0">
              <a:ln w="19050">
                <a:noFill/>
              </a:ln>
              <a:solidFill>
                <a:srgbClr val="5B5A58"/>
              </a:solidFill>
              <a:latin typeface="思源黑体 CN Bold" panose="02010600030101010101" pitchFamily="34" charset="-122"/>
              <a:ea typeface="思源黑体 CN Bold" panose="02010600030101010101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376285" y="3727627"/>
            <a:ext cx="1380234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20000"/>
              </a:lnSpc>
            </a:pPr>
            <a:endParaRPr lang="zh-CN" altLang="en-US" sz="1200" spc="110" dirty="0">
              <a:solidFill>
                <a:schemeClr val="bg1">
                  <a:lumMod val="50000"/>
                </a:schemeClr>
              </a:solidFill>
              <a:latin typeface="思源黑体 CN Normal" panose="02010600030101010101" pitchFamily="34" charset="-122"/>
              <a:ea typeface="思源黑体 CN Normal" panose="02010600030101010101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325742" y="3834124"/>
            <a:ext cx="915139" cy="353943"/>
          </a:xfrm>
          <a:prstGeom prst="rect">
            <a:avLst/>
          </a:prstGeom>
          <a:noFill/>
          <a:ln w="25400">
            <a:noFill/>
          </a:ln>
        </p:spPr>
        <p:txBody>
          <a:bodyPr vert="horz" wrap="square" lIns="0" tIns="0" rIns="0" bIns="0" rtlCol="0" anchor="b" anchorCtr="0">
            <a:noAutofit/>
          </a:bodyPr>
          <a:lstStyle/>
          <a:p>
            <a:endParaRPr lang="zh-CN" altLang="en-US" sz="2200" spc="200" dirty="0">
              <a:ln w="19050">
                <a:noFill/>
              </a:ln>
              <a:solidFill>
                <a:srgbClr val="5B5A58"/>
              </a:solidFill>
              <a:latin typeface="思源黑体 CN Bold" panose="02010600030101010101" pitchFamily="34" charset="-122"/>
              <a:ea typeface="思源黑体 CN Bold" panose="02010600030101010101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325743" y="4250977"/>
            <a:ext cx="1168488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20000"/>
              </a:lnSpc>
            </a:pPr>
            <a:endParaRPr lang="zh-CN" altLang="en-US" sz="1200" spc="110" dirty="0">
              <a:solidFill>
                <a:schemeClr val="bg1">
                  <a:lumMod val="50000"/>
                </a:schemeClr>
              </a:solidFill>
              <a:latin typeface="思源黑体 CN Normal" panose="02010600030101010101" pitchFamily="34" charset="-122"/>
              <a:ea typeface="思源黑体 CN Normal" panose="02010600030101010101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260790" y="4556568"/>
            <a:ext cx="915139" cy="353943"/>
          </a:xfrm>
          <a:prstGeom prst="rect">
            <a:avLst/>
          </a:prstGeom>
          <a:noFill/>
          <a:ln w="25400">
            <a:noFill/>
          </a:ln>
        </p:spPr>
        <p:txBody>
          <a:bodyPr vert="horz" wrap="square" lIns="0" tIns="0" rIns="0" bIns="0" rtlCol="0" anchor="b" anchorCtr="0">
            <a:noAutofit/>
          </a:bodyPr>
          <a:lstStyle/>
          <a:p>
            <a:endParaRPr lang="zh-CN" altLang="en-US" sz="2200" spc="200" dirty="0">
              <a:ln w="19050">
                <a:noFill/>
              </a:ln>
              <a:solidFill>
                <a:srgbClr val="5B5A58"/>
              </a:solidFill>
              <a:latin typeface="思源黑体 CN Bold" panose="02010600030101010101" pitchFamily="34" charset="-122"/>
              <a:ea typeface="思源黑体 CN Bold" panose="02010600030101010101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260790" y="4640511"/>
            <a:ext cx="1414256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20000"/>
              </a:lnSpc>
            </a:pPr>
            <a:endParaRPr lang="zh-CN" altLang="en-US" sz="1200" spc="110" dirty="0">
              <a:solidFill>
                <a:schemeClr val="bg1">
                  <a:lumMod val="50000"/>
                </a:schemeClr>
              </a:solidFill>
              <a:latin typeface="思源黑体 CN Normal" panose="02010600030101010101" pitchFamily="34" charset="-122"/>
              <a:ea typeface="思源黑体 CN Normal" panose="02010600030101010101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7202073" y="2390828"/>
            <a:ext cx="2539588" cy="353943"/>
          </a:xfrm>
          <a:prstGeom prst="rect">
            <a:avLst/>
          </a:prstGeom>
          <a:noFill/>
          <a:ln w="25400">
            <a:noFill/>
          </a:ln>
        </p:spPr>
        <p:txBody>
          <a:bodyPr vert="horz" wrap="square" lIns="0" tIns="0" rIns="0" bIns="0" rtlCol="0" anchor="b" anchorCtr="0">
            <a:noAutofit/>
          </a:bodyPr>
          <a:lstStyle/>
          <a:p>
            <a:endParaRPr lang="zh-CN" altLang="en-US" sz="2200" spc="200" dirty="0">
              <a:ln w="19050">
                <a:noFill/>
              </a:ln>
              <a:solidFill>
                <a:srgbClr val="5B5A58"/>
              </a:solidFill>
              <a:latin typeface="思源黑体 CN Bold" panose="02010600030101010101" pitchFamily="34" charset="-122"/>
              <a:ea typeface="思源黑体 CN Bold" panose="02010600030101010101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7202073" y="2807681"/>
            <a:ext cx="2397389" cy="3404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20000"/>
              </a:lnSpc>
            </a:pPr>
            <a:endParaRPr lang="zh-CN" altLang="en-US" sz="1200" spc="110" dirty="0">
              <a:solidFill>
                <a:schemeClr val="bg1">
                  <a:lumMod val="50000"/>
                </a:schemeClr>
              </a:solidFill>
              <a:latin typeface="思源黑体 CN Normal" panose="02010600030101010101" pitchFamily="34" charset="-122"/>
              <a:ea typeface="思源黑体 CN Normal" panose="02010600030101010101" pitchFamily="34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021633" y="1009215"/>
            <a:ext cx="2539584" cy="308763"/>
          </a:xfrm>
          <a:prstGeom prst="rect">
            <a:avLst/>
          </a:prstGeom>
          <a:noFill/>
          <a:ln w="25400">
            <a:noFill/>
          </a:ln>
        </p:spPr>
        <p:txBody>
          <a:bodyPr vert="horz" wrap="square" lIns="0" tIns="0" rIns="0" bIns="0" rtlCol="0" anchor="b" anchorCtr="0">
            <a:noAutofit/>
          </a:bodyPr>
          <a:lstStyle/>
          <a:p>
            <a:endParaRPr lang="zh-CN" altLang="en-US" sz="2200" spc="200" dirty="0">
              <a:ln w="19050">
                <a:noFill/>
              </a:ln>
              <a:solidFill>
                <a:srgbClr val="5B5A58"/>
              </a:solidFill>
              <a:latin typeface="思源黑体 CN Bold" panose="02010600030101010101" pitchFamily="34" charset="-122"/>
              <a:ea typeface="思源黑体 CN Bold" panose="02010600030101010101" pitchFamily="34" charset="-122"/>
            </a:endParaRPr>
          </a:p>
        </p:txBody>
      </p:sp>
      <p:pic>
        <p:nvPicPr>
          <p:cNvPr id="8" name="图片 6" descr="IMG_256"/>
          <p:cNvPicPr>
            <a:picLocks noChangeAspect="1"/>
          </p:cNvPicPr>
          <p:nvPr/>
        </p:nvPicPr>
        <p:blipFill>
          <a:blip r:embed="rId4"/>
          <a:srcRect l="22311" t="201" r="366"/>
          <a:stretch>
            <a:fillRect/>
          </a:stretch>
        </p:blipFill>
        <p:spPr>
          <a:xfrm>
            <a:off x="397510" y="755015"/>
            <a:ext cx="3808095" cy="25552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7" descr="IMG_2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1165" y="755015"/>
            <a:ext cx="3582670" cy="2555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9" descr="IMG_2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9395" y="755650"/>
            <a:ext cx="3957955" cy="25406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7510" y="3310890"/>
            <a:ext cx="3831590" cy="2374900"/>
          </a:xfrm>
          <a:prstGeom prst="rect">
            <a:avLst/>
          </a:prstGeom>
        </p:spPr>
      </p:pic>
      <p:pic>
        <p:nvPicPr>
          <p:cNvPr id="28" name="图片 26" descr="IMG_25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1165" y="3310255"/>
            <a:ext cx="3582670" cy="23755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25" descr="IMG_25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8760" y="3310890"/>
            <a:ext cx="3974465" cy="23742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email">
            <a:alphaModFix amt="70000"/>
            <a:grayscl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127395" y="-4058"/>
            <a:ext cx="12193057" cy="6858000"/>
          </a:xfrm>
          <a:prstGeom prst="rect">
            <a:avLst/>
          </a:prstGeom>
          <a:gradFill flip="none" rotWithShape="1">
            <a:gsLst>
              <a:gs pos="78000">
                <a:schemeClr val="bg1">
                  <a:alpha val="46000"/>
                </a:schemeClr>
              </a:gs>
              <a:gs pos="0">
                <a:srgbClr val="F9F7F8">
                  <a:alpha val="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3" cstate="email">
            <a:alphaModFix amt="13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0000" detail="2"/>
                    </a14:imgEffect>
                    <a14:imgEffect>
                      <a14:brightnessContrast contrast="1000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0" y="5675906"/>
            <a:ext cx="12192000" cy="1182094"/>
          </a:xfrm>
          <a:prstGeom prst="rect">
            <a:avLst/>
          </a:prstGeom>
        </p:spPr>
      </p:pic>
      <p:sp>
        <p:nvSpPr>
          <p:cNvPr id="34" name="矩形: 对角圆角 33"/>
          <p:cNvSpPr/>
          <p:nvPr/>
        </p:nvSpPr>
        <p:spPr>
          <a:xfrm flipH="1">
            <a:off x="11668126" y="353374"/>
            <a:ext cx="190817" cy="432000"/>
          </a:xfrm>
          <a:custGeom>
            <a:avLst/>
            <a:gdLst>
              <a:gd name="connsiteX0" fmla="*/ 61103 w 190817"/>
              <a:gd name="connsiteY0" fmla="*/ 0 h 432000"/>
              <a:gd name="connsiteX1" fmla="*/ 124945 w 190817"/>
              <a:gd name="connsiteY1" fmla="*/ 0 h 432000"/>
              <a:gd name="connsiteX2" fmla="*/ 190817 w 190817"/>
              <a:gd name="connsiteY2" fmla="*/ 65872 h 432000"/>
              <a:gd name="connsiteX3" fmla="*/ 190817 w 190817"/>
              <a:gd name="connsiteY3" fmla="*/ 370897 h 432000"/>
              <a:gd name="connsiteX4" fmla="*/ 129714 w 190817"/>
              <a:gd name="connsiteY4" fmla="*/ 432000 h 432000"/>
              <a:gd name="connsiteX5" fmla="*/ 65872 w 190817"/>
              <a:gd name="connsiteY5" fmla="*/ 432000 h 432000"/>
              <a:gd name="connsiteX6" fmla="*/ 0 w 190817"/>
              <a:gd name="connsiteY6" fmla="*/ 366128 h 432000"/>
              <a:gd name="connsiteX7" fmla="*/ 0 w 190817"/>
              <a:gd name="connsiteY7" fmla="*/ 61103 h 432000"/>
              <a:gd name="connsiteX8" fmla="*/ 61103 w 190817"/>
              <a:gd name="connsiteY8" fmla="*/ 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817" h="432000" fill="none" extrusionOk="0">
                <a:moveTo>
                  <a:pt x="61103" y="0"/>
                </a:moveTo>
                <a:cubicBezTo>
                  <a:pt x="86412" y="2393"/>
                  <a:pt x="97572" y="-2043"/>
                  <a:pt x="124945" y="0"/>
                </a:cubicBezTo>
                <a:cubicBezTo>
                  <a:pt x="158119" y="1031"/>
                  <a:pt x="197315" y="25689"/>
                  <a:pt x="190817" y="65872"/>
                </a:cubicBezTo>
                <a:cubicBezTo>
                  <a:pt x="178165" y="172084"/>
                  <a:pt x="202701" y="307972"/>
                  <a:pt x="190817" y="370897"/>
                </a:cubicBezTo>
                <a:cubicBezTo>
                  <a:pt x="191535" y="406308"/>
                  <a:pt x="162388" y="430484"/>
                  <a:pt x="129714" y="432000"/>
                </a:cubicBezTo>
                <a:cubicBezTo>
                  <a:pt x="110608" y="433660"/>
                  <a:pt x="96420" y="430898"/>
                  <a:pt x="65872" y="432000"/>
                </a:cubicBezTo>
                <a:cubicBezTo>
                  <a:pt x="23020" y="428508"/>
                  <a:pt x="-4345" y="397920"/>
                  <a:pt x="0" y="366128"/>
                </a:cubicBezTo>
                <a:cubicBezTo>
                  <a:pt x="-9447" y="295805"/>
                  <a:pt x="5143" y="182751"/>
                  <a:pt x="0" y="61103"/>
                </a:cubicBezTo>
                <a:cubicBezTo>
                  <a:pt x="4856" y="29623"/>
                  <a:pt x="24898" y="1942"/>
                  <a:pt x="61103" y="0"/>
                </a:cubicBezTo>
                <a:close/>
              </a:path>
              <a:path w="190817" h="432000" stroke="0" extrusionOk="0">
                <a:moveTo>
                  <a:pt x="61103" y="0"/>
                </a:moveTo>
                <a:cubicBezTo>
                  <a:pt x="86497" y="3000"/>
                  <a:pt x="107173" y="-2401"/>
                  <a:pt x="124945" y="0"/>
                </a:cubicBezTo>
                <a:cubicBezTo>
                  <a:pt x="166665" y="5342"/>
                  <a:pt x="186901" y="25401"/>
                  <a:pt x="190817" y="65872"/>
                </a:cubicBezTo>
                <a:cubicBezTo>
                  <a:pt x="195075" y="134413"/>
                  <a:pt x="181010" y="272601"/>
                  <a:pt x="190817" y="370897"/>
                </a:cubicBezTo>
                <a:cubicBezTo>
                  <a:pt x="190486" y="409650"/>
                  <a:pt x="158114" y="431921"/>
                  <a:pt x="129714" y="432000"/>
                </a:cubicBezTo>
                <a:cubicBezTo>
                  <a:pt x="114670" y="432546"/>
                  <a:pt x="87069" y="433874"/>
                  <a:pt x="65872" y="432000"/>
                </a:cubicBezTo>
                <a:cubicBezTo>
                  <a:pt x="33573" y="434528"/>
                  <a:pt x="1894" y="401360"/>
                  <a:pt x="0" y="366128"/>
                </a:cubicBezTo>
                <a:cubicBezTo>
                  <a:pt x="5058" y="297658"/>
                  <a:pt x="517" y="181786"/>
                  <a:pt x="0" y="61103"/>
                </a:cubicBezTo>
                <a:cubicBezTo>
                  <a:pt x="7343" y="26108"/>
                  <a:pt x="24639" y="-356"/>
                  <a:pt x="61103" y="0"/>
                </a:cubicBezTo>
                <a:close/>
              </a:path>
            </a:pathLst>
          </a:custGeom>
          <a:solidFill>
            <a:srgbClr val="6E6E6E">
              <a:alpha val="70000"/>
            </a:srgbClr>
          </a:solidFill>
          <a:ln w="22225" cmpd="dbl">
            <a:solidFill>
              <a:srgbClr val="F1F1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spc="300" dirty="0"/>
          </a:p>
        </p:txBody>
      </p:sp>
      <p:sp>
        <p:nvSpPr>
          <p:cNvPr id="35" name="文本框 34"/>
          <p:cNvSpPr txBox="1"/>
          <p:nvPr/>
        </p:nvSpPr>
        <p:spPr>
          <a:xfrm>
            <a:off x="11693674" y="293116"/>
            <a:ext cx="161141" cy="3221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400" dirty="0">
                <a:solidFill>
                  <a:srgbClr val="ECEFF1"/>
                </a:solidFill>
                <a:latin typeface="演示悠然小楷" panose="00000500000000000000" pitchFamily="2" charset="-122"/>
                <a:ea typeface="演示悠然小楷" panose="00000500000000000000" pitchFamily="2" charset="-122"/>
              </a:rPr>
              <a:t>北</a:t>
            </a:r>
            <a:endParaRPr lang="zh-CN" altLang="en-US" sz="1400" dirty="0">
              <a:solidFill>
                <a:srgbClr val="ECEFF1"/>
              </a:soli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1693674" y="444125"/>
            <a:ext cx="161141" cy="3221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400" dirty="0">
                <a:solidFill>
                  <a:srgbClr val="ECEFF1"/>
                </a:solidFill>
                <a:latin typeface="演示悠然小楷" panose="00000500000000000000" pitchFamily="2" charset="-122"/>
                <a:ea typeface="演示悠然小楷" panose="00000500000000000000" pitchFamily="2" charset="-122"/>
              </a:rPr>
              <a:t>京</a:t>
            </a:r>
            <a:endParaRPr lang="zh-CN" altLang="en-US" sz="1400" dirty="0">
              <a:solidFill>
                <a:srgbClr val="ECEFF1"/>
              </a:soli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11707449" y="845632"/>
            <a:ext cx="112169" cy="16442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zh-CN" altLang="en-US" sz="1000" dirty="0">
                <a:gradFill flip="none" rotWithShape="1">
                  <a:gsLst>
                    <a:gs pos="84000">
                      <a:srgbClr val="A1A09F">
                        <a:alpha val="66000"/>
                      </a:srgbClr>
                    </a:gs>
                    <a:gs pos="0">
                      <a:srgbClr val="6E6E6E">
                        <a:alpha val="76000"/>
                      </a:srgbClr>
                    </a:gs>
                    <a:gs pos="100000">
                      <a:srgbClr val="EAE9E7">
                        <a:alpha val="61000"/>
                      </a:srgbClr>
                    </a:gs>
                  </a:gsLst>
                  <a:lin ang="5400000" scaled="1"/>
                  <a:tileRect/>
                </a:gradFill>
                <a:latin typeface="思源宋体 CN" panose="02010600030101010101" pitchFamily="18" charset="-122"/>
                <a:ea typeface="思源宋体 CN" panose="02010600030101010101" pitchFamily="18" charset="-122"/>
              </a:rPr>
              <a:t>让城市出圈</a:t>
            </a:r>
            <a:r>
              <a:rPr lang="en-US" altLang="zh-CN" sz="1000" dirty="0">
                <a:gradFill flip="none" rotWithShape="1">
                  <a:gsLst>
                    <a:gs pos="84000">
                      <a:srgbClr val="A1A09F">
                        <a:alpha val="66000"/>
                      </a:srgbClr>
                    </a:gs>
                    <a:gs pos="0">
                      <a:srgbClr val="6E6E6E">
                        <a:alpha val="76000"/>
                      </a:srgbClr>
                    </a:gs>
                    <a:gs pos="100000">
                      <a:srgbClr val="EAE9E7">
                        <a:alpha val="61000"/>
                      </a:srgbClr>
                    </a:gs>
                  </a:gsLst>
                  <a:lin ang="5400000" scaled="1"/>
                  <a:tileRect/>
                </a:gradFill>
                <a:latin typeface="思源宋体 CN" panose="02010600030101010101" pitchFamily="18" charset="-122"/>
                <a:ea typeface="思源宋体 CN" panose="02010600030101010101" pitchFamily="18" charset="-122"/>
              </a:rPr>
              <a:t>•</a:t>
            </a:r>
            <a:r>
              <a:rPr lang="zh-CN" altLang="en-US" sz="1000" dirty="0">
                <a:gradFill flip="none" rotWithShape="1">
                  <a:gsLst>
                    <a:gs pos="84000">
                      <a:srgbClr val="A1A09F">
                        <a:alpha val="66000"/>
                      </a:srgbClr>
                    </a:gs>
                    <a:gs pos="0">
                      <a:srgbClr val="6E6E6E">
                        <a:alpha val="76000"/>
                      </a:srgbClr>
                    </a:gs>
                    <a:gs pos="100000">
                      <a:srgbClr val="EAE9E7">
                        <a:alpha val="61000"/>
                      </a:srgbClr>
                    </a:gs>
                  </a:gsLst>
                  <a:lin ang="5400000" scaled="1"/>
                  <a:tileRect/>
                </a:gradFill>
                <a:latin typeface="思源宋体 CN" panose="02010600030101010101" pitchFamily="18" charset="-122"/>
                <a:ea typeface="思源宋体 CN" panose="02010600030101010101" pitchFamily="18" charset="-122"/>
              </a:rPr>
              <a:t>演示星球</a:t>
            </a:r>
            <a:endParaRPr lang="en-US" altLang="zh-CN" sz="1000" dirty="0">
              <a:gradFill flip="none" rotWithShape="1">
                <a:gsLst>
                  <a:gs pos="84000">
                    <a:srgbClr val="A1A09F">
                      <a:alpha val="66000"/>
                    </a:srgbClr>
                  </a:gs>
                  <a:gs pos="0">
                    <a:srgbClr val="6E6E6E">
                      <a:alpha val="76000"/>
                    </a:srgbClr>
                  </a:gs>
                  <a:gs pos="100000">
                    <a:srgbClr val="EAE9E7">
                      <a:alpha val="61000"/>
                    </a:srgbClr>
                  </a:gs>
                </a:gsLst>
                <a:lin ang="5400000" scaled="1"/>
                <a:tileRect/>
              </a:gradFill>
              <a:latin typeface="思源宋体 CN" panose="02010600030101010101" pitchFamily="18" charset="-122"/>
              <a:ea typeface="思源宋体 CN" panose="02010600030101010101" pitchFamily="18" charset="-122"/>
            </a:endParaRPr>
          </a:p>
          <a:p>
            <a:pPr algn="ctr"/>
            <a:endParaRPr lang="zh-CN" altLang="en-US" sz="1000" dirty="0">
              <a:gradFill flip="none" rotWithShape="1">
                <a:gsLst>
                  <a:gs pos="84000">
                    <a:srgbClr val="A1A09F">
                      <a:alpha val="66000"/>
                    </a:srgbClr>
                  </a:gs>
                  <a:gs pos="0">
                    <a:srgbClr val="6E6E6E">
                      <a:alpha val="76000"/>
                    </a:srgbClr>
                  </a:gs>
                  <a:gs pos="100000">
                    <a:srgbClr val="EAE9E7">
                      <a:alpha val="61000"/>
                    </a:srgbClr>
                  </a:gs>
                </a:gsLst>
                <a:lin ang="5400000" scaled="1"/>
                <a:tileRect/>
              </a:gradFill>
              <a:latin typeface="思源宋体 CN" panose="02010600030101010101" pitchFamily="18" charset="-122"/>
              <a:ea typeface="思源宋体 CN" panose="02010600030101010101" pitchFamily="18" charset="-122"/>
            </a:endParaRPr>
          </a:p>
        </p:txBody>
      </p:sp>
      <p:sp>
        <p:nvSpPr>
          <p:cNvPr id="41" name="椭圆 40"/>
          <p:cNvSpPr/>
          <p:nvPr/>
        </p:nvSpPr>
        <p:spPr>
          <a:xfrm rot="16200000">
            <a:off x="301101" y="242247"/>
            <a:ext cx="381392" cy="381392"/>
          </a:xfrm>
          <a:custGeom>
            <a:avLst/>
            <a:gdLst>
              <a:gd name="connsiteX0" fmla="*/ 0 w 381392"/>
              <a:gd name="connsiteY0" fmla="*/ 190696 h 381392"/>
              <a:gd name="connsiteX1" fmla="*/ 190696 w 381392"/>
              <a:gd name="connsiteY1" fmla="*/ 0 h 381392"/>
              <a:gd name="connsiteX2" fmla="*/ 381392 w 381392"/>
              <a:gd name="connsiteY2" fmla="*/ 190696 h 381392"/>
              <a:gd name="connsiteX3" fmla="*/ 190696 w 381392"/>
              <a:gd name="connsiteY3" fmla="*/ 381392 h 381392"/>
              <a:gd name="connsiteX4" fmla="*/ 0 w 381392"/>
              <a:gd name="connsiteY4" fmla="*/ 190696 h 381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392" h="381392" fill="none" extrusionOk="0">
                <a:moveTo>
                  <a:pt x="0" y="190696"/>
                </a:moveTo>
                <a:cubicBezTo>
                  <a:pt x="10083" y="86574"/>
                  <a:pt x="86205" y="-1703"/>
                  <a:pt x="190696" y="0"/>
                </a:cubicBezTo>
                <a:cubicBezTo>
                  <a:pt x="289378" y="-1016"/>
                  <a:pt x="370181" y="95933"/>
                  <a:pt x="381392" y="190696"/>
                </a:cubicBezTo>
                <a:cubicBezTo>
                  <a:pt x="381163" y="293830"/>
                  <a:pt x="289135" y="390951"/>
                  <a:pt x="190696" y="381392"/>
                </a:cubicBezTo>
                <a:cubicBezTo>
                  <a:pt x="90066" y="384017"/>
                  <a:pt x="16247" y="299920"/>
                  <a:pt x="0" y="190696"/>
                </a:cubicBezTo>
                <a:close/>
              </a:path>
              <a:path w="381392" h="381392" stroke="0" extrusionOk="0">
                <a:moveTo>
                  <a:pt x="0" y="190696"/>
                </a:moveTo>
                <a:cubicBezTo>
                  <a:pt x="-4656" y="82506"/>
                  <a:pt x="72479" y="4841"/>
                  <a:pt x="190696" y="0"/>
                </a:cubicBezTo>
                <a:cubicBezTo>
                  <a:pt x="309967" y="2937"/>
                  <a:pt x="363031" y="85962"/>
                  <a:pt x="381392" y="190696"/>
                </a:cubicBezTo>
                <a:cubicBezTo>
                  <a:pt x="370074" y="307067"/>
                  <a:pt x="294456" y="390003"/>
                  <a:pt x="190696" y="381392"/>
                </a:cubicBezTo>
                <a:cubicBezTo>
                  <a:pt x="73999" y="375166"/>
                  <a:pt x="9814" y="300703"/>
                  <a:pt x="0" y="190696"/>
                </a:cubicBezTo>
                <a:close/>
              </a:path>
            </a:pathLst>
          </a:custGeom>
          <a:gradFill>
            <a:gsLst>
              <a:gs pos="43000">
                <a:srgbClr val="C43B21">
                  <a:alpha val="64000"/>
                </a:srgbClr>
              </a:gs>
              <a:gs pos="63000">
                <a:srgbClr val="C43B21">
                  <a:alpha val="84000"/>
                </a:srgbClr>
              </a:gs>
              <a:gs pos="72000">
                <a:srgbClr val="C43B21">
                  <a:alpha val="83000"/>
                </a:srgbClr>
              </a:gs>
              <a:gs pos="0">
                <a:srgbClr val="C43B21">
                  <a:alpha val="0"/>
                </a:srgbClr>
              </a:gs>
            </a:gsLst>
            <a:lin ang="18900000" scaled="1"/>
          </a:gradFill>
          <a:ln>
            <a:solidFill>
              <a:srgbClr val="F1F1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 rot="16200000">
            <a:off x="1762683" y="-588297"/>
            <a:ext cx="329580" cy="2301240"/>
          </a:xfrm>
          <a:prstGeom prst="rect">
            <a:avLst/>
          </a:prstGeom>
          <a:noFill/>
          <a:ln w="25400">
            <a:noFill/>
          </a:ln>
        </p:spPr>
        <p:txBody>
          <a:bodyPr vert="eaVert" wrap="none" lIns="0" tIns="0" rIns="0" bIns="0" rtlCol="0">
            <a:noAutofit/>
          </a:bodyPr>
          <a:lstStyle/>
          <a:p>
            <a:pPr>
              <a:lnSpc>
                <a:spcPct val="50000"/>
              </a:lnSpc>
            </a:pPr>
            <a:r>
              <a:rPr lang="zh-CN" altLang="en-US" sz="3200" spc="-300" dirty="0">
                <a:ln w="19050">
                  <a:noFill/>
                </a:ln>
                <a:gradFill flip="none" rotWithShape="1">
                  <a:gsLst>
                    <a:gs pos="80000">
                      <a:srgbClr val="2C2B29"/>
                    </a:gs>
                    <a:gs pos="5000">
                      <a:srgbClr val="6E6E6E"/>
                    </a:gs>
                  </a:gsLst>
                  <a:lin ang="8100000" scaled="1"/>
                  <a:tileRect/>
                </a:gradFill>
                <a:latin typeface="华文行楷" panose="02010800040101010101" pitchFamily="2" charset="-122"/>
                <a:ea typeface="华文行楷" panose="02010800040101010101" pitchFamily="2" charset="-122"/>
              </a:rPr>
              <a:t>考察</a:t>
            </a:r>
            <a:r>
              <a:rPr lang="zh-CN" altLang="en-US" sz="4400" spc="-300" dirty="0">
                <a:ln w="19050">
                  <a:noFill/>
                </a:ln>
                <a:gradFill flip="none" rotWithShape="1">
                  <a:gsLst>
                    <a:gs pos="80000">
                      <a:srgbClr val="2C2B29"/>
                    </a:gs>
                    <a:gs pos="5000">
                      <a:srgbClr val="6E6E6E"/>
                    </a:gs>
                  </a:gsLst>
                  <a:lin ang="8100000" scaled="1"/>
                  <a:tileRect/>
                </a:gradFill>
                <a:latin typeface="演示悠然小楷" panose="00000500000000000000" pitchFamily="2" charset="-122"/>
                <a:ea typeface="演示悠然小楷" panose="00000500000000000000" pitchFamily="2" charset="-122"/>
              </a:rPr>
              <a:t>方面</a:t>
            </a:r>
            <a:endParaRPr lang="zh-CN" altLang="en-US" sz="4400" spc="-300" dirty="0">
              <a:ln w="19050">
                <a:noFill/>
              </a:ln>
              <a:gradFill flip="none" rotWithShape="1">
                <a:gsLst>
                  <a:gs pos="80000">
                    <a:srgbClr val="2C2B29"/>
                  </a:gs>
                  <a:gs pos="5000">
                    <a:srgbClr val="6E6E6E"/>
                  </a:gs>
                </a:gsLst>
                <a:lin ang="8100000" scaled="1"/>
                <a:tileRect/>
              </a:gra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sp>
        <p:nvSpPr>
          <p:cNvPr id="43" name="矩形 42"/>
          <p:cNvSpPr/>
          <p:nvPr/>
        </p:nvSpPr>
        <p:spPr>
          <a:xfrm flipV="1">
            <a:off x="243491" y="825137"/>
            <a:ext cx="242257" cy="19014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endParaRPr lang="zh-CN" altLang="en-US" sz="1100" dirty="0">
              <a:gradFill flip="none" rotWithShape="1">
                <a:gsLst>
                  <a:gs pos="0">
                    <a:srgbClr val="6E6E6E"/>
                  </a:gs>
                  <a:gs pos="100000">
                    <a:srgbClr val="6E6E6E">
                      <a:alpha val="56000"/>
                    </a:srgbClr>
                  </a:gs>
                </a:gsLst>
                <a:lin ang="5400000" scaled="1"/>
                <a:tileRect/>
              </a:gra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980408" y="4186080"/>
            <a:ext cx="2584046" cy="13156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>
              <a:lnSpc>
                <a:spcPct val="130000"/>
              </a:lnSpc>
              <a:spcBef>
                <a:spcPts val="800"/>
              </a:spcBef>
            </a:pPr>
            <a:r>
              <a:rPr lang="zh-CN" altLang="en-US" sz="1400" b="1" spc="120" dirty="0">
                <a:solidFill>
                  <a:schemeClr val="bg1">
                    <a:lumMod val="50000"/>
                  </a:schemeClr>
                </a:solidFill>
                <a:latin typeface="华文楷体" panose="02010600040101010101" charset="-122"/>
                <a:ea typeface="华文楷体" panose="02010600040101010101" charset="-122"/>
              </a:rPr>
              <a:t>广东人几乎什么都敢吃，并极善于发掘传统地方风味和食法，不断改进，推陈出新。体现出广东人敢为天下先的勇气和开拓创新的精神。可从以上三个方面来研究和讨论广东美食为何如此出众的原因。</a:t>
            </a:r>
            <a:endParaRPr lang="zh-CN" altLang="en-US" sz="1400" b="1" spc="120" dirty="0">
              <a:solidFill>
                <a:schemeClr val="bg1">
                  <a:lumMod val="50000"/>
                </a:schemeClr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996227" y="4186080"/>
            <a:ext cx="1945814" cy="25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endParaRPr lang="zh-CN" altLang="en-US" sz="1000" dirty="0">
              <a:solidFill>
                <a:schemeClr val="bg1">
                  <a:lumMod val="65000"/>
                </a:schemeClr>
              </a:solidFill>
              <a:latin typeface="思源黑体 CN Light" panose="02010600030101010101" pitchFamily="34" charset="-122"/>
              <a:ea typeface="思源黑体 CN Light" panose="02010600030101010101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82007" y="3873115"/>
            <a:ext cx="1816955" cy="338554"/>
          </a:xfrm>
          <a:prstGeom prst="rect">
            <a:avLst/>
          </a:prstGeom>
          <a:noFill/>
          <a:ln w="25400">
            <a:noFill/>
          </a:ln>
        </p:spPr>
        <p:txBody>
          <a:bodyPr vert="horz" wrap="square" lIns="0" tIns="0" rIns="0" bIns="0" rtlCol="0" anchor="b" anchorCtr="0">
            <a:spAutoFit/>
          </a:bodyPr>
          <a:lstStyle/>
          <a:p>
            <a:r>
              <a:rPr lang="zh-CN" altLang="en-US" sz="2200" dirty="0">
                <a:ln w="19050">
                  <a:noFill/>
                </a:ln>
                <a:solidFill>
                  <a:srgbClr val="5B5A58"/>
                </a:solidFill>
                <a:latin typeface="思源黑体 CN Bold" panose="02010600030101010101" pitchFamily="34" charset="-122"/>
                <a:ea typeface="思源黑体 CN Bold" panose="02010600030101010101" pitchFamily="34" charset="-122"/>
              </a:rPr>
              <a:t>饮食方面</a:t>
            </a:r>
            <a:endParaRPr lang="zh-CN" altLang="en-US" sz="2200" dirty="0">
              <a:ln w="19050">
                <a:noFill/>
              </a:ln>
              <a:solidFill>
                <a:srgbClr val="5B5A58"/>
              </a:solidFill>
              <a:latin typeface="思源黑体 CN Bold" panose="02010600030101010101" pitchFamily="34" charset="-122"/>
              <a:ea typeface="思源黑体 CN Bold" panose="02010600030101010101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flipV="1">
            <a:off x="4819814" y="3906967"/>
            <a:ext cx="0" cy="1396800"/>
          </a:xfrm>
          <a:prstGeom prst="line">
            <a:avLst/>
          </a:prstGeom>
          <a:ln w="25400" cmpd="dbl">
            <a:solidFill>
              <a:schemeClr val="bg1">
                <a:lumMod val="6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5" cstate="email">
            <a:alphaModFix amt="90000"/>
          </a:blip>
          <a:srcRect/>
          <a:stretch>
            <a:fillRect/>
          </a:stretch>
        </p:blipFill>
        <p:spPr>
          <a:xfrm>
            <a:off x="4819814" y="1454226"/>
            <a:ext cx="2609196" cy="1970716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4819814" y="1454226"/>
            <a:ext cx="2586596" cy="1970716"/>
          </a:xfrm>
          <a:prstGeom prst="rect">
            <a:avLst/>
          </a:prstGeom>
          <a:noFill/>
          <a:ln w="22225" cmpd="dbl">
            <a:solidFill>
              <a:schemeClr val="bg1">
                <a:lumMod val="65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8259162" y="4186079"/>
            <a:ext cx="2584046" cy="1315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>
              <a:lnSpc>
                <a:spcPct val="130000"/>
              </a:lnSpc>
              <a:spcBef>
                <a:spcPts val="800"/>
              </a:spcBef>
            </a:pPr>
            <a:r>
              <a:rPr lang="zh-CN" altLang="en-US" sz="1400" b="1" spc="120" dirty="0">
                <a:solidFill>
                  <a:schemeClr val="bg1">
                    <a:lumMod val="5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广东人民“以食为先”的生活风格，使得广东饮食业高居全国之首，吸引了全国各系美食和外国餐饮业的进军，从豪华的高级食府到物美价廉的平民大排档，到食肆如林的美食街，显示出“美食之都”的豪气。形成“天下美食尽在广东”的局面。</a:t>
            </a:r>
            <a:endParaRPr lang="zh-CN" altLang="en-US" sz="1400" b="1" spc="120" dirty="0">
              <a:solidFill>
                <a:schemeClr val="bg1">
                  <a:lumMod val="5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8274981" y="4186080"/>
            <a:ext cx="1945814" cy="25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endParaRPr lang="zh-CN" altLang="en-US" sz="1000" dirty="0">
              <a:solidFill>
                <a:schemeClr val="bg1">
                  <a:lumMod val="65000"/>
                </a:schemeClr>
              </a:solidFill>
              <a:latin typeface="思源黑体 CN Light" panose="02010600030101010101" pitchFamily="34" charset="-122"/>
              <a:ea typeface="思源黑体 CN Light" panose="02010600030101010101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8360761" y="3873115"/>
            <a:ext cx="1816955" cy="338554"/>
          </a:xfrm>
          <a:prstGeom prst="rect">
            <a:avLst/>
          </a:prstGeom>
          <a:noFill/>
          <a:ln w="25400">
            <a:noFill/>
          </a:ln>
        </p:spPr>
        <p:txBody>
          <a:bodyPr vert="horz" wrap="square" lIns="0" tIns="0" rIns="0" bIns="0" rtlCol="0" anchor="b" anchorCtr="0">
            <a:spAutoFit/>
          </a:bodyPr>
          <a:lstStyle/>
          <a:p>
            <a:r>
              <a:rPr lang="zh-CN" altLang="en-US" sz="2200" dirty="0">
                <a:ln w="19050">
                  <a:noFill/>
                </a:ln>
                <a:solidFill>
                  <a:srgbClr val="5B5A58"/>
                </a:solidFill>
                <a:latin typeface="思源黑体 CN Bold" panose="02010600030101010101" pitchFamily="34" charset="-122"/>
                <a:ea typeface="思源黑体 CN Bold" panose="02010600030101010101" pitchFamily="34" charset="-122"/>
              </a:rPr>
              <a:t>兼容性</a:t>
            </a:r>
            <a:endParaRPr lang="zh-CN" altLang="en-US" sz="2200" dirty="0">
              <a:ln w="19050">
                <a:noFill/>
              </a:ln>
              <a:solidFill>
                <a:srgbClr val="5B5A58"/>
              </a:solidFill>
              <a:latin typeface="思源黑体 CN Bold" panose="02010600030101010101" pitchFamily="34" charset="-122"/>
              <a:ea typeface="思源黑体 CN Bold" panose="02010600030101010101" pitchFamily="34" charset="-122"/>
            </a:endParaRPr>
          </a:p>
        </p:txBody>
      </p:sp>
      <p:cxnSp>
        <p:nvCxnSpPr>
          <p:cNvPr id="24" name="直接连接符 23"/>
          <p:cNvCxnSpPr/>
          <p:nvPr/>
        </p:nvCxnSpPr>
        <p:spPr>
          <a:xfrm flipV="1">
            <a:off x="8138309" y="3906967"/>
            <a:ext cx="0" cy="1396800"/>
          </a:xfrm>
          <a:prstGeom prst="line">
            <a:avLst/>
          </a:prstGeom>
          <a:ln w="25400" cmpd="dbl">
            <a:solidFill>
              <a:schemeClr val="bg1">
                <a:lumMod val="6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8138309" y="1454226"/>
            <a:ext cx="2586596" cy="1970716"/>
          </a:xfrm>
          <a:prstGeom prst="rect">
            <a:avLst/>
          </a:prstGeom>
          <a:noFill/>
          <a:ln w="22225" cmpd="dbl">
            <a:solidFill>
              <a:schemeClr val="bg1">
                <a:lumMod val="65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6" cstate="email">
            <a:alphaModFix amt="90000"/>
          </a:blip>
          <a:srcRect b="-3280"/>
          <a:stretch>
            <a:fillRect/>
          </a:stretch>
        </p:blipFill>
        <p:spPr>
          <a:xfrm flipH="1">
            <a:off x="8138309" y="1838419"/>
            <a:ext cx="2584046" cy="1586523"/>
          </a:xfrm>
          <a:prstGeom prst="rect">
            <a:avLst/>
          </a:prstGeom>
        </p:spPr>
      </p:pic>
      <p:sp>
        <p:nvSpPr>
          <p:cNvPr id="27" name="矩形 26"/>
          <p:cNvSpPr/>
          <p:nvPr/>
        </p:nvSpPr>
        <p:spPr>
          <a:xfrm>
            <a:off x="1501319" y="1454226"/>
            <a:ext cx="2586596" cy="1970716"/>
          </a:xfrm>
          <a:prstGeom prst="rect">
            <a:avLst/>
          </a:prstGeom>
          <a:noFill/>
          <a:ln w="22225" cmpd="dbl">
            <a:solidFill>
              <a:schemeClr val="bg1">
                <a:lumMod val="65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1661795" y="4211955"/>
            <a:ext cx="2583815" cy="14941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>
              <a:lnSpc>
                <a:spcPct val="130000"/>
              </a:lnSpc>
              <a:spcBef>
                <a:spcPts val="800"/>
              </a:spcBef>
            </a:pPr>
            <a:r>
              <a:rPr lang="zh-CN" altLang="en-US" sz="1400" b="1" spc="120" dirty="0">
                <a:solidFill>
                  <a:schemeClr val="bg1">
                    <a:lumMod val="5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因地处沿海，交通便利，自古是中外经济、文化的重地。开放的环境，赐予广东人开放的思维方式，反应到饮食上就是“无所不吃”的开放心态。</a:t>
            </a:r>
            <a:endParaRPr lang="zh-CN" altLang="en-US" sz="1400" b="1" spc="120" dirty="0">
              <a:solidFill>
                <a:schemeClr val="bg1">
                  <a:lumMod val="5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677732" y="4186080"/>
            <a:ext cx="1945814" cy="25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  <a:latin typeface="思源黑体 CN Light" panose="02010600030101010101" pitchFamily="34" charset="-122"/>
                <a:ea typeface="思源黑体 CN Light" panose="02010600030101010101" pitchFamily="34" charset="-122"/>
              </a:rPr>
              <a:t>=</a:t>
            </a:r>
            <a:endParaRPr lang="zh-CN" altLang="en-US" sz="1000" dirty="0">
              <a:solidFill>
                <a:schemeClr val="bg1">
                  <a:lumMod val="65000"/>
                </a:schemeClr>
              </a:solidFill>
              <a:latin typeface="思源黑体 CN Light" panose="02010600030101010101" pitchFamily="34" charset="-122"/>
              <a:ea typeface="思源黑体 CN Light" panose="02010600030101010101" pitchFamily="34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763512" y="3873115"/>
            <a:ext cx="1816955" cy="338554"/>
          </a:xfrm>
          <a:prstGeom prst="rect">
            <a:avLst/>
          </a:prstGeom>
          <a:noFill/>
          <a:ln w="25400">
            <a:noFill/>
          </a:ln>
        </p:spPr>
        <p:txBody>
          <a:bodyPr vert="horz" wrap="square" lIns="0" tIns="0" rIns="0" bIns="0" rtlCol="0" anchor="b" anchorCtr="0">
            <a:spAutoFit/>
          </a:bodyPr>
          <a:lstStyle/>
          <a:p>
            <a:r>
              <a:rPr lang="zh-CN" altLang="en-US" sz="2200" dirty="0">
                <a:ln w="19050">
                  <a:noFill/>
                </a:ln>
                <a:solidFill>
                  <a:srgbClr val="5B5A58"/>
                </a:solidFill>
                <a:latin typeface="思源黑体 CN Bold" panose="02010600030101010101" pitchFamily="34" charset="-122"/>
                <a:ea typeface="思源黑体 CN Bold" panose="02010600030101010101" pitchFamily="34" charset="-122"/>
              </a:rPr>
              <a:t>地理位置</a:t>
            </a:r>
            <a:endParaRPr lang="zh-CN" altLang="en-US" sz="2200" dirty="0">
              <a:ln w="19050">
                <a:noFill/>
              </a:ln>
              <a:solidFill>
                <a:srgbClr val="5B5A58"/>
              </a:solidFill>
              <a:latin typeface="思源黑体 CN Bold" panose="02010600030101010101" pitchFamily="34" charset="-122"/>
              <a:ea typeface="思源黑体 CN Bold" panose="02010600030101010101" pitchFamily="34" charset="-122"/>
            </a:endParaRPr>
          </a:p>
        </p:txBody>
      </p:sp>
      <p:cxnSp>
        <p:nvCxnSpPr>
          <p:cNvPr id="32" name="直接连接符 31"/>
          <p:cNvCxnSpPr/>
          <p:nvPr/>
        </p:nvCxnSpPr>
        <p:spPr>
          <a:xfrm flipV="1">
            <a:off x="1501319" y="3906967"/>
            <a:ext cx="0" cy="1396800"/>
          </a:xfrm>
          <a:prstGeom prst="line">
            <a:avLst/>
          </a:prstGeom>
          <a:ln w="25400" cmpd="dbl">
            <a:solidFill>
              <a:schemeClr val="bg1">
                <a:lumMod val="6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图片 46"/>
          <p:cNvPicPr>
            <a:picLocks noChangeAspect="1"/>
          </p:cNvPicPr>
          <p:nvPr/>
        </p:nvPicPr>
        <p:blipFill rotWithShape="1">
          <a:blip r:embed="rId6" cstate="email">
            <a:alphaModFix amt="90000"/>
          </a:blip>
          <a:srcRect b="-3280"/>
          <a:stretch>
            <a:fillRect/>
          </a:stretch>
        </p:blipFill>
        <p:spPr>
          <a:xfrm>
            <a:off x="1501192" y="1838419"/>
            <a:ext cx="2584046" cy="158652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email">
            <a:alphaModFix amt="70000"/>
            <a:grayscl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4455" y="-417195"/>
            <a:ext cx="12193057" cy="6858000"/>
          </a:xfrm>
          <a:prstGeom prst="rect">
            <a:avLst/>
          </a:prstGeom>
          <a:gradFill flip="none" rotWithShape="1">
            <a:gsLst>
              <a:gs pos="78000">
                <a:schemeClr val="bg1">
                  <a:alpha val="46000"/>
                </a:schemeClr>
              </a:gs>
              <a:gs pos="0">
                <a:srgbClr val="F9F7F8">
                  <a:alpha val="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广东人的饮食习惯往往随季节、时令的变化而变化，有所谓“时菜”的说法。一般来说，冬春重浓郁，夏秋求清淡。热天多食清凉的食物，冷天多进摄滋补的炖品。如夏天喜食绿豆糖粥、莲子炖鸭；冬天爱吃狗肉火锅、三蛇烩羹之类。</a:t>
            </a:r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 rot="16200000">
            <a:off x="1373770" y="-1729857"/>
            <a:ext cx="7718828" cy="8622105"/>
            <a:chOff x="2728790" y="-1206426"/>
            <a:chExt cx="7718828" cy="8622105"/>
          </a:xfrm>
        </p:grpSpPr>
        <p:sp>
          <p:nvSpPr>
            <p:cNvPr id="15" name="矩形 14"/>
            <p:cNvSpPr/>
            <p:nvPr/>
          </p:nvSpPr>
          <p:spPr>
            <a:xfrm rot="5400000" flipH="1">
              <a:off x="3772058" y="3317477"/>
              <a:ext cx="338554" cy="1800000"/>
            </a:xfrm>
            <a:prstGeom prst="rect">
              <a:avLst/>
            </a:prstGeom>
            <a:noFill/>
            <a:ln w="25400">
              <a:noFill/>
            </a:ln>
          </p:spPr>
          <p:txBody>
            <a:bodyPr vert="eaVert" wrap="square" lIns="0" tIns="0" rIns="0" bIns="0" rtlCol="0" anchor="b" anchorCtr="0">
              <a:spAutoFit/>
            </a:bodyPr>
            <a:lstStyle/>
            <a:p>
              <a:r>
                <a:rPr lang="zh-CN" altLang="en-US" sz="2200" spc="300" dirty="0">
                  <a:ln w="19050">
                    <a:noFill/>
                  </a:ln>
                  <a:solidFill>
                    <a:srgbClr val="5B5A58"/>
                  </a:solidFill>
                  <a:latin typeface="思源黑体 CN Bold" panose="02010600030101010101" pitchFamily="34" charset="-122"/>
                  <a:ea typeface="思源黑体 CN Bold" panose="02010600030101010101" pitchFamily="34" charset="-122"/>
                </a:rPr>
                <a:t>季节性强</a:t>
              </a:r>
              <a:endParaRPr lang="zh-CN" altLang="en-US" sz="2200" spc="300" dirty="0">
                <a:ln w="19050">
                  <a:noFill/>
                </a:ln>
                <a:solidFill>
                  <a:srgbClr val="5B5A58"/>
                </a:solidFill>
                <a:latin typeface="思源黑体 CN Bold" panose="02010600030101010101" pitchFamily="34" charset="-122"/>
                <a:ea typeface="思源黑体 CN Bold" panose="02010600030101010101" pitchFamily="34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 flipH="1">
              <a:off x="2971202" y="4538494"/>
              <a:ext cx="2269490" cy="28771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t" anchorCtr="0"/>
            <a:lstStyle/>
            <a:p>
              <a:pPr>
                <a:lnSpc>
                  <a:spcPct val="130000"/>
                </a:lnSpc>
                <a:spcBef>
                  <a:spcPts val="1600"/>
                </a:spcBef>
              </a:pPr>
              <a:endParaRPr lang="zh-CN" altLang="en-US" sz="1600" spc="140" dirty="0">
                <a:solidFill>
                  <a:schemeClr val="bg1">
                    <a:lumMod val="50000"/>
                  </a:schemeClr>
                </a:solidFill>
                <a:latin typeface="思源黑体 CN Normal" panose="02010600030101010101" pitchFamily="34" charset="-122"/>
                <a:ea typeface="思源黑体 CN Normal" panose="02010600030101010101" pitchFamily="34" charset="-122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 flipH="1">
              <a:off x="2728790" y="1980079"/>
              <a:ext cx="242257" cy="20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endParaRPr lang="zh-CN" altLang="en-US" sz="1000" dirty="0">
                <a:solidFill>
                  <a:schemeClr val="bg1">
                    <a:lumMod val="65000"/>
                  </a:schemeClr>
                </a:solidFill>
                <a:latin typeface="思源黑体 CN Light" panose="02010600030101010101" pitchFamily="34" charset="-122"/>
                <a:ea typeface="思源黑体 CN Light" panose="02010600030101010101" pitchFamily="34" charset="-122"/>
              </a:endParaRPr>
            </a:p>
          </p:txBody>
        </p:sp>
        <p:cxnSp>
          <p:nvCxnSpPr>
            <p:cNvPr id="18" name="直接连接符 17"/>
            <p:cNvCxnSpPr/>
            <p:nvPr/>
          </p:nvCxnSpPr>
          <p:spPr>
            <a:xfrm>
              <a:off x="8070262" y="-65089"/>
              <a:ext cx="0" cy="1224000"/>
            </a:xfrm>
            <a:prstGeom prst="line">
              <a:avLst/>
            </a:prstGeom>
            <a:ln w="25400" cmpd="dbl">
              <a:solidFill>
                <a:schemeClr val="bg1">
                  <a:lumMod val="65000"/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矩形 18"/>
            <p:cNvSpPr/>
            <p:nvPr/>
          </p:nvSpPr>
          <p:spPr>
            <a:xfrm rot="5400000" flipH="1">
              <a:off x="3868338" y="-1937148"/>
              <a:ext cx="338554" cy="1800000"/>
            </a:xfrm>
            <a:prstGeom prst="rect">
              <a:avLst/>
            </a:prstGeom>
            <a:noFill/>
            <a:ln w="25400">
              <a:noFill/>
            </a:ln>
          </p:spPr>
          <p:txBody>
            <a:bodyPr vert="eaVert" wrap="square" lIns="0" tIns="0" rIns="0" bIns="0" rtlCol="0" anchor="b" anchorCtr="0">
              <a:spAutoFit/>
            </a:bodyPr>
            <a:lstStyle/>
            <a:p>
              <a:r>
                <a:rPr lang="zh-CN" altLang="en-US" sz="2200" spc="300" dirty="0">
                  <a:ln w="19050">
                    <a:noFill/>
                  </a:ln>
                  <a:solidFill>
                    <a:srgbClr val="5B5A58"/>
                  </a:solidFill>
                  <a:latin typeface="思源黑体 CN Bold" panose="02010600030101010101" pitchFamily="34" charset="-122"/>
                  <a:ea typeface="思源黑体 CN Bold" panose="02010600030101010101" pitchFamily="34" charset="-122"/>
                </a:rPr>
                <a:t>嗜好甜食</a:t>
              </a:r>
              <a:endParaRPr lang="zh-CN" altLang="en-US" sz="2200" spc="300" dirty="0">
                <a:ln w="19050">
                  <a:noFill/>
                </a:ln>
                <a:solidFill>
                  <a:srgbClr val="5B5A58"/>
                </a:solidFill>
                <a:latin typeface="思源黑体 CN Bold" panose="02010600030101010101" pitchFamily="34" charset="-122"/>
                <a:ea typeface="思源黑体 CN Bold" panose="02010600030101010101" pitchFamily="34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 flipH="1">
              <a:off x="2971202" y="-867896"/>
              <a:ext cx="2125980" cy="30283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t" anchorCtr="0"/>
            <a:lstStyle/>
            <a:p>
              <a:pPr>
                <a:lnSpc>
                  <a:spcPct val="130000"/>
                </a:lnSpc>
                <a:spcBef>
                  <a:spcPts val="1600"/>
                </a:spcBef>
              </a:pPr>
              <a:endParaRPr lang="zh-CN" altLang="en-US" sz="1600" spc="140" dirty="0">
                <a:solidFill>
                  <a:schemeClr val="bg1">
                    <a:lumMod val="50000"/>
                  </a:schemeClr>
                </a:solidFill>
                <a:latin typeface="思源黑体 CN Normal" panose="02010600030101010101" pitchFamily="34" charset="-122"/>
                <a:ea typeface="思源黑体 CN Normal" panose="02010600030101010101" pitchFamily="34" charset="-122"/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5096952" y="5257481"/>
              <a:ext cx="0" cy="1224000"/>
            </a:xfrm>
            <a:prstGeom prst="line">
              <a:avLst/>
            </a:prstGeom>
            <a:ln w="25400" cmpd="dbl">
              <a:solidFill>
                <a:schemeClr val="bg1">
                  <a:lumMod val="65000"/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矩形 22"/>
            <p:cNvSpPr/>
            <p:nvPr/>
          </p:nvSpPr>
          <p:spPr>
            <a:xfrm rot="5400000" flipH="1">
              <a:off x="6784653" y="3323826"/>
              <a:ext cx="338554" cy="1800000"/>
            </a:xfrm>
            <a:prstGeom prst="rect">
              <a:avLst/>
            </a:prstGeom>
            <a:noFill/>
            <a:ln w="25400">
              <a:noFill/>
            </a:ln>
          </p:spPr>
          <p:txBody>
            <a:bodyPr vert="eaVert" wrap="square" lIns="0" tIns="0" rIns="0" bIns="0" rtlCol="0" anchor="b" anchorCtr="0">
              <a:spAutoFit/>
            </a:bodyPr>
            <a:lstStyle/>
            <a:p>
              <a:r>
                <a:rPr lang="zh-CN" altLang="en-US" sz="2200" spc="300" dirty="0">
                  <a:ln w="19050">
                    <a:noFill/>
                  </a:ln>
                  <a:solidFill>
                    <a:srgbClr val="5B5A58"/>
                  </a:solidFill>
                  <a:latin typeface="思源黑体 CN Bold" panose="02010600030101010101" pitchFamily="34" charset="-122"/>
                  <a:ea typeface="思源黑体 CN Bold" panose="02010600030101010101" pitchFamily="34" charset="-122"/>
                </a:rPr>
                <a:t>喜欢杂食</a:t>
              </a:r>
              <a:endParaRPr lang="zh-CN" altLang="en-US" sz="2200" spc="300" dirty="0">
                <a:ln w="19050">
                  <a:noFill/>
                </a:ln>
                <a:solidFill>
                  <a:srgbClr val="5B5A58"/>
                </a:solidFill>
                <a:latin typeface="思源黑体 CN Bold" panose="02010600030101010101" pitchFamily="34" charset="-122"/>
                <a:ea typeface="思源黑体 CN Bold" panose="02010600030101010101" pitchFamily="34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 flipH="1">
              <a:off x="6297967" y="4431179"/>
              <a:ext cx="1736725" cy="28771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t" anchorCtr="0"/>
            <a:lstStyle/>
            <a:p>
              <a:pPr>
                <a:lnSpc>
                  <a:spcPct val="130000"/>
                </a:lnSpc>
                <a:spcBef>
                  <a:spcPts val="1600"/>
                </a:spcBef>
              </a:pPr>
              <a:endParaRPr lang="zh-CN" altLang="en-US" sz="1600" spc="140" dirty="0">
                <a:solidFill>
                  <a:schemeClr val="bg1">
                    <a:lumMod val="50000"/>
                  </a:schemeClr>
                </a:solidFill>
                <a:latin typeface="思源黑体 CN Normal" panose="02010600030101010101" pitchFamily="34" charset="-122"/>
                <a:ea typeface="思源黑体 CN Normal" panose="02010600030101010101" pitchFamily="34" charset="-122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 flipH="1">
              <a:off x="7194265" y="2376954"/>
              <a:ext cx="242257" cy="20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endParaRPr lang="zh-CN" altLang="en-US" sz="1000" dirty="0">
                <a:solidFill>
                  <a:schemeClr val="bg1">
                    <a:lumMod val="65000"/>
                  </a:schemeClr>
                </a:solidFill>
                <a:latin typeface="思源黑体 CN Light" panose="02010600030101010101" pitchFamily="34" charset="-122"/>
                <a:ea typeface="思源黑体 CN Light" panose="02010600030101010101" pitchFamily="34" charset="-122"/>
              </a:endParaRPr>
            </a:p>
          </p:txBody>
        </p:sp>
        <p:cxnSp>
          <p:nvCxnSpPr>
            <p:cNvPr id="26" name="直接连接符 25"/>
            <p:cNvCxnSpPr/>
            <p:nvPr/>
          </p:nvCxnSpPr>
          <p:spPr>
            <a:xfrm>
              <a:off x="5097347" y="-65725"/>
              <a:ext cx="0" cy="1224000"/>
            </a:xfrm>
            <a:prstGeom prst="line">
              <a:avLst/>
            </a:prstGeom>
            <a:ln w="25400" cmpd="dbl">
              <a:solidFill>
                <a:schemeClr val="bg1">
                  <a:lumMod val="65000"/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组合 2"/>
            <p:cNvGrpSpPr/>
            <p:nvPr/>
          </p:nvGrpSpPr>
          <p:grpSpPr>
            <a:xfrm>
              <a:off x="6027021" y="-1206426"/>
              <a:ext cx="4420597" cy="5202505"/>
              <a:chOff x="6027021" y="-1206426"/>
              <a:chExt cx="4420597" cy="5202505"/>
            </a:xfrm>
          </p:grpSpPr>
          <p:sp>
            <p:nvSpPr>
              <p:cNvPr id="27" name="矩形 26"/>
              <p:cNvSpPr/>
              <p:nvPr/>
            </p:nvSpPr>
            <p:spPr>
              <a:xfrm rot="5400000" flipH="1">
                <a:off x="6757744" y="-1937149"/>
                <a:ext cx="338554" cy="1800000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vert="eaVert" wrap="square" lIns="0" tIns="0" rIns="0" bIns="0" rtlCol="0" anchor="b" anchorCtr="0">
                <a:spAutoFit/>
              </a:bodyPr>
              <a:lstStyle/>
              <a:p>
                <a:r>
                  <a:rPr lang="zh-CN" altLang="en-US" sz="2200" spc="300" dirty="0">
                    <a:ln w="19050">
                      <a:noFill/>
                    </a:ln>
                    <a:solidFill>
                      <a:srgbClr val="5B5A58"/>
                    </a:solidFill>
                    <a:latin typeface="思源黑体 CN Bold" panose="02010600030101010101" pitchFamily="34" charset="-122"/>
                    <a:ea typeface="思源黑体 CN Bold" panose="02010600030101010101" pitchFamily="34" charset="-122"/>
                  </a:rPr>
                  <a:t>讲究烹调</a:t>
                </a:r>
                <a:endParaRPr lang="zh-CN" altLang="en-US" sz="2200" spc="300" dirty="0">
                  <a:ln w="19050">
                    <a:noFill/>
                  </a:ln>
                  <a:solidFill>
                    <a:srgbClr val="5B5A58"/>
                  </a:solidFill>
                  <a:latin typeface="思源黑体 CN Bold" panose="02010600030101010101" pitchFamily="34" charset="-122"/>
                  <a:ea typeface="思源黑体 CN Bold" panose="02010600030101010101" pitchFamily="34" charset="-122"/>
                </a:endParaRPr>
              </a:p>
            </p:txBody>
          </p:sp>
          <p:sp>
            <p:nvSpPr>
              <p:cNvPr id="28" name="矩形 27"/>
              <p:cNvSpPr/>
              <p:nvPr/>
            </p:nvSpPr>
            <p:spPr>
              <a:xfrm flipH="1">
                <a:off x="6053408" y="-716766"/>
                <a:ext cx="1981200" cy="287718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t" anchorCtr="0"/>
              <a:lstStyle/>
              <a:p>
                <a:pPr>
                  <a:lnSpc>
                    <a:spcPct val="130000"/>
                  </a:lnSpc>
                  <a:spcBef>
                    <a:spcPts val="1600"/>
                  </a:spcBef>
                </a:pPr>
                <a:endParaRPr lang="zh-CN" altLang="en-US" sz="1600" spc="140" dirty="0">
                  <a:solidFill>
                    <a:schemeClr val="bg1">
                      <a:lumMod val="50000"/>
                    </a:schemeClr>
                  </a:solidFill>
                  <a:latin typeface="思源黑体 CN Normal" panose="02010600030101010101" pitchFamily="34" charset="-122"/>
                  <a:ea typeface="思源黑体 CN Normal" panose="02010600030101010101" pitchFamily="34" charset="-122"/>
                </a:endParaRPr>
              </a:p>
            </p:txBody>
          </p:sp>
          <p:sp>
            <p:nvSpPr>
              <p:cNvPr id="29" name="矩形 28"/>
              <p:cNvSpPr/>
              <p:nvPr/>
            </p:nvSpPr>
            <p:spPr>
              <a:xfrm flipH="1">
                <a:off x="9789906" y="1980079"/>
                <a:ext cx="242257" cy="2016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endParaRPr lang="zh-CN" altLang="en-US" sz="1000" dirty="0">
                  <a:solidFill>
                    <a:schemeClr val="bg1">
                      <a:lumMod val="65000"/>
                    </a:schemeClr>
                  </a:solidFill>
                  <a:latin typeface="思源黑体 CN Light" panose="02010600030101010101" pitchFamily="34" charset="-122"/>
                  <a:ea typeface="思源黑体 CN Light" panose="02010600030101010101" pitchFamily="34" charset="-122"/>
                </a:endParaRPr>
              </a:p>
            </p:txBody>
          </p:sp>
          <p:cxnSp>
            <p:nvCxnSpPr>
              <p:cNvPr id="30" name="直接连接符 29"/>
              <p:cNvCxnSpPr/>
              <p:nvPr/>
            </p:nvCxnSpPr>
            <p:spPr>
              <a:xfrm>
                <a:off x="10447618" y="2032314"/>
                <a:ext cx="0" cy="1548000"/>
              </a:xfrm>
              <a:prstGeom prst="line">
                <a:avLst/>
              </a:prstGeom>
              <a:ln w="25400" cmpd="dbl">
                <a:solidFill>
                  <a:schemeClr val="bg1">
                    <a:lumMod val="65000"/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6" name="矩形: 对角圆角 35"/>
          <p:cNvSpPr/>
          <p:nvPr/>
        </p:nvSpPr>
        <p:spPr>
          <a:xfrm flipH="1">
            <a:off x="11668126" y="353374"/>
            <a:ext cx="190817" cy="432000"/>
          </a:xfrm>
          <a:custGeom>
            <a:avLst/>
            <a:gdLst>
              <a:gd name="connsiteX0" fmla="*/ 61103 w 190817"/>
              <a:gd name="connsiteY0" fmla="*/ 0 h 432000"/>
              <a:gd name="connsiteX1" fmla="*/ 124945 w 190817"/>
              <a:gd name="connsiteY1" fmla="*/ 0 h 432000"/>
              <a:gd name="connsiteX2" fmla="*/ 190817 w 190817"/>
              <a:gd name="connsiteY2" fmla="*/ 65872 h 432000"/>
              <a:gd name="connsiteX3" fmla="*/ 190817 w 190817"/>
              <a:gd name="connsiteY3" fmla="*/ 370897 h 432000"/>
              <a:gd name="connsiteX4" fmla="*/ 129714 w 190817"/>
              <a:gd name="connsiteY4" fmla="*/ 432000 h 432000"/>
              <a:gd name="connsiteX5" fmla="*/ 65872 w 190817"/>
              <a:gd name="connsiteY5" fmla="*/ 432000 h 432000"/>
              <a:gd name="connsiteX6" fmla="*/ 0 w 190817"/>
              <a:gd name="connsiteY6" fmla="*/ 366128 h 432000"/>
              <a:gd name="connsiteX7" fmla="*/ 0 w 190817"/>
              <a:gd name="connsiteY7" fmla="*/ 61103 h 432000"/>
              <a:gd name="connsiteX8" fmla="*/ 61103 w 190817"/>
              <a:gd name="connsiteY8" fmla="*/ 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817" h="432000" fill="none" extrusionOk="0">
                <a:moveTo>
                  <a:pt x="61103" y="0"/>
                </a:moveTo>
                <a:cubicBezTo>
                  <a:pt x="86412" y="2393"/>
                  <a:pt x="97572" y="-2043"/>
                  <a:pt x="124945" y="0"/>
                </a:cubicBezTo>
                <a:cubicBezTo>
                  <a:pt x="158119" y="1031"/>
                  <a:pt x="197315" y="25689"/>
                  <a:pt x="190817" y="65872"/>
                </a:cubicBezTo>
                <a:cubicBezTo>
                  <a:pt x="178165" y="172084"/>
                  <a:pt x="202701" y="307972"/>
                  <a:pt x="190817" y="370897"/>
                </a:cubicBezTo>
                <a:cubicBezTo>
                  <a:pt x="191535" y="406308"/>
                  <a:pt x="162388" y="430484"/>
                  <a:pt x="129714" y="432000"/>
                </a:cubicBezTo>
                <a:cubicBezTo>
                  <a:pt x="110608" y="433660"/>
                  <a:pt x="96420" y="430898"/>
                  <a:pt x="65872" y="432000"/>
                </a:cubicBezTo>
                <a:cubicBezTo>
                  <a:pt x="23020" y="428508"/>
                  <a:pt x="-4345" y="397920"/>
                  <a:pt x="0" y="366128"/>
                </a:cubicBezTo>
                <a:cubicBezTo>
                  <a:pt x="-9447" y="295805"/>
                  <a:pt x="5143" y="182751"/>
                  <a:pt x="0" y="61103"/>
                </a:cubicBezTo>
                <a:cubicBezTo>
                  <a:pt x="4856" y="29623"/>
                  <a:pt x="24898" y="1942"/>
                  <a:pt x="61103" y="0"/>
                </a:cubicBezTo>
                <a:close/>
              </a:path>
              <a:path w="190817" h="432000" stroke="0" extrusionOk="0">
                <a:moveTo>
                  <a:pt x="61103" y="0"/>
                </a:moveTo>
                <a:cubicBezTo>
                  <a:pt x="86497" y="3000"/>
                  <a:pt x="107173" y="-2401"/>
                  <a:pt x="124945" y="0"/>
                </a:cubicBezTo>
                <a:cubicBezTo>
                  <a:pt x="166665" y="5342"/>
                  <a:pt x="186901" y="25401"/>
                  <a:pt x="190817" y="65872"/>
                </a:cubicBezTo>
                <a:cubicBezTo>
                  <a:pt x="195075" y="134413"/>
                  <a:pt x="181010" y="272601"/>
                  <a:pt x="190817" y="370897"/>
                </a:cubicBezTo>
                <a:cubicBezTo>
                  <a:pt x="190486" y="409650"/>
                  <a:pt x="158114" y="431921"/>
                  <a:pt x="129714" y="432000"/>
                </a:cubicBezTo>
                <a:cubicBezTo>
                  <a:pt x="114670" y="432546"/>
                  <a:pt x="87069" y="433874"/>
                  <a:pt x="65872" y="432000"/>
                </a:cubicBezTo>
                <a:cubicBezTo>
                  <a:pt x="33573" y="434528"/>
                  <a:pt x="1894" y="401360"/>
                  <a:pt x="0" y="366128"/>
                </a:cubicBezTo>
                <a:cubicBezTo>
                  <a:pt x="5058" y="297658"/>
                  <a:pt x="517" y="181786"/>
                  <a:pt x="0" y="61103"/>
                </a:cubicBezTo>
                <a:cubicBezTo>
                  <a:pt x="7343" y="26108"/>
                  <a:pt x="24639" y="-356"/>
                  <a:pt x="61103" y="0"/>
                </a:cubicBezTo>
                <a:close/>
              </a:path>
            </a:pathLst>
          </a:custGeom>
          <a:solidFill>
            <a:srgbClr val="6E6E6E">
              <a:alpha val="70000"/>
            </a:srgbClr>
          </a:solidFill>
          <a:ln w="22225" cmpd="dbl">
            <a:solidFill>
              <a:srgbClr val="F1F1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spc="300" dirty="0"/>
          </a:p>
        </p:txBody>
      </p:sp>
      <p:sp>
        <p:nvSpPr>
          <p:cNvPr id="37" name="文本框 36"/>
          <p:cNvSpPr txBox="1"/>
          <p:nvPr/>
        </p:nvSpPr>
        <p:spPr>
          <a:xfrm>
            <a:off x="11693674" y="293116"/>
            <a:ext cx="161141" cy="3221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400" dirty="0">
                <a:solidFill>
                  <a:srgbClr val="ECEFF1"/>
                </a:solidFill>
                <a:latin typeface="演示悠然小楷" panose="00000500000000000000" pitchFamily="2" charset="-122"/>
                <a:ea typeface="演示悠然小楷" panose="00000500000000000000" pitchFamily="2" charset="-122"/>
              </a:rPr>
              <a:t>北</a:t>
            </a:r>
            <a:endParaRPr lang="zh-CN" altLang="en-US" sz="1400" dirty="0">
              <a:solidFill>
                <a:srgbClr val="ECEFF1"/>
              </a:soli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11693674" y="444125"/>
            <a:ext cx="161141" cy="3221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400" dirty="0">
                <a:solidFill>
                  <a:srgbClr val="ECEFF1"/>
                </a:solidFill>
                <a:latin typeface="演示悠然小楷" panose="00000500000000000000" pitchFamily="2" charset="-122"/>
                <a:ea typeface="演示悠然小楷" panose="00000500000000000000" pitchFamily="2" charset="-122"/>
              </a:rPr>
              <a:t>京</a:t>
            </a:r>
            <a:endParaRPr lang="zh-CN" altLang="en-US" sz="1400" dirty="0">
              <a:solidFill>
                <a:srgbClr val="ECEFF1"/>
              </a:soli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11707449" y="845632"/>
            <a:ext cx="112169" cy="16442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zh-CN" altLang="en-US" sz="1000" dirty="0">
                <a:gradFill flip="none" rotWithShape="1">
                  <a:gsLst>
                    <a:gs pos="84000">
                      <a:srgbClr val="A1A09F">
                        <a:alpha val="66000"/>
                      </a:srgbClr>
                    </a:gs>
                    <a:gs pos="0">
                      <a:srgbClr val="6E6E6E">
                        <a:alpha val="76000"/>
                      </a:srgbClr>
                    </a:gs>
                    <a:gs pos="100000">
                      <a:srgbClr val="EAE9E7">
                        <a:alpha val="61000"/>
                      </a:srgbClr>
                    </a:gs>
                  </a:gsLst>
                  <a:lin ang="5400000" scaled="1"/>
                  <a:tileRect/>
                </a:gradFill>
                <a:latin typeface="思源宋体 CN" panose="02010600030101010101" pitchFamily="18" charset="-122"/>
                <a:ea typeface="思源宋体 CN" panose="02010600030101010101" pitchFamily="18" charset="-122"/>
              </a:rPr>
              <a:t>让城市出圈</a:t>
            </a:r>
            <a:r>
              <a:rPr lang="en-US" altLang="zh-CN" sz="1000" dirty="0">
                <a:gradFill flip="none" rotWithShape="1">
                  <a:gsLst>
                    <a:gs pos="84000">
                      <a:srgbClr val="A1A09F">
                        <a:alpha val="66000"/>
                      </a:srgbClr>
                    </a:gs>
                    <a:gs pos="0">
                      <a:srgbClr val="6E6E6E">
                        <a:alpha val="76000"/>
                      </a:srgbClr>
                    </a:gs>
                    <a:gs pos="100000">
                      <a:srgbClr val="EAE9E7">
                        <a:alpha val="61000"/>
                      </a:srgbClr>
                    </a:gs>
                  </a:gsLst>
                  <a:lin ang="5400000" scaled="1"/>
                  <a:tileRect/>
                </a:gradFill>
                <a:latin typeface="思源宋体 CN" panose="02010600030101010101" pitchFamily="18" charset="-122"/>
                <a:ea typeface="思源宋体 CN" panose="02010600030101010101" pitchFamily="18" charset="-122"/>
              </a:rPr>
              <a:t>•</a:t>
            </a:r>
            <a:r>
              <a:rPr lang="zh-CN" altLang="en-US" sz="1000" dirty="0">
                <a:gradFill flip="none" rotWithShape="1">
                  <a:gsLst>
                    <a:gs pos="84000">
                      <a:srgbClr val="A1A09F">
                        <a:alpha val="66000"/>
                      </a:srgbClr>
                    </a:gs>
                    <a:gs pos="0">
                      <a:srgbClr val="6E6E6E">
                        <a:alpha val="76000"/>
                      </a:srgbClr>
                    </a:gs>
                    <a:gs pos="100000">
                      <a:srgbClr val="EAE9E7">
                        <a:alpha val="61000"/>
                      </a:srgbClr>
                    </a:gs>
                  </a:gsLst>
                  <a:lin ang="5400000" scaled="1"/>
                  <a:tileRect/>
                </a:gradFill>
                <a:latin typeface="思源宋体 CN" panose="02010600030101010101" pitchFamily="18" charset="-122"/>
                <a:ea typeface="思源宋体 CN" panose="02010600030101010101" pitchFamily="18" charset="-122"/>
              </a:rPr>
              <a:t>演示星球</a:t>
            </a:r>
            <a:endParaRPr lang="en-US" altLang="zh-CN" sz="1000" dirty="0">
              <a:gradFill flip="none" rotWithShape="1">
                <a:gsLst>
                  <a:gs pos="84000">
                    <a:srgbClr val="A1A09F">
                      <a:alpha val="66000"/>
                    </a:srgbClr>
                  </a:gs>
                  <a:gs pos="0">
                    <a:srgbClr val="6E6E6E">
                      <a:alpha val="76000"/>
                    </a:srgbClr>
                  </a:gs>
                  <a:gs pos="100000">
                    <a:srgbClr val="EAE9E7">
                      <a:alpha val="61000"/>
                    </a:srgbClr>
                  </a:gs>
                </a:gsLst>
                <a:lin ang="5400000" scaled="1"/>
                <a:tileRect/>
              </a:gradFill>
              <a:latin typeface="思源宋体 CN" panose="02010600030101010101" pitchFamily="18" charset="-122"/>
              <a:ea typeface="思源宋体 CN" panose="02010600030101010101" pitchFamily="18" charset="-122"/>
            </a:endParaRPr>
          </a:p>
          <a:p>
            <a:pPr algn="ctr"/>
            <a:endParaRPr lang="zh-CN" altLang="en-US" sz="1000" dirty="0">
              <a:gradFill flip="none" rotWithShape="1">
                <a:gsLst>
                  <a:gs pos="84000">
                    <a:srgbClr val="A1A09F">
                      <a:alpha val="66000"/>
                    </a:srgbClr>
                  </a:gs>
                  <a:gs pos="0">
                    <a:srgbClr val="6E6E6E">
                      <a:alpha val="76000"/>
                    </a:srgbClr>
                  </a:gs>
                  <a:gs pos="100000">
                    <a:srgbClr val="EAE9E7">
                      <a:alpha val="61000"/>
                    </a:srgbClr>
                  </a:gs>
                </a:gsLst>
                <a:lin ang="5400000" scaled="1"/>
                <a:tileRect/>
              </a:gradFill>
              <a:latin typeface="思源宋体 CN" panose="02010600030101010101" pitchFamily="18" charset="-122"/>
              <a:ea typeface="思源宋体 CN" panose="02010600030101010101" pitchFamily="18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email">
            <a:alphaModFix amt="59000"/>
          </a:blip>
          <a:stretch>
            <a:fillRect/>
          </a:stretch>
        </p:blipFill>
        <p:spPr>
          <a:xfrm>
            <a:off x="243310" y="6334922"/>
            <a:ext cx="12193057" cy="1182727"/>
          </a:xfrm>
          <a:prstGeom prst="rect">
            <a:avLst/>
          </a:prstGeom>
        </p:spPr>
      </p:pic>
      <p:sp>
        <p:nvSpPr>
          <p:cNvPr id="43" name="椭圆 42"/>
          <p:cNvSpPr/>
          <p:nvPr/>
        </p:nvSpPr>
        <p:spPr>
          <a:xfrm rot="16200000">
            <a:off x="301101" y="242247"/>
            <a:ext cx="381392" cy="381392"/>
          </a:xfrm>
          <a:custGeom>
            <a:avLst/>
            <a:gdLst>
              <a:gd name="connsiteX0" fmla="*/ 0 w 381392"/>
              <a:gd name="connsiteY0" fmla="*/ 190696 h 381392"/>
              <a:gd name="connsiteX1" fmla="*/ 190696 w 381392"/>
              <a:gd name="connsiteY1" fmla="*/ 0 h 381392"/>
              <a:gd name="connsiteX2" fmla="*/ 381392 w 381392"/>
              <a:gd name="connsiteY2" fmla="*/ 190696 h 381392"/>
              <a:gd name="connsiteX3" fmla="*/ 190696 w 381392"/>
              <a:gd name="connsiteY3" fmla="*/ 381392 h 381392"/>
              <a:gd name="connsiteX4" fmla="*/ 0 w 381392"/>
              <a:gd name="connsiteY4" fmla="*/ 190696 h 381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392" h="381392" fill="none" extrusionOk="0">
                <a:moveTo>
                  <a:pt x="0" y="190696"/>
                </a:moveTo>
                <a:cubicBezTo>
                  <a:pt x="10083" y="86574"/>
                  <a:pt x="86205" y="-1703"/>
                  <a:pt x="190696" y="0"/>
                </a:cubicBezTo>
                <a:cubicBezTo>
                  <a:pt x="289378" y="-1016"/>
                  <a:pt x="370181" y="95933"/>
                  <a:pt x="381392" y="190696"/>
                </a:cubicBezTo>
                <a:cubicBezTo>
                  <a:pt x="381163" y="293830"/>
                  <a:pt x="289135" y="390951"/>
                  <a:pt x="190696" y="381392"/>
                </a:cubicBezTo>
                <a:cubicBezTo>
                  <a:pt x="90066" y="384017"/>
                  <a:pt x="16247" y="299920"/>
                  <a:pt x="0" y="190696"/>
                </a:cubicBezTo>
                <a:close/>
              </a:path>
              <a:path w="381392" h="381392" stroke="0" extrusionOk="0">
                <a:moveTo>
                  <a:pt x="0" y="190696"/>
                </a:moveTo>
                <a:cubicBezTo>
                  <a:pt x="-4656" y="82506"/>
                  <a:pt x="72479" y="4841"/>
                  <a:pt x="190696" y="0"/>
                </a:cubicBezTo>
                <a:cubicBezTo>
                  <a:pt x="309967" y="2937"/>
                  <a:pt x="363031" y="85962"/>
                  <a:pt x="381392" y="190696"/>
                </a:cubicBezTo>
                <a:cubicBezTo>
                  <a:pt x="370074" y="307067"/>
                  <a:pt x="294456" y="390003"/>
                  <a:pt x="190696" y="381392"/>
                </a:cubicBezTo>
                <a:cubicBezTo>
                  <a:pt x="73999" y="375166"/>
                  <a:pt x="9814" y="300703"/>
                  <a:pt x="0" y="190696"/>
                </a:cubicBezTo>
                <a:close/>
              </a:path>
            </a:pathLst>
          </a:custGeom>
          <a:gradFill>
            <a:gsLst>
              <a:gs pos="43000">
                <a:srgbClr val="C43B21">
                  <a:alpha val="64000"/>
                </a:srgbClr>
              </a:gs>
              <a:gs pos="63000">
                <a:srgbClr val="C43B21">
                  <a:alpha val="84000"/>
                </a:srgbClr>
              </a:gs>
              <a:gs pos="72000">
                <a:srgbClr val="C43B21">
                  <a:alpha val="83000"/>
                </a:srgbClr>
              </a:gs>
              <a:gs pos="0">
                <a:srgbClr val="C43B21">
                  <a:alpha val="0"/>
                </a:srgbClr>
              </a:gs>
            </a:gsLst>
            <a:lin ang="18900000" scaled="1"/>
          </a:gradFill>
          <a:ln>
            <a:solidFill>
              <a:srgbClr val="F1F1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/>
          <p:cNvSpPr/>
          <p:nvPr/>
        </p:nvSpPr>
        <p:spPr>
          <a:xfrm rot="16200000">
            <a:off x="1668324" y="-591022"/>
            <a:ext cx="329580" cy="2301240"/>
          </a:xfrm>
          <a:prstGeom prst="rect">
            <a:avLst/>
          </a:prstGeom>
          <a:noFill/>
          <a:ln w="25400">
            <a:noFill/>
          </a:ln>
        </p:spPr>
        <p:txBody>
          <a:bodyPr vert="eaVert" wrap="none" lIns="0" tIns="0" rIns="0" bIns="0" rtlCol="0">
            <a:noAutofit/>
          </a:bodyPr>
          <a:lstStyle/>
          <a:p>
            <a:pPr>
              <a:lnSpc>
                <a:spcPct val="50000"/>
              </a:lnSpc>
            </a:pPr>
            <a:r>
              <a:rPr lang="zh-CN" altLang="en-US" sz="3200" spc="-300" dirty="0">
                <a:ln w="19050">
                  <a:noFill/>
                </a:ln>
                <a:gradFill flip="none" rotWithShape="1">
                  <a:gsLst>
                    <a:gs pos="80000">
                      <a:srgbClr val="2C2B29"/>
                    </a:gs>
                    <a:gs pos="5000">
                      <a:srgbClr val="6E6E6E"/>
                    </a:gs>
                  </a:gsLst>
                  <a:lin ang="8100000" scaled="1"/>
                  <a:tileRect/>
                </a:gradFill>
                <a:latin typeface="华文行楷" panose="02010800040101010101" pitchFamily="2" charset="-122"/>
                <a:ea typeface="华文行楷" panose="02010800040101010101" pitchFamily="2" charset="-122"/>
              </a:rPr>
              <a:t>广东饮食特点</a:t>
            </a:r>
            <a:endParaRPr lang="zh-CN" altLang="en-US" sz="3200" spc="-300" dirty="0">
              <a:ln w="19050">
                <a:noFill/>
              </a:ln>
              <a:gradFill flip="none" rotWithShape="1">
                <a:gsLst>
                  <a:gs pos="80000">
                    <a:srgbClr val="2C2B29"/>
                  </a:gs>
                  <a:gs pos="5000">
                    <a:srgbClr val="6E6E6E"/>
                  </a:gs>
                </a:gsLst>
                <a:lin ang="8100000" scaled="1"/>
                <a:tileRect/>
              </a:gra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45" name="矩形 44"/>
          <p:cNvSpPr/>
          <p:nvPr/>
        </p:nvSpPr>
        <p:spPr>
          <a:xfrm flipV="1">
            <a:off x="243491" y="825137"/>
            <a:ext cx="242257" cy="19014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endParaRPr lang="zh-CN" altLang="en-US" sz="1100" dirty="0">
              <a:gradFill flip="none" rotWithShape="1">
                <a:gsLst>
                  <a:gs pos="0">
                    <a:srgbClr val="6E6E6E"/>
                  </a:gs>
                  <a:gs pos="100000">
                    <a:srgbClr val="6E6E6E">
                      <a:alpha val="56000"/>
                    </a:srgbClr>
                  </a:gs>
                </a:gsLst>
                <a:lin ang="5400000" scaled="1"/>
                <a:tileRect/>
              </a:gra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 rot="16200000">
            <a:off x="7998038" y="522698"/>
            <a:ext cx="0" cy="1224000"/>
          </a:xfrm>
          <a:prstGeom prst="line">
            <a:avLst/>
          </a:prstGeom>
          <a:ln w="25400" cmpd="dbl">
            <a:solidFill>
              <a:schemeClr val="bg1">
                <a:lumMod val="6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1325245" y="1342390"/>
            <a:ext cx="311531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广东人调味以甜为主，酸辣次之。粤菜的制做有蒸、炸、浸、炆、焗、炒、炖、煎、熬等36种方法。重色彩，求镬气，讲刀法，食味道。故在广东盛传“睇（看）戏睇（看）成套，食嘢（物）食味道”的顺口溜。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6821805" y="1306830"/>
            <a:ext cx="27273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以动物食物而言，除猪、牛、羊、鸡、鸭、鹅、鱼、虾之外，广东人还吃狗、蛇、鼠、龟、兔、猴、螺、蛙、虫等。有道是：“花草虫鱼，可为上菜；飞禽走兽，可成佳肴。”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411605" y="4206240"/>
            <a:ext cx="282384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广东人喜爱甜食，尤以暑天为最。广东人在日常饮食中，把糖与盐看得同样重要。清代的屈大均在《广东新语》中云：“大抵广东人饮馔多用糖。”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6821805" y="4231640"/>
            <a:ext cx="331978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广东人的饮食习惯往往随季节、时令的变化而变化，有所谓“时菜”的说法。一般来说，冬春重浓郁，夏秋求清淡。热天多食清凉的食物，冷天多进摄滋补的炖品。如夏天喜食绿豆糖粥、莲子炖鸭；冬天爱吃狗肉火锅、三蛇烩羹之类。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email">
            <a:alphaModFix amt="70000"/>
            <a:grayscl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1179260" y="58093"/>
            <a:ext cx="12193057" cy="6858000"/>
          </a:xfrm>
          <a:prstGeom prst="rect">
            <a:avLst/>
          </a:prstGeom>
          <a:gradFill flip="none" rotWithShape="1">
            <a:gsLst>
              <a:gs pos="78000">
                <a:schemeClr val="bg1">
                  <a:alpha val="46000"/>
                </a:schemeClr>
              </a:gs>
              <a:gs pos="0">
                <a:srgbClr val="F9F7F8">
                  <a:alpha val="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email">
            <a:alphaModFix amt="3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0000" detail="2"/>
                    </a14:imgEffect>
                    <a14:imgEffect>
                      <a14:brightnessContrast contrast="1000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 rot="20849957">
            <a:off x="4580483" y="714867"/>
            <a:ext cx="8116468" cy="6090668"/>
          </a:xfrm>
          <a:custGeom>
            <a:avLst/>
            <a:gdLst>
              <a:gd name="connsiteX0" fmla="*/ 8116468 w 8116468"/>
              <a:gd name="connsiteY0" fmla="*/ 1350645 h 6090668"/>
              <a:gd name="connsiteX1" fmla="*/ 7065567 w 8116468"/>
              <a:gd name="connsiteY1" fmla="*/ 6090668 h 6090668"/>
              <a:gd name="connsiteX2" fmla="*/ 2710908 w 8116468"/>
              <a:gd name="connsiteY2" fmla="*/ 6090668 h 6090668"/>
              <a:gd name="connsiteX3" fmla="*/ 0 w 8116468"/>
              <a:gd name="connsiteY3" fmla="*/ 5489639 h 6090668"/>
              <a:gd name="connsiteX4" fmla="*/ 1049130 w 8116468"/>
              <a:gd name="connsiteY4" fmla="*/ 0 h 6090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16468" h="6090668">
                <a:moveTo>
                  <a:pt x="8116468" y="1350645"/>
                </a:moveTo>
                <a:lnTo>
                  <a:pt x="7065567" y="6090668"/>
                </a:lnTo>
                <a:lnTo>
                  <a:pt x="2710908" y="6090668"/>
                </a:lnTo>
                <a:lnTo>
                  <a:pt x="0" y="5489639"/>
                </a:lnTo>
                <a:lnTo>
                  <a:pt x="1049130" y="0"/>
                </a:lnTo>
                <a:close/>
              </a:path>
            </a:pathLst>
          </a:cu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email">
            <a:alphaModFix amt="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 trans="30000" detail="2"/>
                    </a14:imgEffect>
                    <a14:imgEffect>
                      <a14:brightnessContrast contrast="1000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-1587" y="4669328"/>
            <a:ext cx="7564213" cy="2188672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46946" y="1185484"/>
            <a:ext cx="2085827" cy="2646878"/>
          </a:xfrm>
          <a:prstGeom prst="rect">
            <a:avLst/>
          </a:prstGeom>
          <a:noFill/>
          <a:ln w="25400"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zh-CN" altLang="en-US" sz="16600" dirty="0">
                <a:ln w="19050">
                  <a:noFill/>
                </a:ln>
                <a:gradFill flip="none" rotWithShape="1">
                  <a:gsLst>
                    <a:gs pos="95000">
                      <a:srgbClr val="2C2B29"/>
                    </a:gs>
                    <a:gs pos="12000">
                      <a:srgbClr val="6E6E6E">
                        <a:alpha val="95000"/>
                      </a:srgbClr>
                    </a:gs>
                  </a:gsLst>
                  <a:lin ang="13500000" scaled="1"/>
                  <a:tileRect/>
                </a:gradFill>
                <a:latin typeface="演示悠然小楷" panose="00000500000000000000" pitchFamily="2" charset="-122"/>
                <a:ea typeface="演示悠然小楷" panose="00000500000000000000" pitchFamily="2" charset="-122"/>
              </a:rPr>
              <a:t>感</a:t>
            </a:r>
            <a:endParaRPr lang="zh-CN" altLang="en-US" sz="16600" dirty="0">
              <a:ln w="19050">
                <a:noFill/>
              </a:ln>
              <a:gradFill flip="none" rotWithShape="1">
                <a:gsLst>
                  <a:gs pos="95000">
                    <a:srgbClr val="2C2B29"/>
                  </a:gs>
                  <a:gs pos="12000">
                    <a:srgbClr val="6E6E6E">
                      <a:alpha val="95000"/>
                    </a:srgbClr>
                  </a:gs>
                </a:gsLst>
                <a:lin ang="13500000" scaled="1"/>
                <a:tileRect/>
              </a:gra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185041" y="1185484"/>
            <a:ext cx="2085827" cy="2646878"/>
          </a:xfrm>
          <a:prstGeom prst="rect">
            <a:avLst/>
          </a:prstGeom>
          <a:noFill/>
          <a:ln w="25400">
            <a:noFill/>
          </a:ln>
        </p:spPr>
        <p:txBody>
          <a:bodyPr wrap="none" lIns="0" tIns="0" rIns="0" bIns="0" rtlCol="0">
            <a:noAutofit/>
          </a:bodyPr>
          <a:lstStyle/>
          <a:p>
            <a:r>
              <a:rPr lang="zh-CN" altLang="en-US" sz="16600" dirty="0">
                <a:ln w="19050">
                  <a:noFill/>
                </a:ln>
                <a:gradFill flip="none" rotWithShape="1">
                  <a:gsLst>
                    <a:gs pos="95000">
                      <a:srgbClr val="2C2B29"/>
                    </a:gs>
                    <a:gs pos="12000">
                      <a:srgbClr val="6E6E6E">
                        <a:alpha val="95000"/>
                      </a:srgbClr>
                    </a:gs>
                  </a:gsLst>
                  <a:lin ang="13500000" scaled="1"/>
                  <a:tileRect/>
                </a:gradFill>
                <a:latin typeface="演示悠然小楷" panose="00000500000000000000" pitchFamily="2" charset="-122"/>
                <a:ea typeface="演示悠然小楷" panose="00000500000000000000" pitchFamily="2" charset="-122"/>
              </a:rPr>
              <a:t>谢</a:t>
            </a:r>
            <a:endParaRPr lang="zh-CN" altLang="en-US" sz="16600" dirty="0">
              <a:ln w="19050">
                <a:noFill/>
              </a:ln>
              <a:gradFill flip="none" rotWithShape="1">
                <a:gsLst>
                  <a:gs pos="95000">
                    <a:srgbClr val="2C2B29"/>
                  </a:gs>
                  <a:gs pos="12000">
                    <a:srgbClr val="6E6E6E">
                      <a:alpha val="95000"/>
                    </a:srgbClr>
                  </a:gs>
                </a:gsLst>
                <a:lin ang="13500000" scaled="1"/>
                <a:tileRect/>
              </a:gra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852300" y="2267287"/>
            <a:ext cx="32410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zh-CN" sz="2800" spc="300" dirty="0">
                <a:gradFill>
                  <a:gsLst>
                    <a:gs pos="91000">
                      <a:srgbClr val="2C2B29"/>
                    </a:gs>
                    <a:gs pos="31000">
                      <a:srgbClr val="6E6E6E"/>
                    </a:gs>
                  </a:gsLst>
                  <a:lin ang="16200000" scaled="1"/>
                </a:gradFill>
                <a:latin typeface="演示悠然小楷" panose="00000500000000000000" pitchFamily="2" charset="-122"/>
                <a:ea typeface="演示悠然小楷" panose="00000500000000000000" pitchFamily="2" charset="-122"/>
              </a:rPr>
              <a:t>THANKS</a:t>
            </a:r>
            <a:endParaRPr lang="zh-CN" altLang="en-US" sz="2800" spc="300" dirty="0">
              <a:gradFill>
                <a:gsLst>
                  <a:gs pos="91000">
                    <a:srgbClr val="2C2B29"/>
                  </a:gs>
                  <a:gs pos="31000">
                    <a:srgbClr val="6E6E6E"/>
                  </a:gs>
                </a:gsLst>
                <a:lin ang="16200000" scaled="1"/>
              </a:gra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sp>
        <p:nvSpPr>
          <p:cNvPr id="16" name="矩形: 对角圆角 15"/>
          <p:cNvSpPr/>
          <p:nvPr/>
        </p:nvSpPr>
        <p:spPr>
          <a:xfrm>
            <a:off x="643685" y="2024401"/>
            <a:ext cx="352696" cy="361582"/>
          </a:xfrm>
          <a:custGeom>
            <a:avLst/>
            <a:gdLst>
              <a:gd name="connsiteX0" fmla="*/ 78828 w 259200"/>
              <a:gd name="connsiteY0" fmla="*/ 0 h 432000"/>
              <a:gd name="connsiteX1" fmla="*/ 186785 w 259200"/>
              <a:gd name="connsiteY1" fmla="*/ 0 h 432000"/>
              <a:gd name="connsiteX2" fmla="*/ 259200 w 259200"/>
              <a:gd name="connsiteY2" fmla="*/ 72415 h 432000"/>
              <a:gd name="connsiteX3" fmla="*/ 259200 w 259200"/>
              <a:gd name="connsiteY3" fmla="*/ 353172 h 432000"/>
              <a:gd name="connsiteX4" fmla="*/ 180372 w 259200"/>
              <a:gd name="connsiteY4" fmla="*/ 432000 h 432000"/>
              <a:gd name="connsiteX5" fmla="*/ 72415 w 259200"/>
              <a:gd name="connsiteY5" fmla="*/ 432000 h 432000"/>
              <a:gd name="connsiteX6" fmla="*/ 0 w 259200"/>
              <a:gd name="connsiteY6" fmla="*/ 359585 h 432000"/>
              <a:gd name="connsiteX7" fmla="*/ 0 w 259200"/>
              <a:gd name="connsiteY7" fmla="*/ 78828 h 432000"/>
              <a:gd name="connsiteX8" fmla="*/ 78828 w 259200"/>
              <a:gd name="connsiteY8" fmla="*/ 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9200" h="432000" fill="none" extrusionOk="0">
                <a:moveTo>
                  <a:pt x="78828" y="0"/>
                </a:moveTo>
                <a:cubicBezTo>
                  <a:pt x="131269" y="-3903"/>
                  <a:pt x="155067" y="71"/>
                  <a:pt x="186785" y="0"/>
                </a:cubicBezTo>
                <a:cubicBezTo>
                  <a:pt x="231222" y="-2865"/>
                  <a:pt x="252306" y="30657"/>
                  <a:pt x="259200" y="72415"/>
                </a:cubicBezTo>
                <a:cubicBezTo>
                  <a:pt x="252322" y="160931"/>
                  <a:pt x="254728" y="213088"/>
                  <a:pt x="259200" y="353172"/>
                </a:cubicBezTo>
                <a:cubicBezTo>
                  <a:pt x="255082" y="393867"/>
                  <a:pt x="219892" y="431715"/>
                  <a:pt x="180372" y="432000"/>
                </a:cubicBezTo>
                <a:cubicBezTo>
                  <a:pt x="152669" y="435033"/>
                  <a:pt x="110719" y="433794"/>
                  <a:pt x="72415" y="432000"/>
                </a:cubicBezTo>
                <a:cubicBezTo>
                  <a:pt x="39926" y="430475"/>
                  <a:pt x="8891" y="401023"/>
                  <a:pt x="0" y="359585"/>
                </a:cubicBezTo>
                <a:cubicBezTo>
                  <a:pt x="-10985" y="258257"/>
                  <a:pt x="-5373" y="147348"/>
                  <a:pt x="0" y="78828"/>
                </a:cubicBezTo>
                <a:cubicBezTo>
                  <a:pt x="-2233" y="38837"/>
                  <a:pt x="24489" y="576"/>
                  <a:pt x="78828" y="0"/>
                </a:cubicBezTo>
                <a:close/>
              </a:path>
              <a:path w="259200" h="432000" stroke="0" extrusionOk="0">
                <a:moveTo>
                  <a:pt x="78828" y="0"/>
                </a:moveTo>
                <a:cubicBezTo>
                  <a:pt x="129900" y="4029"/>
                  <a:pt x="142626" y="-4458"/>
                  <a:pt x="186785" y="0"/>
                </a:cubicBezTo>
                <a:cubicBezTo>
                  <a:pt x="230704" y="777"/>
                  <a:pt x="257392" y="24670"/>
                  <a:pt x="259200" y="72415"/>
                </a:cubicBezTo>
                <a:cubicBezTo>
                  <a:pt x="258252" y="191189"/>
                  <a:pt x="252191" y="227830"/>
                  <a:pt x="259200" y="353172"/>
                </a:cubicBezTo>
                <a:cubicBezTo>
                  <a:pt x="264934" y="399448"/>
                  <a:pt x="225853" y="432231"/>
                  <a:pt x="180372" y="432000"/>
                </a:cubicBezTo>
                <a:cubicBezTo>
                  <a:pt x="131560" y="432426"/>
                  <a:pt x="103323" y="427980"/>
                  <a:pt x="72415" y="432000"/>
                </a:cubicBezTo>
                <a:cubicBezTo>
                  <a:pt x="30861" y="433371"/>
                  <a:pt x="7280" y="400877"/>
                  <a:pt x="0" y="359585"/>
                </a:cubicBezTo>
                <a:cubicBezTo>
                  <a:pt x="11531" y="230670"/>
                  <a:pt x="-12763" y="179163"/>
                  <a:pt x="0" y="78828"/>
                </a:cubicBezTo>
                <a:cubicBezTo>
                  <a:pt x="-7726" y="34042"/>
                  <a:pt x="43488" y="6703"/>
                  <a:pt x="78828" y="0"/>
                </a:cubicBezTo>
                <a:close/>
              </a:path>
            </a:pathLst>
          </a:custGeom>
          <a:solidFill>
            <a:srgbClr val="C43B21">
              <a:alpha val="80000"/>
            </a:srgbClr>
          </a:solidFill>
          <a:ln w="22225" cmpd="dbl">
            <a:solidFill>
              <a:srgbClr val="F1F1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spc="300" dirty="0"/>
          </a:p>
        </p:txBody>
      </p:sp>
      <p:sp>
        <p:nvSpPr>
          <p:cNvPr id="17" name="文本框 16"/>
          <p:cNvSpPr txBox="1"/>
          <p:nvPr/>
        </p:nvSpPr>
        <p:spPr>
          <a:xfrm>
            <a:off x="690432" y="2017015"/>
            <a:ext cx="259201" cy="35394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rgbClr val="ECEFF1"/>
                </a:solidFill>
                <a:latin typeface="演示悠然小楷" panose="00000500000000000000" pitchFamily="2" charset="-122"/>
                <a:ea typeface="演示悠然小楷" panose="00000500000000000000" pitchFamily="2" charset="-122"/>
              </a:rPr>
              <a:t>粤</a:t>
            </a:r>
            <a:endParaRPr lang="zh-CN" altLang="en-US" sz="1600" dirty="0">
              <a:solidFill>
                <a:srgbClr val="ECEFF1"/>
              </a:soli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74652" y="2871540"/>
            <a:ext cx="705321" cy="615553"/>
          </a:xfrm>
          <a:prstGeom prst="rect">
            <a:avLst/>
          </a:prstGeom>
          <a:noFill/>
          <a:ln w="25400"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4000" spc="1500" dirty="0">
                <a:ln w="19050">
                  <a:noFill/>
                </a:ln>
                <a:gradFill flip="none" rotWithShape="1">
                  <a:gsLst>
                    <a:gs pos="11000">
                      <a:srgbClr val="2C2B29">
                        <a:alpha val="80000"/>
                      </a:srgbClr>
                    </a:gs>
                    <a:gs pos="62000">
                      <a:srgbClr val="6E6E6E"/>
                    </a:gs>
                  </a:gsLst>
                  <a:lin ang="16200000" scaled="1"/>
                  <a:tileRect/>
                </a:gradFill>
                <a:latin typeface="思源宋体 CN Heavy" panose="02010600030101010101" pitchFamily="18" charset="-122"/>
                <a:ea typeface="思源宋体 CN Heavy" panose="02010600030101010101" pitchFamily="18" charset="-122"/>
              </a:rPr>
              <a:t>您</a:t>
            </a:r>
            <a:endParaRPr lang="zh-CN" altLang="en-US" sz="4000" spc="1500" dirty="0">
              <a:ln w="19050">
                <a:noFill/>
              </a:ln>
              <a:gradFill flip="none" rotWithShape="1">
                <a:gsLst>
                  <a:gs pos="11000">
                    <a:srgbClr val="2C2B29">
                      <a:alpha val="80000"/>
                    </a:srgbClr>
                  </a:gs>
                  <a:gs pos="62000">
                    <a:srgbClr val="6E6E6E"/>
                  </a:gs>
                </a:gsLst>
                <a:lin ang="16200000" scaled="1"/>
                <a:tileRect/>
              </a:gradFill>
              <a:latin typeface="思源宋体 CN Heavy" panose="02010600030101010101" pitchFamily="18" charset="-122"/>
              <a:ea typeface="思源宋体 CN Heavy" panose="02010600030101010101" pitchFamily="18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628398" y="2871540"/>
            <a:ext cx="705321" cy="615553"/>
          </a:xfrm>
          <a:prstGeom prst="rect">
            <a:avLst/>
          </a:prstGeom>
          <a:noFill/>
          <a:ln w="25400"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4000" spc="1500" dirty="0">
                <a:ln w="19050">
                  <a:noFill/>
                </a:ln>
                <a:gradFill flip="none" rotWithShape="1">
                  <a:gsLst>
                    <a:gs pos="11000">
                      <a:srgbClr val="2C2B29">
                        <a:alpha val="80000"/>
                      </a:srgbClr>
                    </a:gs>
                    <a:gs pos="62000">
                      <a:srgbClr val="6E6E6E"/>
                    </a:gs>
                  </a:gsLst>
                  <a:lin ang="16200000" scaled="1"/>
                  <a:tileRect/>
                </a:gradFill>
                <a:latin typeface="思源宋体 CN Heavy" panose="02010600030101010101" pitchFamily="18" charset="-122"/>
                <a:ea typeface="思源宋体 CN Heavy" panose="02010600030101010101" pitchFamily="18" charset="-122"/>
              </a:rPr>
              <a:t>的</a:t>
            </a:r>
            <a:endParaRPr lang="zh-CN" altLang="en-US" sz="4000" spc="1500" dirty="0">
              <a:ln w="19050">
                <a:noFill/>
              </a:ln>
              <a:gradFill flip="none" rotWithShape="1">
                <a:gsLst>
                  <a:gs pos="11000">
                    <a:srgbClr val="2C2B29">
                      <a:alpha val="80000"/>
                    </a:srgbClr>
                  </a:gs>
                  <a:gs pos="62000">
                    <a:srgbClr val="6E6E6E"/>
                  </a:gs>
                </a:gsLst>
                <a:lin ang="16200000" scaled="1"/>
                <a:tileRect/>
              </a:gradFill>
              <a:latin typeface="思源宋体 CN Heavy" panose="02010600030101010101" pitchFamily="18" charset="-122"/>
              <a:ea typeface="思源宋体 CN Heavy" panose="02010600030101010101" pitchFamily="18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382144" y="2871540"/>
            <a:ext cx="705321" cy="615553"/>
          </a:xfrm>
          <a:prstGeom prst="rect">
            <a:avLst/>
          </a:prstGeom>
          <a:noFill/>
          <a:ln w="25400"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4000" spc="1500" dirty="0">
                <a:ln w="19050">
                  <a:noFill/>
                </a:ln>
                <a:gradFill flip="none" rotWithShape="1">
                  <a:gsLst>
                    <a:gs pos="11000">
                      <a:srgbClr val="2C2B29">
                        <a:alpha val="80000"/>
                      </a:srgbClr>
                    </a:gs>
                    <a:gs pos="62000">
                      <a:srgbClr val="6E6E6E"/>
                    </a:gs>
                  </a:gsLst>
                  <a:lin ang="16200000" scaled="1"/>
                  <a:tileRect/>
                </a:gradFill>
                <a:latin typeface="思源宋体 CN Heavy" panose="02010600030101010101" pitchFamily="18" charset="-122"/>
                <a:ea typeface="思源宋体 CN Heavy" panose="02010600030101010101" pitchFamily="18" charset="-122"/>
              </a:rPr>
              <a:t>观</a:t>
            </a:r>
            <a:endParaRPr lang="zh-CN" altLang="en-US" sz="4000" spc="1500" dirty="0">
              <a:ln w="19050">
                <a:noFill/>
              </a:ln>
              <a:gradFill flip="none" rotWithShape="1">
                <a:gsLst>
                  <a:gs pos="11000">
                    <a:srgbClr val="2C2B29">
                      <a:alpha val="80000"/>
                    </a:srgbClr>
                  </a:gs>
                  <a:gs pos="62000">
                    <a:srgbClr val="6E6E6E"/>
                  </a:gs>
                </a:gsLst>
                <a:lin ang="16200000" scaled="1"/>
                <a:tileRect/>
              </a:gradFill>
              <a:latin typeface="思源宋体 CN Heavy" panose="02010600030101010101" pitchFamily="18" charset="-122"/>
              <a:ea typeface="思源宋体 CN Heavy" panose="02010600030101010101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135891" y="2871540"/>
            <a:ext cx="705321" cy="615553"/>
          </a:xfrm>
          <a:prstGeom prst="rect">
            <a:avLst/>
          </a:prstGeom>
          <a:noFill/>
          <a:ln w="25400"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4000" spc="1500" dirty="0">
                <a:ln w="19050">
                  <a:noFill/>
                </a:ln>
                <a:gradFill flip="none" rotWithShape="1">
                  <a:gsLst>
                    <a:gs pos="11000">
                      <a:srgbClr val="2C2B29">
                        <a:alpha val="80000"/>
                      </a:srgbClr>
                    </a:gs>
                    <a:gs pos="62000">
                      <a:srgbClr val="6E6E6E"/>
                    </a:gs>
                  </a:gsLst>
                  <a:lin ang="16200000" scaled="1"/>
                  <a:tileRect/>
                </a:gradFill>
                <a:latin typeface="思源宋体 CN Heavy" panose="02010600030101010101" pitchFamily="18" charset="-122"/>
                <a:ea typeface="思源宋体 CN Heavy" panose="02010600030101010101" pitchFamily="18" charset="-122"/>
              </a:rPr>
              <a:t>看</a:t>
            </a:r>
            <a:endParaRPr lang="zh-CN" altLang="en-US" sz="4000" spc="1500" dirty="0">
              <a:ln w="19050">
                <a:noFill/>
              </a:ln>
              <a:gradFill flip="none" rotWithShape="1">
                <a:gsLst>
                  <a:gs pos="11000">
                    <a:srgbClr val="2C2B29">
                      <a:alpha val="80000"/>
                    </a:srgbClr>
                  </a:gs>
                  <a:gs pos="62000">
                    <a:srgbClr val="6E6E6E"/>
                  </a:gs>
                </a:gsLst>
                <a:lin ang="16200000" scaled="1"/>
                <a:tileRect/>
              </a:gradFill>
              <a:latin typeface="思源宋体 CN Heavy" panose="02010600030101010101" pitchFamily="18" charset="-122"/>
              <a:ea typeface="思源宋体 CN Heavy" panose="02010600030101010101" pitchFamily="18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87099" y="320700"/>
            <a:ext cx="3467276" cy="186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100" dirty="0">
              <a:solidFill>
                <a:srgbClr val="6E6E6E"/>
              </a:solidFill>
              <a:latin typeface="思源黑体 CN Light" panose="02010600030101010101" pitchFamily="34" charset="-122"/>
              <a:ea typeface="思源黑体 CN Light" panose="02010600030101010101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251512" y="6353544"/>
            <a:ext cx="4131512" cy="212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100" dirty="0">
              <a:solidFill>
                <a:srgbClr val="6E6E6E"/>
              </a:solidFill>
              <a:latin typeface="思源黑体 CN Light" panose="02010600030101010101" pitchFamily="34" charset="-122"/>
              <a:ea typeface="思源黑体 CN Light" panose="02010600030101010101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728228" y="4341726"/>
            <a:ext cx="4353253" cy="247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400" dirty="0">
              <a:solidFill>
                <a:srgbClr val="838383"/>
              </a:solidFill>
              <a:latin typeface="思源黑体 CN Light" panose="02010600030101010101" pitchFamily="34" charset="-122"/>
              <a:ea typeface="思源黑体 CN Light" panose="02010600030101010101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728228" y="3986310"/>
            <a:ext cx="6049886" cy="186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400" spc="110" dirty="0">
              <a:solidFill>
                <a:srgbClr val="6E6E6E"/>
              </a:solidFill>
              <a:latin typeface="思源黑体 CN Light" panose="02010600030101010101" pitchFamily="34" charset="-122"/>
              <a:ea typeface="思源黑体 CN Light" panose="02010600030101010101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b00e63e1-cdcb-44f0-9427-17b88c2c8da4"/>
  <p:tag name="COMMONDATA" val="eyJoZGlkIjoiYTk3ZDg3ZDZlYmMyY2U3MmExOTQwMGQyMzk2ZWE1YWI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1008</Words>
  <Application>WPS 演示</Application>
  <PresentationFormat>宽屏</PresentationFormat>
  <Paragraphs>105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28" baseType="lpstr">
      <vt:lpstr>Arial</vt:lpstr>
      <vt:lpstr>宋体</vt:lpstr>
      <vt:lpstr>Wingdings</vt:lpstr>
      <vt:lpstr>华文行楷</vt:lpstr>
      <vt:lpstr>演示悠然小楷</vt:lpstr>
      <vt:lpstr>思源黑体 CN Light</vt:lpstr>
      <vt:lpstr>方正姚体</vt:lpstr>
      <vt:lpstr>思源宋体 CN Heavy</vt:lpstr>
      <vt:lpstr>思源宋体 CN</vt:lpstr>
      <vt:lpstr>思源黑体 CN Bold</vt:lpstr>
      <vt:lpstr>思源黑体 CN Normal</vt:lpstr>
      <vt:lpstr>华文隶书</vt:lpstr>
      <vt:lpstr>微软雅黑 Light</vt:lpstr>
      <vt:lpstr>华文楷体</vt:lpstr>
      <vt:lpstr>楷体</vt:lpstr>
      <vt:lpstr>等线</vt:lpstr>
      <vt:lpstr>微软雅黑</vt:lpstr>
      <vt:lpstr>Arial Unicode MS</vt:lpstr>
      <vt:lpstr>等线 Light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Cathy J</dc:creator>
  <cp:lastModifiedBy>学习才是本</cp:lastModifiedBy>
  <cp:revision>127</cp:revision>
  <dcterms:created xsi:type="dcterms:W3CDTF">2022-06-16T06:55:00Z</dcterms:created>
  <dcterms:modified xsi:type="dcterms:W3CDTF">2022-12-12T04:53:13Z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371792C8BD784319ACAFF5D76421AB92</vt:lpwstr>
  </property>
  <property fmtid="{D5CDD505-2E9C-101B-9397-08002B2CF9AE}" pid="3" name="KSOProductBuildVer">
    <vt:lpwstr>2052-11.1.0.12980</vt:lpwstr>
  </property>
</Properties>
</file>